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</p:sldIdLst>
  <p:sldSz cx="18288000" cy="10287000"/>
  <p:notesSz cx="6858000" cy="9144000"/>
  <p:embeddedFontLst>
    <p:embeddedFont>
      <p:font typeface="Omnes Bold" charset="1" panose="00000000000000000000"/>
      <p:regular r:id="rId9"/>
    </p:embeddedFont>
    <p:embeddedFont>
      <p:font typeface="Omnes Regular" charset="1" panose="02000606040000020004"/>
      <p:regular r:id="rId10"/>
    </p:embeddedFont>
    <p:embeddedFont>
      <p:font typeface="Omnes Semibold" charset="1" panose="00000000000000000000"/>
      <p:regular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2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1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11" Type="http://schemas.openxmlformats.org/officeDocument/2006/relationships/font" Target="fonts/font11.fntdata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10" Type="http://schemas.openxmlformats.org/officeDocument/2006/relationships/font" Target="fonts/font10.fntdata"/><Relationship Id="rId4" Type="http://schemas.openxmlformats.org/officeDocument/2006/relationships/theme" Target="theme/theme1.xml"/><Relationship Id="rId9" Type="http://schemas.openxmlformats.org/officeDocument/2006/relationships/font" Target="fonts/font9.fntdata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.png" Type="http://schemas.openxmlformats.org/officeDocument/2006/relationships/image"/><Relationship Id="rId5" Target="../media/image9.svg" Type="http://schemas.openxmlformats.org/officeDocument/2006/relationships/image"/><Relationship Id="rId6" Target="../media/image1.png" Type="http://schemas.openxmlformats.org/officeDocument/2006/relationships/image"/><Relationship Id="rId7" Target="../media/image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0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2677976" y="3833173"/>
            <a:ext cx="12327017" cy="2277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Active Alphabet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1912853" y="5610281"/>
            <a:ext cx="4276996" cy="4503806"/>
          </a:xfrm>
          <a:custGeom>
            <a:avLst/>
            <a:gdLst/>
            <a:ahLst/>
            <a:cxnLst/>
            <a:rect r="r" b="b" t="t" l="l"/>
            <a:pathLst>
              <a:path h="4503806" w="4276996">
                <a:moveTo>
                  <a:pt x="0" y="0"/>
                </a:moveTo>
                <a:lnTo>
                  <a:pt x="4276996" y="0"/>
                </a:lnTo>
                <a:lnTo>
                  <a:pt x="4276996" y="4503806"/>
                </a:lnTo>
                <a:lnTo>
                  <a:pt x="0" y="45038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7285639"/>
            <a:ext cx="4047026" cy="3208188"/>
          </a:xfrm>
          <a:custGeom>
            <a:avLst/>
            <a:gdLst/>
            <a:ahLst/>
            <a:cxnLst/>
            <a:rect r="r" b="b" t="t" l="l"/>
            <a:pathLst>
              <a:path h="3208188" w="4047026">
                <a:moveTo>
                  <a:pt x="0" y="0"/>
                </a:moveTo>
                <a:lnTo>
                  <a:pt x="4047026" y="0"/>
                </a:lnTo>
                <a:lnTo>
                  <a:pt x="4047026" y="3208188"/>
                </a:lnTo>
                <a:lnTo>
                  <a:pt x="0" y="32081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923530" y="3082129"/>
            <a:ext cx="3021051" cy="9071024"/>
            <a:chOff x="0" y="0"/>
            <a:chExt cx="541338" cy="16254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41338" cy="1625425"/>
            </a:xfrm>
            <a:custGeom>
              <a:avLst/>
              <a:gdLst/>
              <a:ahLst/>
              <a:cxnLst/>
              <a:rect r="r" b="b" t="t" l="l"/>
              <a:pathLst>
                <a:path h="1625425" w="541338">
                  <a:moveTo>
                    <a:pt x="180544" y="19070"/>
                  </a:moveTo>
                  <a:cubicBezTo>
                    <a:pt x="208207" y="7556"/>
                    <a:pt x="239848" y="0"/>
                    <a:pt x="270815" y="0"/>
                  </a:cubicBezTo>
                  <a:cubicBezTo>
                    <a:pt x="301783" y="0"/>
                    <a:pt x="331581" y="6476"/>
                    <a:pt x="359041" y="17990"/>
                  </a:cubicBezTo>
                  <a:cubicBezTo>
                    <a:pt x="359627" y="18350"/>
                    <a:pt x="360211" y="18350"/>
                    <a:pt x="360795" y="18710"/>
                  </a:cubicBezTo>
                  <a:cubicBezTo>
                    <a:pt x="463921" y="64765"/>
                    <a:pt x="539878" y="186379"/>
                    <a:pt x="541338" y="346553"/>
                  </a:cubicBezTo>
                  <a:lnTo>
                    <a:pt x="541338" y="1625425"/>
                  </a:lnTo>
                  <a:lnTo>
                    <a:pt x="0" y="1625425"/>
                  </a:lnTo>
                  <a:lnTo>
                    <a:pt x="0" y="347502"/>
                  </a:lnTo>
                  <a:cubicBezTo>
                    <a:pt x="1461" y="185660"/>
                    <a:pt x="76249" y="64045"/>
                    <a:pt x="180544" y="19070"/>
                  </a:cubicBezTo>
                  <a:close/>
                </a:path>
              </a:pathLst>
            </a:custGeom>
            <a:solidFill>
              <a:srgbClr val="E41B1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1275"/>
              <a:ext cx="541338" cy="15841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327309" y="6388355"/>
            <a:ext cx="1000640" cy="1104155"/>
          </a:xfrm>
          <a:custGeom>
            <a:avLst/>
            <a:gdLst/>
            <a:ahLst/>
            <a:cxnLst/>
            <a:rect r="r" b="b" t="t" l="l"/>
            <a:pathLst>
              <a:path h="1104155" w="1000640">
                <a:moveTo>
                  <a:pt x="0" y="0"/>
                </a:moveTo>
                <a:lnTo>
                  <a:pt x="1000640" y="0"/>
                </a:lnTo>
                <a:lnTo>
                  <a:pt x="1000640" y="1104155"/>
                </a:lnTo>
                <a:lnTo>
                  <a:pt x="0" y="11041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60523" y="7673379"/>
            <a:ext cx="967427" cy="967427"/>
          </a:xfrm>
          <a:custGeom>
            <a:avLst/>
            <a:gdLst/>
            <a:ahLst/>
            <a:cxnLst/>
            <a:rect r="r" b="b" t="t" l="l"/>
            <a:pathLst>
              <a:path h="967427" w="967427">
                <a:moveTo>
                  <a:pt x="0" y="0"/>
                </a:moveTo>
                <a:lnTo>
                  <a:pt x="967426" y="0"/>
                </a:lnTo>
                <a:lnTo>
                  <a:pt x="967426" y="967427"/>
                </a:lnTo>
                <a:lnTo>
                  <a:pt x="0" y="9674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31462" y="2238302"/>
            <a:ext cx="17005168" cy="3601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140"/>
              </a:lnSpc>
            </a:pPr>
            <a:r>
              <a:rPr lang="en-US" sz="101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Active Alphabet </a:t>
            </a:r>
          </a:p>
          <a:p>
            <a:pPr algn="ctr">
              <a:lnSpc>
                <a:spcPts val="14140"/>
              </a:lnSpc>
              <a:spcBef>
                <a:spcPct val="0"/>
              </a:spcBef>
            </a:pPr>
            <a:r>
              <a:rPr lang="en-US" sz="10100">
                <a:solidFill>
                  <a:srgbClr val="E41B13"/>
                </a:solidFill>
                <a:latin typeface="Omnes Regular"/>
                <a:ea typeface="Omnes Regular"/>
                <a:cs typeface="Omnes Regular"/>
                <a:sym typeface="Omnes Regular"/>
              </a:rPr>
              <a:t>(Suited to All Levels)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81546" y="6562290"/>
            <a:ext cx="3280886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Time: 5 minutes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058086" y="7778950"/>
            <a:ext cx="3570804" cy="651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Resources : none 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0" y="1028700"/>
            <a:ext cx="18481686" cy="9497163"/>
          </a:xfrm>
          <a:custGeom>
            <a:avLst/>
            <a:gdLst/>
            <a:ahLst/>
            <a:cxnLst/>
            <a:rect r="r" b="b" t="t" l="l"/>
            <a:pathLst>
              <a:path h="9497163" w="18481686">
                <a:moveTo>
                  <a:pt x="0" y="0"/>
                </a:moveTo>
                <a:lnTo>
                  <a:pt x="18481686" y="0"/>
                </a:lnTo>
                <a:lnTo>
                  <a:pt x="18481686" y="9497163"/>
                </a:lnTo>
                <a:lnTo>
                  <a:pt x="0" y="949716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35673" t="-42180" r="-13366" b="-20964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16D17894D4FD438A484879138A7711" ma:contentTypeVersion="14" ma:contentTypeDescription="Create a new document." ma:contentTypeScope="" ma:versionID="d83aa5c7106a498c5fee09602b8db722">
  <xsd:schema xmlns:xsd="http://www.w3.org/2001/XMLSchema" xmlns:xs="http://www.w3.org/2001/XMLSchema" xmlns:p="http://schemas.microsoft.com/office/2006/metadata/properties" xmlns:ns2="c8c3aaa0-0762-42cb-a2a7-6988fc82b466" xmlns:ns3="8eb830d9-311e-48e7-bd78-c201a7dce4d8" targetNamespace="http://schemas.microsoft.com/office/2006/metadata/properties" ma:root="true" ma:fieldsID="9bbec9ffc056ae744a8f6ac42a51e290" ns2:_="" ns3:_="">
    <xsd:import namespace="c8c3aaa0-0762-42cb-a2a7-6988fc82b466"/>
    <xsd:import namespace="8eb830d9-311e-48e7-bd78-c201a7dce4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3aaa0-0762-42cb-a2a7-6988fc82b4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54bf2425-0a1a-4cc2-9193-36f33296c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b830d9-311e-48e7-bd78-c201a7dce4d8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92ce327-3cba-4314-9f86-4805dca7b15f}" ma:internalName="TaxCatchAll" ma:showField="CatchAllData" ma:web="8eb830d9-311e-48e7-bd78-c201a7dce4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8c3aaa0-0762-42cb-a2a7-6988fc82b466">
      <Terms xmlns="http://schemas.microsoft.com/office/infopath/2007/PartnerControls"/>
    </lcf76f155ced4ddcb4097134ff3c332f>
    <TaxCatchAll xmlns="8eb830d9-311e-48e7-bd78-c201a7dce4d8" xsi:nil="true"/>
  </documentManagement>
</p:properties>
</file>

<file path=customXml/itemProps1.xml><?xml version="1.0" encoding="utf-8"?>
<ds:datastoreItem xmlns:ds="http://schemas.openxmlformats.org/officeDocument/2006/customXml" ds:itemID="{7932497C-1E2A-4598-9EEB-A808A496ADB3}"/>
</file>

<file path=customXml/itemProps2.xml><?xml version="1.0" encoding="utf-8"?>
<ds:datastoreItem xmlns:ds="http://schemas.openxmlformats.org/officeDocument/2006/customXml" ds:itemID="{AA21C7F8-1F17-4F8D-BEAB-10024C52585F}"/>
</file>

<file path=customXml/itemProps3.xml><?xml version="1.0" encoding="utf-8"?>
<ds:datastoreItem xmlns:ds="http://schemas.openxmlformats.org/officeDocument/2006/customXml" ds:itemID="{ACB6820B-BA53-48C0-9A88-8DB63CEB4E0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Active Alphabet Slides </dc:title>
  <cp:revision>1</cp:revision>
  <dcterms:created xsi:type="dcterms:W3CDTF">2006-08-16T00:00:00Z</dcterms:created>
  <dcterms:modified xsi:type="dcterms:W3CDTF">2011-08-01T06:04:30Z</dcterms:modified>
  <dc:identifier>DAGNRWsMU3g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0x010100B816D17894D4FD438A484879138A7711</vt:lpwstr>
  </property>
</Properties>
</file>