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x="18288000" cy="10287000"/>
  <p:notesSz cx="6858000" cy="9144000"/>
  <p:embeddedFontLst>
    <p:embeddedFont>
      <p:font typeface="Omnes Bold" charset="1" panose="00000000000000000000"/>
      <p:regular r:id="rId41"/>
    </p:embeddedFont>
    <p:embeddedFont>
      <p:font typeface="Omnes Semibold" charset="1" panose="00000000000000000000"/>
      <p:regular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42.fntdata"/><Relationship Id="rId7" Type="http://schemas.openxmlformats.org/officeDocument/2006/relationships/slide" Target="slides/slide2.xml"/><Relationship Id="rId16" Type="http://schemas.openxmlformats.org/officeDocument/2006/relationships/slide" Target="slides/slide11.xml"/><Relationship Id="rId2" Type="http://schemas.openxmlformats.org/officeDocument/2006/relationships/presProps" Target="presProps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6" Type="http://schemas.openxmlformats.org/officeDocument/2006/relationships/slide" Target="slides/slide1.xml"/><Relationship Id="rId45" Type="http://schemas.openxmlformats.org/officeDocument/2006/relationships/customXml" Target="../customXml/item3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5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customXml" Target="../customXml/item2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" Type="http://schemas.openxmlformats.org/officeDocument/2006/relationships/theme" Target="theme/theme1.xml"/><Relationship Id="rId9" Type="http://schemas.openxmlformats.org/officeDocument/2006/relationships/slide" Target="slides/slide4.xml"/><Relationship Id="rId43" Type="http://schemas.openxmlformats.org/officeDocument/2006/relationships/customXml" Target="../customXml/item1.xml"/><Relationship Id="rId8" Type="http://schemas.openxmlformats.org/officeDocument/2006/relationships/slide" Target="slides/slide3.xml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41" Type="http://schemas.openxmlformats.org/officeDocument/2006/relationships/font" Target="fonts/font41.fntdata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Relationship Id="rId6" Target="../media/image1.png" Type="http://schemas.openxmlformats.org/officeDocument/2006/relationships/image"/><Relationship Id="rId7" Target="../media/image5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1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2.jpeg" Type="http://schemas.openxmlformats.org/officeDocument/2006/relationships/image"/><Relationship Id="rId5" Target="../media/image23.jpe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1.png" Type="http://schemas.openxmlformats.org/officeDocument/2006/relationships/image"/><Relationship Id="rId5" Target="../media/image5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4.jpe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4.jpe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5.png" Type="http://schemas.openxmlformats.org/officeDocument/2006/relationships/image"/><Relationship Id="rId5" Target="../media/image26.sv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5.png" Type="http://schemas.openxmlformats.org/officeDocument/2006/relationships/image"/><Relationship Id="rId5" Target="../media/image26.sv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Relationship Id="rId6" Target="../media/image1.png" Type="http://schemas.openxmlformats.org/officeDocument/2006/relationships/image"/><Relationship Id="rId7" Target="../media/image5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8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8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31.jpeg" Type="http://schemas.openxmlformats.org/officeDocument/2006/relationships/image"/><Relationship Id="rId5" Target="../media/image32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32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12.png" Type="http://schemas.openxmlformats.org/officeDocument/2006/relationships/image"/><Relationship Id="rId5" Target="../media/image13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12.png" Type="http://schemas.openxmlformats.org/officeDocument/2006/relationships/image"/><Relationship Id="rId5" Target="../media/image13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806933" y="3833173"/>
            <a:ext cx="8069104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All Aboard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1912853" y="5610281"/>
            <a:ext cx="4276996" cy="4503806"/>
          </a:xfrm>
          <a:custGeom>
            <a:avLst/>
            <a:gdLst/>
            <a:ahLst/>
            <a:cxnLst/>
            <a:rect r="r" b="b" t="t" l="l"/>
            <a:pathLst>
              <a:path h="4503806" w="427699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0" y="7285639"/>
            <a:ext cx="4047026" cy="3208188"/>
          </a:xfrm>
          <a:custGeom>
            <a:avLst/>
            <a:gdLst/>
            <a:ahLst/>
            <a:cxnLst/>
            <a:rect r="r" b="b" t="t" l="l"/>
            <a:pathLst>
              <a:path h="3208188" w="4047026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928371" y="3086100"/>
            <a:ext cx="5028712" cy="5706340"/>
          </a:xfrm>
          <a:custGeom>
            <a:avLst/>
            <a:gdLst/>
            <a:ahLst/>
            <a:cxnLst/>
            <a:rect r="r" b="b" t="t" l="l"/>
            <a:pathLst>
              <a:path h="5706340" w="5028712">
                <a:moveTo>
                  <a:pt x="0" y="0"/>
                </a:moveTo>
                <a:lnTo>
                  <a:pt x="5028713" y="0"/>
                </a:lnTo>
                <a:lnTo>
                  <a:pt x="5028713" y="5706340"/>
                </a:lnTo>
                <a:lnTo>
                  <a:pt x="0" y="57063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777463" y="1363366"/>
            <a:ext cx="10740153" cy="1793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991525" y="4229447"/>
            <a:ext cx="6061115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Captain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959281" y="2975464"/>
            <a:ext cx="4672324" cy="4427027"/>
          </a:xfrm>
          <a:custGeom>
            <a:avLst/>
            <a:gdLst/>
            <a:ahLst/>
            <a:cxnLst/>
            <a:rect r="r" b="b" t="t" l="l"/>
            <a:pathLst>
              <a:path h="4427027" w="4672324">
                <a:moveTo>
                  <a:pt x="0" y="0"/>
                </a:moveTo>
                <a:lnTo>
                  <a:pt x="4672324" y="0"/>
                </a:lnTo>
                <a:lnTo>
                  <a:pt x="4672324" y="4427026"/>
                </a:lnTo>
                <a:lnTo>
                  <a:pt x="0" y="44270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45712" y="1257156"/>
            <a:ext cx="19959516" cy="17183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40"/>
              </a:lnSpc>
              <a:spcBef>
                <a:spcPct val="0"/>
              </a:spcBef>
            </a:pPr>
            <a:r>
              <a:rPr lang="en-US" sz="9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is this sea animal called?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0" y="7482114"/>
            <a:ext cx="7096376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Jellyfish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951330" y="7231067"/>
            <a:ext cx="6238518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Starfish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307980" y="2975464"/>
            <a:ext cx="5323625" cy="5044135"/>
          </a:xfrm>
          <a:custGeom>
            <a:avLst/>
            <a:gdLst/>
            <a:ahLst/>
            <a:cxnLst/>
            <a:rect r="r" b="b" t="t" l="l"/>
            <a:pathLst>
              <a:path h="5044135" w="5323625">
                <a:moveTo>
                  <a:pt x="0" y="0"/>
                </a:moveTo>
                <a:lnTo>
                  <a:pt x="5323625" y="0"/>
                </a:lnTo>
                <a:lnTo>
                  <a:pt x="5323625" y="5044135"/>
                </a:lnTo>
                <a:lnTo>
                  <a:pt x="0" y="50441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45712" y="1257156"/>
            <a:ext cx="19959516" cy="17183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40"/>
              </a:lnSpc>
              <a:spcBef>
                <a:spcPct val="0"/>
              </a:spcBef>
            </a:pPr>
            <a:r>
              <a:rPr lang="en-US" sz="9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020782" y="4187205"/>
            <a:ext cx="6238518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Starfish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911350" y="2457419"/>
            <a:ext cx="3021051" cy="9241542"/>
            <a:chOff x="0" y="0"/>
            <a:chExt cx="541338" cy="165598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41338" cy="1655980"/>
            </a:xfrm>
            <a:custGeom>
              <a:avLst/>
              <a:gdLst/>
              <a:ahLst/>
              <a:cxnLst/>
              <a:rect r="r" b="b" t="t" l="l"/>
              <a:pathLst>
                <a:path h="1655980" w="541338">
                  <a:moveTo>
                    <a:pt x="180544" y="19070"/>
                  </a:moveTo>
                  <a:cubicBezTo>
                    <a:pt x="208207" y="7556"/>
                    <a:pt x="239848" y="0"/>
                    <a:pt x="270815" y="0"/>
                  </a:cubicBezTo>
                  <a:cubicBezTo>
                    <a:pt x="301783" y="0"/>
                    <a:pt x="331581" y="6476"/>
                    <a:pt x="359041" y="17990"/>
                  </a:cubicBezTo>
                  <a:cubicBezTo>
                    <a:pt x="359627" y="18350"/>
                    <a:pt x="360211" y="18350"/>
                    <a:pt x="360795" y="18710"/>
                  </a:cubicBezTo>
                  <a:cubicBezTo>
                    <a:pt x="463921" y="64765"/>
                    <a:pt x="539878" y="186379"/>
                    <a:pt x="541338" y="347231"/>
                  </a:cubicBezTo>
                  <a:lnTo>
                    <a:pt x="541338" y="1655980"/>
                  </a:lnTo>
                  <a:lnTo>
                    <a:pt x="0" y="1655980"/>
                  </a:lnTo>
                  <a:lnTo>
                    <a:pt x="0" y="348203"/>
                  </a:lnTo>
                  <a:cubicBezTo>
                    <a:pt x="1461" y="185660"/>
                    <a:pt x="76249" y="64045"/>
                    <a:pt x="180544" y="19070"/>
                  </a:cubicBezTo>
                  <a:close/>
                </a:path>
              </a:pathLst>
            </a:custGeom>
            <a:solidFill>
              <a:srgbClr val="E41B1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41275"/>
              <a:ext cx="541338" cy="16147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0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229871" y="5821741"/>
            <a:ext cx="1000640" cy="1104155"/>
          </a:xfrm>
          <a:custGeom>
            <a:avLst/>
            <a:gdLst/>
            <a:ahLst/>
            <a:cxnLst/>
            <a:rect r="r" b="b" t="t" l="l"/>
            <a:pathLst>
              <a:path h="1104155" w="1000640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63084" y="7106765"/>
            <a:ext cx="967427" cy="967427"/>
          </a:xfrm>
          <a:custGeom>
            <a:avLst/>
            <a:gdLst/>
            <a:ahLst/>
            <a:cxnLst/>
            <a:rect r="r" b="b" t="t" l="l"/>
            <a:pathLst>
              <a:path h="967427" w="967427">
                <a:moveTo>
                  <a:pt x="0" y="0"/>
                </a:moveTo>
                <a:lnTo>
                  <a:pt x="967427" y="0"/>
                </a:lnTo>
                <a:lnTo>
                  <a:pt x="967427" y="967427"/>
                </a:lnTo>
                <a:lnTo>
                  <a:pt x="0" y="9674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631462" y="2219252"/>
            <a:ext cx="17005168" cy="19519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60"/>
              </a:lnSpc>
              <a:spcBef>
                <a:spcPct val="0"/>
              </a:spcBef>
            </a:pPr>
            <a:r>
              <a:rPr lang="en-US" sz="109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KS1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75998" y="5995676"/>
            <a:ext cx="1166812" cy="651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58198" y="7212336"/>
            <a:ext cx="2369225" cy="6515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Resources :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2909201" y="5995676"/>
            <a:ext cx="2036445" cy="651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5 minutes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082919" y="7212336"/>
            <a:ext cx="2263140" cy="651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Stopwatch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96970" y="4308322"/>
            <a:ext cx="4655035" cy="4558248"/>
          </a:xfrm>
          <a:custGeom>
            <a:avLst/>
            <a:gdLst/>
            <a:ahLst/>
            <a:cxnLst/>
            <a:rect r="r" b="b" t="t" l="l"/>
            <a:pathLst>
              <a:path h="4558248" w="4655035">
                <a:moveTo>
                  <a:pt x="0" y="0"/>
                </a:moveTo>
                <a:lnTo>
                  <a:pt x="4655035" y="0"/>
                </a:lnTo>
                <a:lnTo>
                  <a:pt x="4655035" y="4558248"/>
                </a:lnTo>
                <a:lnTo>
                  <a:pt x="0" y="45582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041" t="-6910" r="-48082" b="-10202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45712" y="1276206"/>
            <a:ext cx="19959516" cy="30321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00"/>
              </a:lnSpc>
              <a:spcBef>
                <a:spcPct val="0"/>
              </a:spcBef>
            </a:pPr>
            <a:r>
              <a:rPr lang="en-US" sz="85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is the object called that holds a ship in place?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-501901" y="7676699"/>
            <a:ext cx="7096376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Anchor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408836" y="7482114"/>
            <a:ext cx="3924181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Hook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96970" y="4308322"/>
            <a:ext cx="4655035" cy="4558248"/>
          </a:xfrm>
          <a:custGeom>
            <a:avLst/>
            <a:gdLst/>
            <a:ahLst/>
            <a:cxnLst/>
            <a:rect r="r" b="b" t="t" l="l"/>
            <a:pathLst>
              <a:path h="4558248" w="4655035">
                <a:moveTo>
                  <a:pt x="0" y="0"/>
                </a:moveTo>
                <a:lnTo>
                  <a:pt x="4655035" y="0"/>
                </a:lnTo>
                <a:lnTo>
                  <a:pt x="4655035" y="4558248"/>
                </a:lnTo>
                <a:lnTo>
                  <a:pt x="0" y="45582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041" t="-6910" r="-48082" b="-10202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45712" y="1276206"/>
            <a:ext cx="19959516" cy="1527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00"/>
              </a:lnSpc>
              <a:spcBef>
                <a:spcPct val="0"/>
              </a:spcBef>
            </a:pPr>
            <a:r>
              <a:rPr lang="en-US" sz="85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552005" y="4309693"/>
            <a:ext cx="7096376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Anchor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695627" y="2659877"/>
            <a:ext cx="7367059" cy="5819977"/>
          </a:xfrm>
          <a:custGeom>
            <a:avLst/>
            <a:gdLst/>
            <a:ahLst/>
            <a:cxnLst/>
            <a:rect r="r" b="b" t="t" l="l"/>
            <a:pathLst>
              <a:path h="5819977" w="7367059">
                <a:moveTo>
                  <a:pt x="0" y="0"/>
                </a:moveTo>
                <a:lnTo>
                  <a:pt x="7367059" y="0"/>
                </a:lnTo>
                <a:lnTo>
                  <a:pt x="7367059" y="5819977"/>
                </a:lnTo>
                <a:lnTo>
                  <a:pt x="0" y="58199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379837"/>
            <a:ext cx="19959516" cy="14846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20"/>
              </a:lnSpc>
              <a:spcBef>
                <a:spcPct val="0"/>
              </a:spcBef>
            </a:pPr>
            <a:r>
              <a:rPr lang="en-US" sz="83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How many legs does an Octopus have?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-501901" y="7676699"/>
            <a:ext cx="7096376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10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870090" y="7482114"/>
            <a:ext cx="1001673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8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695627" y="2659877"/>
            <a:ext cx="7367059" cy="5819977"/>
          </a:xfrm>
          <a:custGeom>
            <a:avLst/>
            <a:gdLst/>
            <a:ahLst/>
            <a:cxnLst/>
            <a:rect r="r" b="b" t="t" l="l"/>
            <a:pathLst>
              <a:path h="5819977" w="7367059">
                <a:moveTo>
                  <a:pt x="0" y="0"/>
                </a:moveTo>
                <a:lnTo>
                  <a:pt x="7367059" y="0"/>
                </a:lnTo>
                <a:lnTo>
                  <a:pt x="7367059" y="5819977"/>
                </a:lnTo>
                <a:lnTo>
                  <a:pt x="0" y="58199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379837"/>
            <a:ext cx="19959516" cy="14846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20"/>
              </a:lnSpc>
              <a:spcBef>
                <a:spcPct val="0"/>
              </a:spcBef>
            </a:pPr>
            <a:r>
              <a:rPr lang="en-US" sz="83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003172" y="3416491"/>
            <a:ext cx="1056799" cy="24028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759"/>
              </a:lnSpc>
              <a:spcBef>
                <a:spcPct val="0"/>
              </a:spcBef>
            </a:pPr>
            <a:r>
              <a:rPr lang="en-US" sz="133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8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8700" y="2864457"/>
            <a:ext cx="6227057" cy="4762666"/>
          </a:xfrm>
          <a:custGeom>
            <a:avLst/>
            <a:gdLst/>
            <a:ahLst/>
            <a:cxnLst/>
            <a:rect r="r" b="b" t="t" l="l"/>
            <a:pathLst>
              <a:path h="4762666" w="6227057">
                <a:moveTo>
                  <a:pt x="0" y="0"/>
                </a:moveTo>
                <a:lnTo>
                  <a:pt x="6227057" y="0"/>
                </a:lnTo>
                <a:lnTo>
                  <a:pt x="6227057" y="4762666"/>
                </a:lnTo>
                <a:lnTo>
                  <a:pt x="0" y="47626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0224" t="-38544" r="-68509" b="-34249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674907" y="2783317"/>
            <a:ext cx="7392039" cy="4924946"/>
          </a:xfrm>
          <a:custGeom>
            <a:avLst/>
            <a:gdLst/>
            <a:ahLst/>
            <a:cxnLst/>
            <a:rect r="r" b="b" t="t" l="l"/>
            <a:pathLst>
              <a:path h="4924946" w="7392039">
                <a:moveTo>
                  <a:pt x="0" y="0"/>
                </a:moveTo>
                <a:lnTo>
                  <a:pt x="7392039" y="0"/>
                </a:lnTo>
                <a:lnTo>
                  <a:pt x="7392039" y="4924946"/>
                </a:lnTo>
                <a:lnTo>
                  <a:pt x="0" y="49249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835758" y="1108830"/>
            <a:ext cx="19959516" cy="1560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0"/>
              </a:lnSpc>
              <a:spcBef>
                <a:spcPct val="0"/>
              </a:spcBef>
            </a:pPr>
            <a:r>
              <a:rPr lang="en-US" sz="87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Which is the biggest a boat or a ship?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-501901" y="7676699"/>
            <a:ext cx="7096376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Boat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670119" y="7482114"/>
            <a:ext cx="3401616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Ship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278080" y="3094653"/>
            <a:ext cx="7392039" cy="4924946"/>
          </a:xfrm>
          <a:custGeom>
            <a:avLst/>
            <a:gdLst/>
            <a:ahLst/>
            <a:cxnLst/>
            <a:rect r="r" b="b" t="t" l="l"/>
            <a:pathLst>
              <a:path h="4924946" w="7392039">
                <a:moveTo>
                  <a:pt x="0" y="0"/>
                </a:moveTo>
                <a:lnTo>
                  <a:pt x="7392039" y="0"/>
                </a:lnTo>
                <a:lnTo>
                  <a:pt x="7392039" y="4924946"/>
                </a:lnTo>
                <a:lnTo>
                  <a:pt x="0" y="49249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108830"/>
            <a:ext cx="19959516" cy="1560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0"/>
              </a:lnSpc>
              <a:spcBef>
                <a:spcPct val="0"/>
              </a:spcBef>
            </a:pPr>
            <a:r>
              <a:rPr lang="en-US" sz="87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8863" y="4502079"/>
            <a:ext cx="3401616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Ship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1477814" y="2527845"/>
            <a:ext cx="1912483" cy="9071024"/>
            <a:chOff x="0" y="0"/>
            <a:chExt cx="342695" cy="162542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2695" cy="1625425"/>
            </a:xfrm>
            <a:custGeom>
              <a:avLst/>
              <a:gdLst/>
              <a:ahLst/>
              <a:cxnLst/>
              <a:rect r="r" b="b" t="t" l="l"/>
              <a:pathLst>
                <a:path h="1625425" w="342695">
                  <a:moveTo>
                    <a:pt x="114293" y="19070"/>
                  </a:moveTo>
                  <a:cubicBezTo>
                    <a:pt x="131806" y="7556"/>
                    <a:pt x="151836" y="0"/>
                    <a:pt x="171440" y="0"/>
                  </a:cubicBezTo>
                  <a:cubicBezTo>
                    <a:pt x="191044" y="0"/>
                    <a:pt x="209908" y="6476"/>
                    <a:pt x="227292" y="17990"/>
                  </a:cubicBezTo>
                  <a:cubicBezTo>
                    <a:pt x="227662" y="18350"/>
                    <a:pt x="228032" y="18350"/>
                    <a:pt x="228402" y="18710"/>
                  </a:cubicBezTo>
                  <a:cubicBezTo>
                    <a:pt x="293686" y="64765"/>
                    <a:pt x="341771" y="186379"/>
                    <a:pt x="342695" y="346553"/>
                  </a:cubicBezTo>
                  <a:lnTo>
                    <a:pt x="342695" y="1625425"/>
                  </a:lnTo>
                  <a:lnTo>
                    <a:pt x="0" y="1625425"/>
                  </a:lnTo>
                  <a:lnTo>
                    <a:pt x="0" y="347502"/>
                  </a:lnTo>
                  <a:cubicBezTo>
                    <a:pt x="925" y="185660"/>
                    <a:pt x="48270" y="64045"/>
                    <a:pt x="114293" y="19070"/>
                  </a:cubicBezTo>
                  <a:close/>
                </a:path>
              </a:pathLst>
            </a:custGeom>
            <a:solidFill>
              <a:srgbClr val="E41B1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41275"/>
              <a:ext cx="342695" cy="15841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0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327309" y="6388355"/>
            <a:ext cx="1000640" cy="1104155"/>
          </a:xfrm>
          <a:custGeom>
            <a:avLst/>
            <a:gdLst/>
            <a:ahLst/>
            <a:cxnLst/>
            <a:rect r="r" b="b" t="t" l="l"/>
            <a:pathLst>
              <a:path h="1104155" w="1000640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31462" y="2238302"/>
            <a:ext cx="17005168" cy="18103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140"/>
              </a:lnSpc>
              <a:spcBef>
                <a:spcPct val="0"/>
              </a:spcBef>
            </a:pPr>
            <a:r>
              <a:rPr lang="en-US" sz="101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Foundation Level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673437" y="6562290"/>
            <a:ext cx="1166812" cy="651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183149" y="6562290"/>
            <a:ext cx="1335524" cy="651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5 mins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485742" y="2766310"/>
            <a:ext cx="6494780" cy="5253289"/>
          </a:xfrm>
          <a:custGeom>
            <a:avLst/>
            <a:gdLst/>
            <a:ahLst/>
            <a:cxnLst/>
            <a:rect r="r" b="b" t="t" l="l"/>
            <a:pathLst>
              <a:path h="5253289" w="6494780">
                <a:moveTo>
                  <a:pt x="0" y="0"/>
                </a:moveTo>
                <a:lnTo>
                  <a:pt x="6494780" y="0"/>
                </a:lnTo>
                <a:lnTo>
                  <a:pt x="6494780" y="5253289"/>
                </a:lnTo>
                <a:lnTo>
                  <a:pt x="0" y="52532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1878" r="-52496" b="-13732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108830"/>
            <a:ext cx="19959516" cy="1560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0"/>
              </a:lnSpc>
              <a:spcBef>
                <a:spcPct val="0"/>
              </a:spcBef>
            </a:pPr>
            <a:r>
              <a:rPr lang="en-US" sz="87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is this person doing?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-835758" y="6346828"/>
            <a:ext cx="7096376" cy="39401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400"/>
              </a:lnSpc>
              <a:spcBef>
                <a:spcPct val="0"/>
              </a:spcBef>
            </a:pPr>
            <a:r>
              <a:rPr lang="en-US" sz="110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Scuba Diving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985377" y="8080375"/>
            <a:ext cx="7204472" cy="2051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99"/>
              </a:lnSpc>
              <a:spcBef>
                <a:spcPct val="0"/>
              </a:spcBef>
            </a:pPr>
            <a:r>
              <a:rPr lang="en-US" sz="114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Swimming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755016" y="2717663"/>
            <a:ext cx="6494780" cy="5253289"/>
          </a:xfrm>
          <a:custGeom>
            <a:avLst/>
            <a:gdLst/>
            <a:ahLst/>
            <a:cxnLst/>
            <a:rect r="r" b="b" t="t" l="l"/>
            <a:pathLst>
              <a:path h="5253289" w="6494780">
                <a:moveTo>
                  <a:pt x="0" y="0"/>
                </a:moveTo>
                <a:lnTo>
                  <a:pt x="6494780" y="0"/>
                </a:lnTo>
                <a:lnTo>
                  <a:pt x="6494780" y="5253289"/>
                </a:lnTo>
                <a:lnTo>
                  <a:pt x="0" y="52532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1878" r="-52496" b="-13732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108830"/>
            <a:ext cx="19959516" cy="1560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0"/>
              </a:lnSpc>
              <a:spcBef>
                <a:spcPct val="0"/>
              </a:spcBef>
            </a:pPr>
            <a:r>
              <a:rPr lang="en-US" sz="87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492174" y="3217059"/>
            <a:ext cx="7096376" cy="39401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400"/>
              </a:lnSpc>
              <a:spcBef>
                <a:spcPct val="0"/>
              </a:spcBef>
            </a:pPr>
            <a:r>
              <a:rPr lang="en-US" sz="110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Scuba Diving 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060000" y="3086100"/>
            <a:ext cx="6676000" cy="5299075"/>
          </a:xfrm>
          <a:custGeom>
            <a:avLst/>
            <a:gdLst/>
            <a:ahLst/>
            <a:cxnLst/>
            <a:rect r="r" b="b" t="t" l="l"/>
            <a:pathLst>
              <a:path h="5299075" w="6676000">
                <a:moveTo>
                  <a:pt x="0" y="0"/>
                </a:moveTo>
                <a:lnTo>
                  <a:pt x="6676000" y="0"/>
                </a:lnTo>
                <a:lnTo>
                  <a:pt x="6676000" y="5299075"/>
                </a:lnTo>
                <a:lnTo>
                  <a:pt x="0" y="52990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108830"/>
            <a:ext cx="19959516" cy="1560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0"/>
              </a:lnSpc>
              <a:spcBef>
                <a:spcPct val="0"/>
              </a:spcBef>
            </a:pPr>
            <a:r>
              <a:rPr lang="en-US" sz="87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is this underwater ship called?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0" y="8070850"/>
            <a:ext cx="7096376" cy="19875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400"/>
              </a:lnSpc>
              <a:spcBef>
                <a:spcPct val="0"/>
              </a:spcBef>
            </a:pPr>
            <a:r>
              <a:rPr lang="en-US" sz="110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Subline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554608" y="8080375"/>
            <a:ext cx="7635240" cy="2051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99"/>
              </a:lnSpc>
              <a:spcBef>
                <a:spcPct val="0"/>
              </a:spcBef>
            </a:pPr>
            <a:r>
              <a:rPr lang="en-US" sz="114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Submarine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060000" y="3086100"/>
            <a:ext cx="6676000" cy="5299075"/>
          </a:xfrm>
          <a:custGeom>
            <a:avLst/>
            <a:gdLst/>
            <a:ahLst/>
            <a:cxnLst/>
            <a:rect r="r" b="b" t="t" l="l"/>
            <a:pathLst>
              <a:path h="5299075" w="6676000">
                <a:moveTo>
                  <a:pt x="0" y="0"/>
                </a:moveTo>
                <a:lnTo>
                  <a:pt x="6676000" y="0"/>
                </a:lnTo>
                <a:lnTo>
                  <a:pt x="6676000" y="5299075"/>
                </a:lnTo>
                <a:lnTo>
                  <a:pt x="0" y="52990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108830"/>
            <a:ext cx="19959516" cy="1560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0"/>
              </a:lnSpc>
              <a:spcBef>
                <a:spcPct val="0"/>
              </a:spcBef>
            </a:pPr>
            <a:r>
              <a:rPr lang="en-US" sz="87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100760" y="8080375"/>
            <a:ext cx="7635240" cy="2051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99"/>
              </a:lnSpc>
              <a:spcBef>
                <a:spcPct val="0"/>
              </a:spcBef>
            </a:pPr>
            <a:r>
              <a:rPr lang="en-US" sz="114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Submarine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911350" y="2457419"/>
            <a:ext cx="3021051" cy="9241542"/>
            <a:chOff x="0" y="0"/>
            <a:chExt cx="541338" cy="165598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41338" cy="1655980"/>
            </a:xfrm>
            <a:custGeom>
              <a:avLst/>
              <a:gdLst/>
              <a:ahLst/>
              <a:cxnLst/>
              <a:rect r="r" b="b" t="t" l="l"/>
              <a:pathLst>
                <a:path h="1655980" w="541338">
                  <a:moveTo>
                    <a:pt x="180544" y="19070"/>
                  </a:moveTo>
                  <a:cubicBezTo>
                    <a:pt x="208207" y="7556"/>
                    <a:pt x="239848" y="0"/>
                    <a:pt x="270815" y="0"/>
                  </a:cubicBezTo>
                  <a:cubicBezTo>
                    <a:pt x="301783" y="0"/>
                    <a:pt x="331581" y="6476"/>
                    <a:pt x="359041" y="17990"/>
                  </a:cubicBezTo>
                  <a:cubicBezTo>
                    <a:pt x="359627" y="18350"/>
                    <a:pt x="360211" y="18350"/>
                    <a:pt x="360795" y="18710"/>
                  </a:cubicBezTo>
                  <a:cubicBezTo>
                    <a:pt x="463921" y="64765"/>
                    <a:pt x="539878" y="186379"/>
                    <a:pt x="541338" y="347231"/>
                  </a:cubicBezTo>
                  <a:lnTo>
                    <a:pt x="541338" y="1655980"/>
                  </a:lnTo>
                  <a:lnTo>
                    <a:pt x="0" y="1655980"/>
                  </a:lnTo>
                  <a:lnTo>
                    <a:pt x="0" y="348203"/>
                  </a:lnTo>
                  <a:cubicBezTo>
                    <a:pt x="1461" y="185660"/>
                    <a:pt x="76249" y="64045"/>
                    <a:pt x="180544" y="19070"/>
                  </a:cubicBezTo>
                  <a:close/>
                </a:path>
              </a:pathLst>
            </a:custGeom>
            <a:solidFill>
              <a:srgbClr val="E41B1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41275"/>
              <a:ext cx="541338" cy="16147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0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229871" y="5821741"/>
            <a:ext cx="1000640" cy="1104155"/>
          </a:xfrm>
          <a:custGeom>
            <a:avLst/>
            <a:gdLst/>
            <a:ahLst/>
            <a:cxnLst/>
            <a:rect r="r" b="b" t="t" l="l"/>
            <a:pathLst>
              <a:path h="1104155" w="1000640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63084" y="7106765"/>
            <a:ext cx="967427" cy="967427"/>
          </a:xfrm>
          <a:custGeom>
            <a:avLst/>
            <a:gdLst/>
            <a:ahLst/>
            <a:cxnLst/>
            <a:rect r="r" b="b" t="t" l="l"/>
            <a:pathLst>
              <a:path h="967427" w="967427">
                <a:moveTo>
                  <a:pt x="0" y="0"/>
                </a:moveTo>
                <a:lnTo>
                  <a:pt x="967427" y="0"/>
                </a:lnTo>
                <a:lnTo>
                  <a:pt x="967427" y="967427"/>
                </a:lnTo>
                <a:lnTo>
                  <a:pt x="0" y="9674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631462" y="2219252"/>
            <a:ext cx="17005168" cy="19519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60"/>
              </a:lnSpc>
              <a:spcBef>
                <a:spcPct val="0"/>
              </a:spcBef>
            </a:pPr>
            <a:r>
              <a:rPr lang="en-US" sz="109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KS2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75998" y="5995676"/>
            <a:ext cx="1166812" cy="651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58198" y="7212336"/>
            <a:ext cx="2369225" cy="6515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Resources :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2909201" y="5995676"/>
            <a:ext cx="2036445" cy="651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5 minutes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082919" y="7212336"/>
            <a:ext cx="2263140" cy="6515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Stopwatch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24861" y="3509645"/>
            <a:ext cx="5334020" cy="5380088"/>
          </a:xfrm>
          <a:custGeom>
            <a:avLst/>
            <a:gdLst/>
            <a:ahLst/>
            <a:cxnLst/>
            <a:rect r="r" b="b" t="t" l="l"/>
            <a:pathLst>
              <a:path h="5380088" w="5334020">
                <a:moveTo>
                  <a:pt x="0" y="0"/>
                </a:moveTo>
                <a:lnTo>
                  <a:pt x="5334019" y="0"/>
                </a:lnTo>
                <a:lnTo>
                  <a:pt x="5334019" y="5380088"/>
                </a:lnTo>
                <a:lnTo>
                  <a:pt x="0" y="53800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11868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45712" y="992505"/>
            <a:ext cx="19959516" cy="2783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20"/>
              </a:lnSpc>
            </a:pPr>
            <a:r>
              <a:rPr lang="en-US" sz="78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percentage of the</a:t>
            </a:r>
          </a:p>
          <a:p>
            <a:pPr algn="ctr">
              <a:lnSpc>
                <a:spcPts val="10920"/>
              </a:lnSpc>
              <a:spcBef>
                <a:spcPct val="0"/>
              </a:spcBef>
            </a:pPr>
            <a:r>
              <a:rPr lang="en-US" sz="78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 earths surface is covered by water?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0" y="8070850"/>
            <a:ext cx="7096376" cy="19875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400"/>
              </a:lnSpc>
              <a:spcBef>
                <a:spcPct val="0"/>
              </a:spcBef>
            </a:pPr>
            <a:r>
              <a:rPr lang="en-US" sz="110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60%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475676" y="8007347"/>
            <a:ext cx="2859643" cy="2051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99"/>
              </a:lnSpc>
              <a:spcBef>
                <a:spcPct val="0"/>
              </a:spcBef>
            </a:pPr>
            <a:r>
              <a:rPr lang="en-US" sz="114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70%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24861" y="2895673"/>
            <a:ext cx="5942734" cy="5994060"/>
          </a:xfrm>
          <a:custGeom>
            <a:avLst/>
            <a:gdLst/>
            <a:ahLst/>
            <a:cxnLst/>
            <a:rect r="r" b="b" t="t" l="l"/>
            <a:pathLst>
              <a:path h="5994060" w="5942734">
                <a:moveTo>
                  <a:pt x="0" y="0"/>
                </a:moveTo>
                <a:lnTo>
                  <a:pt x="5942734" y="0"/>
                </a:lnTo>
                <a:lnTo>
                  <a:pt x="5942734" y="5994060"/>
                </a:lnTo>
                <a:lnTo>
                  <a:pt x="0" y="59940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11868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45712" y="992505"/>
            <a:ext cx="19959516" cy="14020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20"/>
              </a:lnSpc>
              <a:spcBef>
                <a:spcPct val="0"/>
              </a:spcBef>
            </a:pPr>
            <a:r>
              <a:rPr lang="en-US" sz="78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793165" y="3965575"/>
            <a:ext cx="2859643" cy="2051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99"/>
              </a:lnSpc>
              <a:spcBef>
                <a:spcPct val="0"/>
              </a:spcBef>
            </a:pPr>
            <a:r>
              <a:rPr lang="en-US" sz="114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70%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534166" y="3939265"/>
            <a:ext cx="7202048" cy="4777358"/>
          </a:xfrm>
          <a:custGeom>
            <a:avLst/>
            <a:gdLst/>
            <a:ahLst/>
            <a:cxnLst/>
            <a:rect r="r" b="b" t="t" l="l"/>
            <a:pathLst>
              <a:path h="4777358" w="7202048">
                <a:moveTo>
                  <a:pt x="0" y="0"/>
                </a:moveTo>
                <a:lnTo>
                  <a:pt x="7202048" y="0"/>
                </a:lnTo>
                <a:lnTo>
                  <a:pt x="7202048" y="4777358"/>
                </a:lnTo>
                <a:lnTo>
                  <a:pt x="0" y="47773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1439622" y="1136148"/>
            <a:ext cx="19959516" cy="29254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80"/>
              </a:lnSpc>
            </a:pPr>
            <a:r>
              <a:rPr lang="en-US" sz="82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is the name of the</a:t>
            </a:r>
          </a:p>
          <a:p>
            <a:pPr algn="ctr">
              <a:lnSpc>
                <a:spcPts val="11480"/>
              </a:lnSpc>
              <a:spcBef>
                <a:spcPct val="0"/>
              </a:spcBef>
            </a:pPr>
            <a:r>
              <a:rPr lang="en-US" sz="82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 oldest type of boat?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-1439622" y="8254999"/>
            <a:ext cx="7096376" cy="1909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80"/>
              </a:lnSpc>
              <a:spcBef>
                <a:spcPct val="0"/>
              </a:spcBef>
            </a:pPr>
            <a:r>
              <a:rPr lang="en-US" sz="107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Dugin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478545" y="8430873"/>
            <a:ext cx="4711303" cy="1909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80"/>
              </a:lnSpc>
              <a:spcBef>
                <a:spcPct val="0"/>
              </a:spcBef>
            </a:pPr>
            <a:r>
              <a:rPr lang="en-US" sz="107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Dugout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059833" y="2754821"/>
            <a:ext cx="7936851" cy="5264778"/>
          </a:xfrm>
          <a:custGeom>
            <a:avLst/>
            <a:gdLst/>
            <a:ahLst/>
            <a:cxnLst/>
            <a:rect r="r" b="b" t="t" l="l"/>
            <a:pathLst>
              <a:path h="5264778" w="7936851">
                <a:moveTo>
                  <a:pt x="0" y="0"/>
                </a:moveTo>
                <a:lnTo>
                  <a:pt x="7936851" y="0"/>
                </a:lnTo>
                <a:lnTo>
                  <a:pt x="7936851" y="5264778"/>
                </a:lnTo>
                <a:lnTo>
                  <a:pt x="0" y="52647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1439622" y="1136148"/>
            <a:ext cx="19959516" cy="1468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80"/>
              </a:lnSpc>
              <a:spcBef>
                <a:spcPct val="0"/>
              </a:spcBef>
            </a:pPr>
            <a:r>
              <a:rPr lang="en-US" sz="82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043183" y="4857750"/>
            <a:ext cx="4711303" cy="1909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80"/>
              </a:lnSpc>
              <a:spcBef>
                <a:spcPct val="0"/>
              </a:spcBef>
            </a:pPr>
            <a:r>
              <a:rPr lang="en-US" sz="107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Dugout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568103" y="3245732"/>
            <a:ext cx="5910443" cy="6673262"/>
          </a:xfrm>
          <a:custGeom>
            <a:avLst/>
            <a:gdLst/>
            <a:ahLst/>
            <a:cxnLst/>
            <a:rect r="r" b="b" t="t" l="l"/>
            <a:pathLst>
              <a:path h="6673262" w="5910443">
                <a:moveTo>
                  <a:pt x="0" y="0"/>
                </a:moveTo>
                <a:lnTo>
                  <a:pt x="5910442" y="0"/>
                </a:lnTo>
                <a:lnTo>
                  <a:pt x="5910442" y="6673262"/>
                </a:lnTo>
                <a:lnTo>
                  <a:pt x="0" y="66732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2179" t="-11955" r="-13471" b="-11366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387098"/>
            <a:ext cx="19959516" cy="1468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80"/>
              </a:lnSpc>
              <a:spcBef>
                <a:spcPct val="0"/>
              </a:spcBef>
            </a:pPr>
            <a:r>
              <a:rPr lang="en-US" sz="82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is the left side of a ship called?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-1528273" y="4857750"/>
            <a:ext cx="7096376" cy="1909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80"/>
              </a:lnSpc>
              <a:spcBef>
                <a:spcPct val="0"/>
              </a:spcBef>
            </a:pPr>
            <a:r>
              <a:rPr lang="en-US" sz="107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Port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557397" y="4672922"/>
            <a:ext cx="6730603" cy="1909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80"/>
              </a:lnSpc>
              <a:spcBef>
                <a:spcPct val="0"/>
              </a:spcBef>
            </a:pPr>
            <a:r>
              <a:rPr lang="en-US" sz="107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Starboard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638795" y="4774933"/>
            <a:ext cx="4509370" cy="4114800"/>
          </a:xfrm>
          <a:custGeom>
            <a:avLst/>
            <a:gdLst/>
            <a:ahLst/>
            <a:cxnLst/>
            <a:rect r="r" b="b" t="t" l="l"/>
            <a:pathLst>
              <a:path h="4114800" w="4509370">
                <a:moveTo>
                  <a:pt x="0" y="0"/>
                </a:moveTo>
                <a:lnTo>
                  <a:pt x="4509369" y="0"/>
                </a:lnTo>
                <a:lnTo>
                  <a:pt x="450936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079" y="1363366"/>
            <a:ext cx="18280921" cy="35655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colour is the sail on this ship?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07964" y="7482114"/>
            <a:ext cx="3685461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Blue</a:t>
            </a: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444864" y="7579406"/>
            <a:ext cx="2970967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Red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454031" y="2855207"/>
            <a:ext cx="5910443" cy="6673262"/>
          </a:xfrm>
          <a:custGeom>
            <a:avLst/>
            <a:gdLst/>
            <a:ahLst/>
            <a:cxnLst/>
            <a:rect r="r" b="b" t="t" l="l"/>
            <a:pathLst>
              <a:path h="6673262" w="5910443">
                <a:moveTo>
                  <a:pt x="0" y="0"/>
                </a:moveTo>
                <a:lnTo>
                  <a:pt x="5910442" y="0"/>
                </a:lnTo>
                <a:lnTo>
                  <a:pt x="5910442" y="6673262"/>
                </a:lnTo>
                <a:lnTo>
                  <a:pt x="0" y="66732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2179" t="-11955" r="-13471" b="-11366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1387098"/>
            <a:ext cx="19959516" cy="1468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80"/>
              </a:lnSpc>
              <a:spcBef>
                <a:spcPct val="0"/>
              </a:spcBef>
            </a:pPr>
            <a:r>
              <a:rPr lang="en-US" sz="82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4857750"/>
            <a:ext cx="7096376" cy="1909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80"/>
              </a:lnSpc>
              <a:spcBef>
                <a:spcPct val="0"/>
              </a:spcBef>
            </a:pPr>
            <a:r>
              <a:rPr lang="en-US" sz="107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Port 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595064" y="3846818"/>
            <a:ext cx="8058650" cy="5369075"/>
          </a:xfrm>
          <a:custGeom>
            <a:avLst/>
            <a:gdLst/>
            <a:ahLst/>
            <a:cxnLst/>
            <a:rect r="r" b="b" t="t" l="l"/>
            <a:pathLst>
              <a:path h="5369075" w="8058650">
                <a:moveTo>
                  <a:pt x="0" y="0"/>
                </a:moveTo>
                <a:lnTo>
                  <a:pt x="8058650" y="0"/>
                </a:lnTo>
                <a:lnTo>
                  <a:pt x="8058650" y="5369075"/>
                </a:lnTo>
                <a:lnTo>
                  <a:pt x="0" y="53690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835758" y="982980"/>
            <a:ext cx="19959516" cy="28638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How much of the worlds oceans </a:t>
            </a:r>
          </a:p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have we explored?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-1528273" y="4857750"/>
            <a:ext cx="7096376" cy="1909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80"/>
              </a:lnSpc>
              <a:spcBef>
                <a:spcPct val="0"/>
              </a:spcBef>
            </a:pPr>
            <a:r>
              <a:rPr lang="en-US" sz="107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15%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033302" y="4672922"/>
            <a:ext cx="1778794" cy="1909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80"/>
              </a:lnSpc>
              <a:spcBef>
                <a:spcPct val="0"/>
              </a:spcBef>
            </a:pPr>
            <a:r>
              <a:rPr lang="en-US" sz="107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5%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32518" y="3520657"/>
            <a:ext cx="8869597" cy="5909369"/>
          </a:xfrm>
          <a:custGeom>
            <a:avLst/>
            <a:gdLst/>
            <a:ahLst/>
            <a:cxnLst/>
            <a:rect r="r" b="b" t="t" l="l"/>
            <a:pathLst>
              <a:path h="5909369" w="8869597">
                <a:moveTo>
                  <a:pt x="0" y="0"/>
                </a:moveTo>
                <a:lnTo>
                  <a:pt x="8869598" y="0"/>
                </a:lnTo>
                <a:lnTo>
                  <a:pt x="8869598" y="5909370"/>
                </a:lnTo>
                <a:lnTo>
                  <a:pt x="0" y="59093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2044085" y="1529512"/>
            <a:ext cx="19959516" cy="14446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684407" y="4615772"/>
            <a:ext cx="2127688" cy="2285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918"/>
              </a:lnSpc>
              <a:spcBef>
                <a:spcPct val="0"/>
              </a:spcBef>
            </a:pPr>
            <a:r>
              <a:rPr lang="en-US" sz="12798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5%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36322" y="2987795"/>
            <a:ext cx="8398439" cy="3582154"/>
          </a:xfrm>
          <a:custGeom>
            <a:avLst/>
            <a:gdLst/>
            <a:ahLst/>
            <a:cxnLst/>
            <a:rect r="r" b="b" t="t" l="l"/>
            <a:pathLst>
              <a:path h="3582154" w="8398439">
                <a:moveTo>
                  <a:pt x="0" y="0"/>
                </a:moveTo>
                <a:lnTo>
                  <a:pt x="8398439" y="0"/>
                </a:lnTo>
                <a:lnTo>
                  <a:pt x="8398439" y="3582153"/>
                </a:lnTo>
                <a:lnTo>
                  <a:pt x="0" y="358215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261" t="-44775" r="-6706" b="-51665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990402" y="2637076"/>
            <a:ext cx="7062238" cy="4108327"/>
          </a:xfrm>
          <a:custGeom>
            <a:avLst/>
            <a:gdLst/>
            <a:ahLst/>
            <a:cxnLst/>
            <a:rect r="r" b="b" t="t" l="l"/>
            <a:pathLst>
              <a:path h="4108327" w="7062238">
                <a:moveTo>
                  <a:pt x="0" y="0"/>
                </a:moveTo>
                <a:lnTo>
                  <a:pt x="7062238" y="0"/>
                </a:lnTo>
                <a:lnTo>
                  <a:pt x="7062238" y="4108327"/>
                </a:lnTo>
                <a:lnTo>
                  <a:pt x="0" y="410832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9002" r="0" b="-19756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835758" y="982980"/>
            <a:ext cx="19959516" cy="14446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is the largest animal in the ocean?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-835758" y="6853925"/>
            <a:ext cx="7096376" cy="36366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80"/>
              </a:lnSpc>
              <a:spcBef>
                <a:spcPct val="0"/>
              </a:spcBef>
            </a:pPr>
            <a:r>
              <a:rPr lang="en-US" sz="10200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Whale Shark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277886" y="6853925"/>
            <a:ext cx="3901797" cy="36366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80"/>
              </a:lnSpc>
            </a:pPr>
            <a:r>
              <a:rPr lang="en-US" sz="102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Blue </a:t>
            </a:r>
          </a:p>
          <a:p>
            <a:pPr algn="ctr">
              <a:lnSpc>
                <a:spcPts val="14280"/>
              </a:lnSpc>
              <a:spcBef>
                <a:spcPct val="0"/>
              </a:spcBef>
            </a:pPr>
            <a:r>
              <a:rPr lang="en-US" sz="102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Whale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371589" y="3198359"/>
            <a:ext cx="8287740" cy="4821240"/>
          </a:xfrm>
          <a:custGeom>
            <a:avLst/>
            <a:gdLst/>
            <a:ahLst/>
            <a:cxnLst/>
            <a:rect r="r" b="b" t="t" l="l"/>
            <a:pathLst>
              <a:path h="4821240" w="8287740">
                <a:moveTo>
                  <a:pt x="0" y="0"/>
                </a:moveTo>
                <a:lnTo>
                  <a:pt x="8287740" y="0"/>
                </a:lnTo>
                <a:lnTo>
                  <a:pt x="8287740" y="4821240"/>
                </a:lnTo>
                <a:lnTo>
                  <a:pt x="0" y="48212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9002" r="0" b="-19756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1671516" y="1368363"/>
            <a:ext cx="19959516" cy="14446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564006" y="3187069"/>
            <a:ext cx="3901797" cy="36366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80"/>
              </a:lnSpc>
            </a:pPr>
            <a:r>
              <a:rPr lang="en-US" sz="102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Blue </a:t>
            </a:r>
          </a:p>
          <a:p>
            <a:pPr algn="ctr">
              <a:lnSpc>
                <a:spcPts val="14280"/>
              </a:lnSpc>
              <a:spcBef>
                <a:spcPct val="0"/>
              </a:spcBef>
            </a:pPr>
            <a:r>
              <a:rPr lang="en-US" sz="102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Whale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638795" y="4774933"/>
            <a:ext cx="4509370" cy="4114800"/>
          </a:xfrm>
          <a:custGeom>
            <a:avLst/>
            <a:gdLst/>
            <a:ahLst/>
            <a:cxnLst/>
            <a:rect r="r" b="b" t="t" l="l"/>
            <a:pathLst>
              <a:path h="4114800" w="4509370">
                <a:moveTo>
                  <a:pt x="0" y="0"/>
                </a:moveTo>
                <a:lnTo>
                  <a:pt x="4509369" y="0"/>
                </a:lnTo>
                <a:lnTo>
                  <a:pt x="450936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777463" y="1363366"/>
            <a:ext cx="10740153" cy="1793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647992" y="4554580"/>
            <a:ext cx="3685461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Blue</a:t>
            </a: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093425" y="4838941"/>
            <a:ext cx="7315200" cy="4050792"/>
          </a:xfrm>
          <a:custGeom>
            <a:avLst/>
            <a:gdLst/>
            <a:ahLst/>
            <a:cxnLst/>
            <a:rect r="r" b="b" t="t" l="l"/>
            <a:pathLst>
              <a:path h="4050792" w="7315200">
                <a:moveTo>
                  <a:pt x="0" y="0"/>
                </a:moveTo>
                <a:lnTo>
                  <a:pt x="7315200" y="0"/>
                </a:lnTo>
                <a:lnTo>
                  <a:pt x="7315200" y="4050792"/>
                </a:lnTo>
                <a:lnTo>
                  <a:pt x="0" y="4050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482713" y="1363366"/>
            <a:ext cx="15329654" cy="1793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What is this animal called 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674129" y="7482114"/>
            <a:ext cx="3153132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Fish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675541" y="7579406"/>
            <a:ext cx="4509611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Shark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093425" y="4838941"/>
            <a:ext cx="7315200" cy="4050792"/>
          </a:xfrm>
          <a:custGeom>
            <a:avLst/>
            <a:gdLst/>
            <a:ahLst/>
            <a:cxnLst/>
            <a:rect r="r" b="b" t="t" l="l"/>
            <a:pathLst>
              <a:path h="4050792" w="7315200">
                <a:moveTo>
                  <a:pt x="0" y="0"/>
                </a:moveTo>
                <a:lnTo>
                  <a:pt x="7315200" y="0"/>
                </a:lnTo>
                <a:lnTo>
                  <a:pt x="7315200" y="4050792"/>
                </a:lnTo>
                <a:lnTo>
                  <a:pt x="0" y="40507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777463" y="1363366"/>
            <a:ext cx="10740153" cy="1793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022089" y="4278094"/>
            <a:ext cx="4509611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Shark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306633" y="3262244"/>
            <a:ext cx="8520150" cy="5996056"/>
          </a:xfrm>
          <a:custGeom>
            <a:avLst/>
            <a:gdLst/>
            <a:ahLst/>
            <a:cxnLst/>
            <a:rect r="r" b="b" t="t" l="l"/>
            <a:pathLst>
              <a:path h="5996056" w="8520150">
                <a:moveTo>
                  <a:pt x="0" y="0"/>
                </a:moveTo>
                <a:lnTo>
                  <a:pt x="8520151" y="0"/>
                </a:lnTo>
                <a:lnTo>
                  <a:pt x="8520151" y="5996056"/>
                </a:lnTo>
                <a:lnTo>
                  <a:pt x="0" y="59960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60457" y="1363366"/>
            <a:ext cx="16174165" cy="1793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How many circles are there?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514385" y="7482114"/>
            <a:ext cx="906423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7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711346" y="7579406"/>
            <a:ext cx="1001673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8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306633" y="3262244"/>
            <a:ext cx="8520150" cy="5996056"/>
          </a:xfrm>
          <a:custGeom>
            <a:avLst/>
            <a:gdLst/>
            <a:ahLst/>
            <a:cxnLst/>
            <a:rect r="r" b="b" t="t" l="l"/>
            <a:pathLst>
              <a:path h="5996056" w="8520150">
                <a:moveTo>
                  <a:pt x="0" y="0"/>
                </a:moveTo>
                <a:lnTo>
                  <a:pt x="8520151" y="0"/>
                </a:lnTo>
                <a:lnTo>
                  <a:pt x="8520151" y="5996056"/>
                </a:lnTo>
                <a:lnTo>
                  <a:pt x="0" y="59960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3777463" y="1363366"/>
            <a:ext cx="10740153" cy="1793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Correct Answer is: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000563" y="4339777"/>
            <a:ext cx="1194711" cy="29979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434"/>
              </a:lnSpc>
              <a:spcBef>
                <a:spcPct val="0"/>
              </a:spcBef>
            </a:pPr>
            <a:r>
              <a:rPr lang="en-US" sz="16738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7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9954" y="0"/>
            <a:ext cx="18288000" cy="1211580"/>
          </a:xfrm>
          <a:custGeom>
            <a:avLst/>
            <a:gdLst/>
            <a:ahLst/>
            <a:cxnLst/>
            <a:rect r="r" b="b" t="t" l="l"/>
            <a:pathLst>
              <a:path h="1211580" w="1828800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189849" y="8019599"/>
            <a:ext cx="1725582" cy="1740268"/>
          </a:xfrm>
          <a:custGeom>
            <a:avLst/>
            <a:gdLst/>
            <a:ahLst/>
            <a:cxnLst/>
            <a:rect r="r" b="b" t="t" l="l"/>
            <a:pathLst>
              <a:path h="1740268" w="1725582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928371" y="3086100"/>
            <a:ext cx="5028712" cy="5706340"/>
          </a:xfrm>
          <a:custGeom>
            <a:avLst/>
            <a:gdLst/>
            <a:ahLst/>
            <a:cxnLst/>
            <a:rect r="r" b="b" t="t" l="l"/>
            <a:pathLst>
              <a:path h="5706340" w="5028712">
                <a:moveTo>
                  <a:pt x="0" y="0"/>
                </a:moveTo>
                <a:lnTo>
                  <a:pt x="5028713" y="0"/>
                </a:lnTo>
                <a:lnTo>
                  <a:pt x="5028713" y="5706340"/>
                </a:lnTo>
                <a:lnTo>
                  <a:pt x="0" y="57063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96727" y="1363366"/>
            <a:ext cx="14901624" cy="1793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9"/>
              </a:lnSpc>
              <a:spcBef>
                <a:spcPct val="0"/>
              </a:spcBef>
            </a:pPr>
            <a:r>
              <a:rPr lang="en-US" sz="9999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Who is in charge of a ship?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20137" y="7482114"/>
            <a:ext cx="6061115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004AAD"/>
                </a:solidFill>
                <a:latin typeface="Omnes Bold"/>
                <a:ea typeface="Omnes Bold"/>
                <a:cs typeface="Omnes Bold"/>
                <a:sym typeface="Omnes Bold"/>
              </a:rPr>
              <a:t>Captain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682804" y="7579406"/>
            <a:ext cx="4495086" cy="2277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Sailor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Props1.xml><?xml version="1.0" encoding="utf-8"?>
<ds:datastoreItem xmlns:ds="http://schemas.openxmlformats.org/officeDocument/2006/customXml" ds:itemID="{1DCCB509-2124-4EF4-B462-31180FC63EE1}"/>
</file>

<file path=customXml/itemProps2.xml><?xml version="1.0" encoding="utf-8"?>
<ds:datastoreItem xmlns:ds="http://schemas.openxmlformats.org/officeDocument/2006/customXml" ds:itemID="{97D3D606-1273-4744-9377-4DA8A780E17D}"/>
</file>

<file path=customXml/itemProps3.xml><?xml version="1.0" encoding="utf-8"?>
<ds:datastoreItem xmlns:ds="http://schemas.openxmlformats.org/officeDocument/2006/customXml" ds:itemID="{F44944DE-E96B-4949-9817-BE535095808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61 All Aboard PowerPoint </dc:title>
  <cp:revision>1</cp:revision>
  <dcterms:created xsi:type="dcterms:W3CDTF">2006-08-16T00:00:00Z</dcterms:created>
  <dcterms:modified xsi:type="dcterms:W3CDTF">2011-08-01T06:04:30Z</dcterms:modified>
  <dc:identifier>DAGPtbvSWDk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</Properties>
</file>