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17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</p:sldIdLst>
  <p:sldSz cx="18288000" cy="10287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Omnes Bold" panose="020B0604020202020204" charset="0"/>
      <p:regular r:id="rId22"/>
    </p:embeddedFont>
    <p:embeddedFont>
      <p:font typeface="Omnes Semibold" panose="020B0604020202020204" charset="0"/>
      <p:regular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10" autoAdjust="0"/>
    <p:restoredTop sz="94622" autoAdjust="0"/>
  </p:normalViewPr>
  <p:slideViewPr>
    <p:cSldViewPr>
      <p:cViewPr varScale="1">
        <p:scale>
          <a:sx n="54" d="100"/>
          <a:sy n="54" d="100"/>
        </p:scale>
        <p:origin x="888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1.fntdata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font" Target="fonts/font4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3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6.fntdata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font" Target="fonts/font2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5.fntdata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kia Alouane" userId="8d2e934c-cacf-4c8b-9bc3-dcd6b732f5d3" providerId="ADAL" clId="{8621E342-8094-457B-9B12-AC20162E2FF3}"/>
    <pc:docChg chg="delSld">
      <pc:chgData name="Rakia Alouane" userId="8d2e934c-cacf-4c8b-9bc3-dcd6b732f5d3" providerId="ADAL" clId="{8621E342-8094-457B-9B12-AC20162E2FF3}" dt="2024-09-19T13:28:42.971" v="0" actId="47"/>
      <pc:docMkLst>
        <pc:docMk/>
      </pc:docMkLst>
      <pc:sldChg chg="del">
        <pc:chgData name="Rakia Alouane" userId="8d2e934c-cacf-4c8b-9bc3-dcd6b732f5d3" providerId="ADAL" clId="{8621E342-8094-457B-9B12-AC20162E2FF3}" dt="2024-09-19T13:28:42.971" v="0" actId="47"/>
        <pc:sldMkLst>
          <pc:docMk/>
          <pc:sldMk cId="0" sldId="268"/>
        </pc:sldMkLst>
      </pc:sldChg>
      <pc:sldChg chg="del">
        <pc:chgData name="Rakia Alouane" userId="8d2e934c-cacf-4c8b-9bc3-dcd6b732f5d3" providerId="ADAL" clId="{8621E342-8094-457B-9B12-AC20162E2FF3}" dt="2024-09-19T13:28:42.971" v="0" actId="47"/>
        <pc:sldMkLst>
          <pc:docMk/>
          <pc:sldMk cId="0" sldId="269"/>
        </pc:sldMkLst>
      </pc:sldChg>
      <pc:sldChg chg="del">
        <pc:chgData name="Rakia Alouane" userId="8d2e934c-cacf-4c8b-9bc3-dcd6b732f5d3" providerId="ADAL" clId="{8621E342-8094-457B-9B12-AC20162E2FF3}" dt="2024-09-19T13:28:42.971" v="0" actId="47"/>
        <pc:sldMkLst>
          <pc:docMk/>
          <pc:sldMk cId="0" sldId="270"/>
        </pc:sldMkLst>
      </pc:sldChg>
      <pc:sldChg chg="del">
        <pc:chgData name="Rakia Alouane" userId="8d2e934c-cacf-4c8b-9bc3-dcd6b732f5d3" providerId="ADAL" clId="{8621E342-8094-457B-9B12-AC20162E2FF3}" dt="2024-09-19T13:28:42.971" v="0" actId="47"/>
        <pc:sldMkLst>
          <pc:docMk/>
          <pc:sldMk cId="0" sldId="271"/>
        </pc:sldMkLst>
      </pc:sldChg>
      <pc:sldChg chg="del">
        <pc:chgData name="Rakia Alouane" userId="8d2e934c-cacf-4c8b-9bc3-dcd6b732f5d3" providerId="ADAL" clId="{8621E342-8094-457B-9B12-AC20162E2FF3}" dt="2024-09-19T13:28:42.971" v="0" actId="47"/>
        <pc:sldMkLst>
          <pc:docMk/>
          <pc:sldMk cId="0" sldId="272"/>
        </pc:sldMkLst>
      </pc:sldChg>
      <pc:sldChg chg="del">
        <pc:chgData name="Rakia Alouane" userId="8d2e934c-cacf-4c8b-9bc3-dcd6b732f5d3" providerId="ADAL" clId="{8621E342-8094-457B-9B12-AC20162E2FF3}" dt="2024-09-19T13:28:42.971" v="0" actId="47"/>
        <pc:sldMkLst>
          <pc:docMk/>
          <pc:sldMk cId="0" sldId="273"/>
        </pc:sldMkLst>
      </pc:sldChg>
      <pc:sldChg chg="del">
        <pc:chgData name="Rakia Alouane" userId="8d2e934c-cacf-4c8b-9bc3-dcd6b732f5d3" providerId="ADAL" clId="{8621E342-8094-457B-9B12-AC20162E2FF3}" dt="2024-09-19T13:28:42.971" v="0" actId="47"/>
        <pc:sldMkLst>
          <pc:docMk/>
          <pc:sldMk cId="0" sldId="274"/>
        </pc:sldMkLst>
      </pc:sldChg>
      <pc:sldChg chg="del">
        <pc:chgData name="Rakia Alouane" userId="8d2e934c-cacf-4c8b-9bc3-dcd6b732f5d3" providerId="ADAL" clId="{8621E342-8094-457B-9B12-AC20162E2FF3}" dt="2024-09-19T13:28:42.971" v="0" actId="47"/>
        <pc:sldMkLst>
          <pc:docMk/>
          <pc:sldMk cId="0" sldId="275"/>
        </pc:sldMkLst>
      </pc:sldChg>
      <pc:sldChg chg="del">
        <pc:chgData name="Rakia Alouane" userId="8d2e934c-cacf-4c8b-9bc3-dcd6b732f5d3" providerId="ADAL" clId="{8621E342-8094-457B-9B12-AC20162E2FF3}" dt="2024-09-19T13:28:42.971" v="0" actId="47"/>
        <pc:sldMkLst>
          <pc:docMk/>
          <pc:sldMk cId="0" sldId="276"/>
        </pc:sldMkLst>
      </pc:sldChg>
      <pc:sldChg chg="del">
        <pc:chgData name="Rakia Alouane" userId="8d2e934c-cacf-4c8b-9bc3-dcd6b732f5d3" providerId="ADAL" clId="{8621E342-8094-457B-9B12-AC20162E2FF3}" dt="2024-09-19T13:28:42.971" v="0" actId="47"/>
        <pc:sldMkLst>
          <pc:docMk/>
          <pc:sldMk cId="0" sldId="277"/>
        </pc:sldMkLst>
      </pc:sldChg>
      <pc:sldChg chg="del">
        <pc:chgData name="Rakia Alouane" userId="8d2e934c-cacf-4c8b-9bc3-dcd6b732f5d3" providerId="ADAL" clId="{8621E342-8094-457B-9B12-AC20162E2FF3}" dt="2024-09-19T13:28:42.971" v="0" actId="47"/>
        <pc:sldMkLst>
          <pc:docMk/>
          <pc:sldMk cId="0" sldId="278"/>
        </pc:sldMkLst>
      </pc:sldChg>
      <pc:sldChg chg="del">
        <pc:chgData name="Rakia Alouane" userId="8d2e934c-cacf-4c8b-9bc3-dcd6b732f5d3" providerId="ADAL" clId="{8621E342-8094-457B-9B12-AC20162E2FF3}" dt="2024-09-19T13:28:42.971" v="0" actId="47"/>
        <pc:sldMkLst>
          <pc:docMk/>
          <pc:sldMk cId="0" sldId="279"/>
        </pc:sldMkLst>
      </pc:sldChg>
      <pc:sldChg chg="del">
        <pc:chgData name="Rakia Alouane" userId="8d2e934c-cacf-4c8b-9bc3-dcd6b732f5d3" providerId="ADAL" clId="{8621E342-8094-457B-9B12-AC20162E2FF3}" dt="2024-09-19T13:28:42.971" v="0" actId="47"/>
        <pc:sldMkLst>
          <pc:docMk/>
          <pc:sldMk cId="0" sldId="280"/>
        </pc:sldMkLst>
      </pc:sldChg>
      <pc:sldChg chg="del">
        <pc:chgData name="Rakia Alouane" userId="8d2e934c-cacf-4c8b-9bc3-dcd6b732f5d3" providerId="ADAL" clId="{8621E342-8094-457B-9B12-AC20162E2FF3}" dt="2024-09-19T13:28:42.971" v="0" actId="47"/>
        <pc:sldMkLst>
          <pc:docMk/>
          <pc:sldMk cId="0" sldId="281"/>
        </pc:sldMkLst>
      </pc:sldChg>
      <pc:sldChg chg="del">
        <pc:chgData name="Rakia Alouane" userId="8d2e934c-cacf-4c8b-9bc3-dcd6b732f5d3" providerId="ADAL" clId="{8621E342-8094-457B-9B12-AC20162E2FF3}" dt="2024-09-19T13:28:42.971" v="0" actId="47"/>
        <pc:sldMkLst>
          <pc:docMk/>
          <pc:sldMk cId="0" sldId="282"/>
        </pc:sldMkLst>
      </pc:sldChg>
      <pc:sldChg chg="del">
        <pc:chgData name="Rakia Alouane" userId="8d2e934c-cacf-4c8b-9bc3-dcd6b732f5d3" providerId="ADAL" clId="{8621E342-8094-457B-9B12-AC20162E2FF3}" dt="2024-09-19T13:28:42.971" v="0" actId="47"/>
        <pc:sldMkLst>
          <pc:docMk/>
          <pc:sldMk cId="0" sldId="283"/>
        </pc:sldMkLst>
      </pc:sldChg>
      <pc:sldChg chg="del">
        <pc:chgData name="Rakia Alouane" userId="8d2e934c-cacf-4c8b-9bc3-dcd6b732f5d3" providerId="ADAL" clId="{8621E342-8094-457B-9B12-AC20162E2FF3}" dt="2024-09-19T13:28:42.971" v="0" actId="47"/>
        <pc:sldMkLst>
          <pc:docMk/>
          <pc:sldMk cId="0" sldId="284"/>
        </pc:sldMkLst>
      </pc:sldChg>
      <pc:sldChg chg="del">
        <pc:chgData name="Rakia Alouane" userId="8d2e934c-cacf-4c8b-9bc3-dcd6b732f5d3" providerId="ADAL" clId="{8621E342-8094-457B-9B12-AC20162E2FF3}" dt="2024-09-19T13:28:42.971" v="0" actId="47"/>
        <pc:sldMkLst>
          <pc:docMk/>
          <pc:sldMk cId="0" sldId="285"/>
        </pc:sldMkLst>
      </pc:sldChg>
      <pc:sldChg chg="del">
        <pc:chgData name="Rakia Alouane" userId="8d2e934c-cacf-4c8b-9bc3-dcd6b732f5d3" providerId="ADAL" clId="{8621E342-8094-457B-9B12-AC20162E2FF3}" dt="2024-09-19T13:28:42.971" v="0" actId="47"/>
        <pc:sldMkLst>
          <pc:docMk/>
          <pc:sldMk cId="0" sldId="286"/>
        </pc:sldMkLst>
      </pc:sldChg>
      <pc:sldChg chg="del">
        <pc:chgData name="Rakia Alouane" userId="8d2e934c-cacf-4c8b-9bc3-dcd6b732f5d3" providerId="ADAL" clId="{8621E342-8094-457B-9B12-AC20162E2FF3}" dt="2024-09-19T13:28:42.971" v="0" actId="47"/>
        <pc:sldMkLst>
          <pc:docMk/>
          <pc:sldMk cId="0" sldId="287"/>
        </pc:sldMkLst>
      </pc:sldChg>
      <pc:sldChg chg="del">
        <pc:chgData name="Rakia Alouane" userId="8d2e934c-cacf-4c8b-9bc3-dcd6b732f5d3" providerId="ADAL" clId="{8621E342-8094-457B-9B12-AC20162E2FF3}" dt="2024-09-19T13:28:42.971" v="0" actId="47"/>
        <pc:sldMkLst>
          <pc:docMk/>
          <pc:sldMk cId="0" sldId="288"/>
        </pc:sldMkLst>
      </pc:sldChg>
      <pc:sldChg chg="del">
        <pc:chgData name="Rakia Alouane" userId="8d2e934c-cacf-4c8b-9bc3-dcd6b732f5d3" providerId="ADAL" clId="{8621E342-8094-457B-9B12-AC20162E2FF3}" dt="2024-09-19T13:28:42.971" v="0" actId="47"/>
        <pc:sldMkLst>
          <pc:docMk/>
          <pc:sldMk cId="0" sldId="289"/>
        </pc:sldMkLst>
      </pc:sldChg>
      <pc:sldChg chg="del">
        <pc:chgData name="Rakia Alouane" userId="8d2e934c-cacf-4c8b-9bc3-dcd6b732f5d3" providerId="ADAL" clId="{8621E342-8094-457B-9B12-AC20162E2FF3}" dt="2024-09-19T13:28:42.971" v="0" actId="47"/>
        <pc:sldMkLst>
          <pc:docMk/>
          <pc:sldMk cId="0" sldId="29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7226FE-B644-4C28-B174-06E15A564DF9}" type="datetimeFigureOut">
              <a:rPr lang="en-GB" smtClean="0"/>
              <a:t>19/09/2024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EC52D9-A0D3-4E4F-AFB1-A254059EE7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0557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video" Target="../media/media2.mp4"/><Relationship Id="rId7" Type="http://schemas.openxmlformats.org/officeDocument/2006/relationships/image" Target="../media/image5.png"/><Relationship Id="rId2" Type="http://schemas.microsoft.com/office/2007/relationships/media" Target="../media/media2.mp4"/><Relationship Id="rId1" Type="http://schemas.openxmlformats.org/officeDocument/2006/relationships/tags" Target="../tags/tag10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7" Type="http://schemas.openxmlformats.org/officeDocument/2006/relationships/image" Target="../media/image16.png"/><Relationship Id="rId2" Type="http://schemas.openxmlformats.org/officeDocument/2006/relationships/video" Target="NULL" TargetMode="External"/><Relationship Id="rId1" Type="http://schemas.openxmlformats.org/officeDocument/2006/relationships/tags" Target="../tags/tag11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5" Type="http://schemas.openxmlformats.org/officeDocument/2006/relationships/image" Target="../media/image5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video" Target="../media/media2.mp4"/><Relationship Id="rId7" Type="http://schemas.openxmlformats.org/officeDocument/2006/relationships/image" Target="../media/image5.png"/><Relationship Id="rId2" Type="http://schemas.microsoft.com/office/2007/relationships/media" Target="../media/media2.mp4"/><Relationship Id="rId1" Type="http://schemas.openxmlformats.org/officeDocument/2006/relationships/tags" Target="../tags/tag4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7" Type="http://schemas.openxmlformats.org/officeDocument/2006/relationships/image" Target="../media/image13.png"/><Relationship Id="rId2" Type="http://schemas.openxmlformats.org/officeDocument/2006/relationships/video" Target="NULL" TargetMode="External"/><Relationship Id="rId1" Type="http://schemas.openxmlformats.org/officeDocument/2006/relationships/tags" Target="../tags/tag5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video" Target="../media/media2.mp4"/><Relationship Id="rId7" Type="http://schemas.openxmlformats.org/officeDocument/2006/relationships/image" Target="../media/image5.png"/><Relationship Id="rId2" Type="http://schemas.microsoft.com/office/2007/relationships/media" Target="../media/media2.mp4"/><Relationship Id="rId1" Type="http://schemas.openxmlformats.org/officeDocument/2006/relationships/tags" Target="../tags/tag6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video" Target="NULL" TargetMode="External"/><Relationship Id="rId1" Type="http://schemas.openxmlformats.org/officeDocument/2006/relationships/tags" Target="../tags/tag7.xml"/><Relationship Id="rId6" Type="http://schemas.openxmlformats.org/officeDocument/2006/relationships/image" Target="../media/image14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video" Target="../media/media2.mp4"/><Relationship Id="rId7" Type="http://schemas.openxmlformats.org/officeDocument/2006/relationships/image" Target="../media/image5.png"/><Relationship Id="rId2" Type="http://schemas.microsoft.com/office/2007/relationships/media" Target="../media/media2.mp4"/><Relationship Id="rId1" Type="http://schemas.openxmlformats.org/officeDocument/2006/relationships/tags" Target="../tags/tag8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7" Type="http://schemas.openxmlformats.org/officeDocument/2006/relationships/image" Target="../media/image15.png"/><Relationship Id="rId2" Type="http://schemas.openxmlformats.org/officeDocument/2006/relationships/video" Target="NULL" TargetMode="External"/><Relationship Id="rId1" Type="http://schemas.openxmlformats.org/officeDocument/2006/relationships/tags" Target="../tags/tag9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/>
          <p:nvPr/>
        </p:nvSpPr>
        <p:spPr>
          <a:xfrm>
            <a:off x="4833543" y="3833173"/>
            <a:ext cx="8015883" cy="2277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Brain Gym</a:t>
            </a:r>
          </a:p>
        </p:txBody>
      </p:sp>
      <p:sp>
        <p:nvSpPr>
          <p:cNvPr id="4" name="Freeform 4"/>
          <p:cNvSpPr/>
          <p:nvPr/>
        </p:nvSpPr>
        <p:spPr>
          <a:xfrm>
            <a:off x="11912853" y="5610281"/>
            <a:ext cx="4276996" cy="4503806"/>
          </a:xfrm>
          <a:custGeom>
            <a:avLst/>
            <a:gdLst/>
            <a:ahLst/>
            <a:cxnLst/>
            <a:rect l="l" t="t" r="r" b="b"/>
            <a:pathLst>
              <a:path w="4276996" h="4503806">
                <a:moveTo>
                  <a:pt x="0" y="0"/>
                </a:moveTo>
                <a:lnTo>
                  <a:pt x="4276996" y="0"/>
                </a:lnTo>
                <a:lnTo>
                  <a:pt x="4276996" y="4503806"/>
                </a:lnTo>
                <a:lnTo>
                  <a:pt x="0" y="450380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0" y="7285639"/>
            <a:ext cx="4047026" cy="3208188"/>
          </a:xfrm>
          <a:custGeom>
            <a:avLst/>
            <a:gdLst/>
            <a:ahLst/>
            <a:cxnLst/>
            <a:rect l="l" t="t" r="r" b="b"/>
            <a:pathLst>
              <a:path w="4047026" h="3208188">
                <a:moveTo>
                  <a:pt x="0" y="0"/>
                </a:moveTo>
                <a:lnTo>
                  <a:pt x="4047026" y="0"/>
                </a:lnTo>
                <a:lnTo>
                  <a:pt x="4047026" y="3208188"/>
                </a:lnTo>
                <a:lnTo>
                  <a:pt x="0" y="320818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459245" y="7053244"/>
            <a:ext cx="4866403" cy="2936246"/>
          </a:xfrm>
          <a:custGeom>
            <a:avLst/>
            <a:gdLst/>
            <a:ahLst/>
            <a:cxnLst/>
            <a:rect l="l" t="t" r="r" b="b"/>
            <a:pathLst>
              <a:path w="4866403" h="2936246">
                <a:moveTo>
                  <a:pt x="0" y="0"/>
                </a:moveTo>
                <a:lnTo>
                  <a:pt x="4866403" y="0"/>
                </a:lnTo>
                <a:lnTo>
                  <a:pt x="4866403" y="2936245"/>
                </a:lnTo>
                <a:lnTo>
                  <a:pt x="0" y="293624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4559550" y="1341384"/>
            <a:ext cx="9148992" cy="186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559"/>
              </a:lnSpc>
              <a:spcBef>
                <a:spcPct val="0"/>
              </a:spcBef>
            </a:pPr>
            <a:r>
              <a:rPr lang="en-US" sz="10399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Rest</a:t>
            </a:r>
          </a:p>
        </p:txBody>
      </p:sp>
      <p:sp>
        <p:nvSpPr>
          <p:cNvPr id="5" name="Freeform 5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6" name="30s timer">
            <a:hlinkClick r:id="" action="ppaction://media"/>
            <a:extLst>
              <a:ext uri="{FF2B5EF4-FFF2-40B4-BE49-F238E27FC236}">
                <a16:creationId xmlns:a16="http://schemas.microsoft.com/office/drawing/2014/main" id="{5D4D6F9C-EA96-415C-50FB-3A755477522F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621785" y="2857500"/>
            <a:ext cx="10242833" cy="576159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5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2133600" y="989474"/>
            <a:ext cx="14373404" cy="22826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The Thinking Cap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788824" y="3093995"/>
            <a:ext cx="4710351" cy="967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59"/>
              </a:lnSpc>
              <a:spcBef>
                <a:spcPct val="0"/>
              </a:spcBef>
            </a:pPr>
            <a:r>
              <a:rPr lang="en-US" sz="5399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30 seconds </a:t>
            </a:r>
          </a:p>
        </p:txBody>
      </p:sp>
      <p:sp>
        <p:nvSpPr>
          <p:cNvPr id="8" name="Freeform 8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0" name="Brain Gym Video  (1)">
            <a:hlinkClick r:id="" action="ppaction://media"/>
            <a:extLst>
              <a:ext uri="{FF2B5EF4-FFF2-40B4-BE49-F238E27FC236}">
                <a16:creationId xmlns:a16="http://schemas.microsoft.com/office/drawing/2014/main" id="{C4978311-941C-B238-75FD-63CCE7D5D7A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120455"/>
                </p14:media>
              </p:ext>
            </p:extLst>
          </p:nvPr>
        </p:nvPicPr>
        <p:blipFill rotWithShape="1">
          <a:blip r:embed="rId7"/>
          <a:srcRect l="25522" r="23052"/>
          <a:stretch>
            <a:fillRect/>
          </a:stretch>
        </p:blipFill>
        <p:spPr>
          <a:xfrm>
            <a:off x="544118" y="3543301"/>
            <a:ext cx="5932882" cy="6489508"/>
          </a:xfrm>
          <a:prstGeom prst="rect">
            <a:avLst/>
          </a:prstGeom>
        </p:spPr>
      </p:pic>
      <p:sp>
        <p:nvSpPr>
          <p:cNvPr id="11" name="TextBox 8">
            <a:extLst>
              <a:ext uri="{FF2B5EF4-FFF2-40B4-BE49-F238E27FC236}">
                <a16:creationId xmlns:a16="http://schemas.microsoft.com/office/drawing/2014/main" id="{CAE8F26D-D566-F7C5-CEAE-82226669355C}"/>
              </a:ext>
            </a:extLst>
          </p:cNvPr>
          <p:cNvSpPr txBox="1"/>
          <p:nvPr/>
        </p:nvSpPr>
        <p:spPr>
          <a:xfrm>
            <a:off x="7239001" y="4273980"/>
            <a:ext cx="10820400" cy="47897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Place your fingers on the top of each ear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Gently unroll the curved parts of the edges of both ears at the same time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Start at the top and work your way to the bottom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Then change and start at the bottom and work your way to the top 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sz="3000" dirty="0">
              <a:solidFill>
                <a:srgbClr val="000000"/>
              </a:solidFill>
              <a:latin typeface="Omnes Semibold"/>
              <a:ea typeface="Omnes Semibold"/>
              <a:cs typeface="Omnes Semibold"/>
              <a:sym typeface="Omnes Semibold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74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-279715" y="4351270"/>
            <a:ext cx="5299700" cy="5704856"/>
          </a:xfrm>
          <a:custGeom>
            <a:avLst/>
            <a:gdLst/>
            <a:ahLst/>
            <a:cxnLst/>
            <a:rect l="l" t="t" r="r" b="b"/>
            <a:pathLst>
              <a:path w="5299700" h="5704856">
                <a:moveTo>
                  <a:pt x="0" y="0"/>
                </a:moveTo>
                <a:lnTo>
                  <a:pt x="5299700" y="0"/>
                </a:lnTo>
                <a:lnTo>
                  <a:pt x="5299700" y="5704856"/>
                </a:lnTo>
                <a:lnTo>
                  <a:pt x="0" y="570485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6280546" y="4075045"/>
            <a:ext cx="5726907" cy="186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559"/>
              </a:lnSpc>
              <a:spcBef>
                <a:spcPct val="0"/>
              </a:spcBef>
            </a:pPr>
            <a:r>
              <a:rPr lang="en-US" sz="10399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Finished!</a:t>
            </a:r>
          </a:p>
        </p:txBody>
      </p:sp>
      <p:sp>
        <p:nvSpPr>
          <p:cNvPr id="5" name="Freeform 5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923530" y="3082129"/>
            <a:ext cx="3021051" cy="9071024"/>
            <a:chOff x="0" y="0"/>
            <a:chExt cx="541338" cy="162542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1338" cy="1625425"/>
            </a:xfrm>
            <a:custGeom>
              <a:avLst/>
              <a:gdLst/>
              <a:ahLst/>
              <a:cxnLst/>
              <a:rect l="l" t="t" r="r" b="b"/>
              <a:pathLst>
                <a:path w="541338" h="1625425">
                  <a:moveTo>
                    <a:pt x="180544" y="19070"/>
                  </a:moveTo>
                  <a:cubicBezTo>
                    <a:pt x="208207" y="7556"/>
                    <a:pt x="239848" y="0"/>
                    <a:pt x="270815" y="0"/>
                  </a:cubicBezTo>
                  <a:cubicBezTo>
                    <a:pt x="301783" y="0"/>
                    <a:pt x="331581" y="6476"/>
                    <a:pt x="359041" y="17990"/>
                  </a:cubicBezTo>
                  <a:cubicBezTo>
                    <a:pt x="359627" y="18350"/>
                    <a:pt x="360211" y="18350"/>
                    <a:pt x="360795" y="18710"/>
                  </a:cubicBezTo>
                  <a:cubicBezTo>
                    <a:pt x="463921" y="64765"/>
                    <a:pt x="539878" y="186379"/>
                    <a:pt x="541338" y="346553"/>
                  </a:cubicBezTo>
                  <a:lnTo>
                    <a:pt x="541338" y="1625425"/>
                  </a:lnTo>
                  <a:lnTo>
                    <a:pt x="0" y="1625425"/>
                  </a:lnTo>
                  <a:lnTo>
                    <a:pt x="0" y="347502"/>
                  </a:lnTo>
                  <a:cubicBezTo>
                    <a:pt x="1461" y="185660"/>
                    <a:pt x="76249" y="64045"/>
                    <a:pt x="180544" y="19070"/>
                  </a:cubicBezTo>
                  <a:close/>
                </a:path>
              </a:pathLst>
            </a:custGeom>
            <a:solidFill>
              <a:srgbClr val="E41B13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41275"/>
              <a:ext cx="541338" cy="15841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06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327309" y="6388355"/>
            <a:ext cx="1000640" cy="1104155"/>
          </a:xfrm>
          <a:custGeom>
            <a:avLst/>
            <a:gdLst/>
            <a:ahLst/>
            <a:cxnLst/>
            <a:rect l="l" t="t" r="r" b="b"/>
            <a:pathLst>
              <a:path w="1000640" h="1104155">
                <a:moveTo>
                  <a:pt x="0" y="0"/>
                </a:moveTo>
                <a:lnTo>
                  <a:pt x="1000640" y="0"/>
                </a:lnTo>
                <a:lnTo>
                  <a:pt x="1000640" y="1104155"/>
                </a:lnTo>
                <a:lnTo>
                  <a:pt x="0" y="110415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360523" y="7673379"/>
            <a:ext cx="967427" cy="967427"/>
          </a:xfrm>
          <a:custGeom>
            <a:avLst/>
            <a:gdLst/>
            <a:ahLst/>
            <a:cxnLst/>
            <a:rect l="l" t="t" r="r" b="b"/>
            <a:pathLst>
              <a:path w="967427" h="967427">
                <a:moveTo>
                  <a:pt x="0" y="0"/>
                </a:moveTo>
                <a:lnTo>
                  <a:pt x="967426" y="0"/>
                </a:lnTo>
                <a:lnTo>
                  <a:pt x="967426" y="967427"/>
                </a:lnTo>
                <a:lnTo>
                  <a:pt x="0" y="96742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/>
          <p:cNvSpPr txBox="1"/>
          <p:nvPr/>
        </p:nvSpPr>
        <p:spPr>
          <a:xfrm>
            <a:off x="631462" y="2238302"/>
            <a:ext cx="17005168" cy="1810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140"/>
              </a:lnSpc>
              <a:spcBef>
                <a:spcPct val="0"/>
              </a:spcBef>
            </a:pPr>
            <a:r>
              <a:rPr lang="en-US" sz="1010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Foundation Level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673437" y="6562290"/>
            <a:ext cx="1166812" cy="6515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Time: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673437" y="7778950"/>
            <a:ext cx="2369225" cy="6515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Resources :</a:t>
            </a:r>
          </a:p>
        </p:txBody>
      </p:sp>
      <p:sp>
        <p:nvSpPr>
          <p:cNvPr id="11" name="Freeform 11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2" name="TextBox 12"/>
          <p:cNvSpPr txBox="1"/>
          <p:nvPr/>
        </p:nvSpPr>
        <p:spPr>
          <a:xfrm>
            <a:off x="3183149" y="6562290"/>
            <a:ext cx="1335524" cy="6515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5 mins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385561" y="7778950"/>
            <a:ext cx="2263140" cy="6515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Stopwatch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3320772" y="1367040"/>
            <a:ext cx="11646455" cy="2277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Arm Activation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7315200" y="3163978"/>
            <a:ext cx="4593669" cy="967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59"/>
              </a:lnSpc>
              <a:spcBef>
                <a:spcPct val="0"/>
              </a:spcBef>
            </a:pPr>
            <a:r>
              <a:rPr lang="en-US" sz="5399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30 seconds</a:t>
            </a:r>
          </a:p>
        </p:txBody>
      </p:sp>
      <p:sp>
        <p:nvSpPr>
          <p:cNvPr id="13" name="TextBox 8">
            <a:extLst>
              <a:ext uri="{FF2B5EF4-FFF2-40B4-BE49-F238E27FC236}">
                <a16:creationId xmlns:a16="http://schemas.microsoft.com/office/drawing/2014/main" id="{1C04FD37-6C53-E98B-7026-65BE956B68FB}"/>
              </a:ext>
            </a:extLst>
          </p:cNvPr>
          <p:cNvSpPr txBox="1"/>
          <p:nvPr/>
        </p:nvSpPr>
        <p:spPr>
          <a:xfrm>
            <a:off x="6631591" y="4058167"/>
            <a:ext cx="11646455" cy="57643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85800" indent="-685800">
              <a:lnSpc>
                <a:spcPts val="7559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Stand, reach one hand up towards the ceiling (palm facing in)  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Place the other hand on outside of your elbow 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Push you arm away from you (hold for about 3s)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Then push it towards your ear (hold for about 3s)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Then push the arm behind you (hold for about 3s)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Repeat on other side and switch arms. 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sz="3000" dirty="0">
              <a:solidFill>
                <a:srgbClr val="000000"/>
              </a:solidFill>
              <a:latin typeface="Omnes Semibold"/>
              <a:ea typeface="Omnes Semibold"/>
              <a:cs typeface="Omnes Semibold"/>
              <a:sym typeface="Omnes Semibold"/>
            </a:endParaRP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sz="3000" dirty="0">
              <a:solidFill>
                <a:srgbClr val="000000"/>
              </a:solidFill>
              <a:latin typeface="Omnes Semibold"/>
              <a:ea typeface="Omnes Semibold"/>
              <a:cs typeface="Omnes Semibold"/>
              <a:sym typeface="Omnes Semibold"/>
            </a:endParaRPr>
          </a:p>
        </p:txBody>
      </p:sp>
      <p:pic>
        <p:nvPicPr>
          <p:cNvPr id="14" name="Brain Gym Video  (1)">
            <a:hlinkClick r:id="" action="ppaction://media"/>
            <a:extLst>
              <a:ext uri="{FF2B5EF4-FFF2-40B4-BE49-F238E27FC236}">
                <a16:creationId xmlns:a16="http://schemas.microsoft.com/office/drawing/2014/main" id="{E9942EED-659D-C010-90F8-233C44438EE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end="120192"/>
                </p14:media>
              </p:ext>
            </p:extLst>
          </p:nvPr>
        </p:nvPicPr>
        <p:blipFill rotWithShape="1">
          <a:blip r:embed="rId7"/>
          <a:srcRect l="31587" r="30393" b="8719"/>
          <a:stretch>
            <a:fillRect/>
          </a:stretch>
        </p:blipFill>
        <p:spPr>
          <a:xfrm>
            <a:off x="1001604" y="3430533"/>
            <a:ext cx="5018196" cy="677685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459245" y="7053244"/>
            <a:ext cx="4866403" cy="2936246"/>
          </a:xfrm>
          <a:custGeom>
            <a:avLst/>
            <a:gdLst/>
            <a:ahLst/>
            <a:cxnLst/>
            <a:rect l="l" t="t" r="r" b="b"/>
            <a:pathLst>
              <a:path w="4866403" h="2936246">
                <a:moveTo>
                  <a:pt x="0" y="0"/>
                </a:moveTo>
                <a:lnTo>
                  <a:pt x="4866403" y="0"/>
                </a:lnTo>
                <a:lnTo>
                  <a:pt x="4866403" y="2936245"/>
                </a:lnTo>
                <a:lnTo>
                  <a:pt x="0" y="293624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4876800" y="1244917"/>
            <a:ext cx="9148992" cy="186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559"/>
              </a:lnSpc>
              <a:spcBef>
                <a:spcPct val="0"/>
              </a:spcBef>
            </a:pPr>
            <a:r>
              <a:rPr lang="en-US" sz="10399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Rest</a:t>
            </a:r>
          </a:p>
        </p:txBody>
      </p:sp>
      <p:sp>
        <p:nvSpPr>
          <p:cNvPr id="5" name="Freeform 5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8" name="30s timer">
            <a:hlinkClick r:id="" action="ppaction://media"/>
            <a:extLst>
              <a:ext uri="{FF2B5EF4-FFF2-40B4-BE49-F238E27FC236}">
                <a16:creationId xmlns:a16="http://schemas.microsoft.com/office/drawing/2014/main" id="{06709E84-32B5-2D57-32A1-D0A9F827B6B2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648200" y="2867057"/>
            <a:ext cx="9877776" cy="555624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5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3859183" y="868680"/>
            <a:ext cx="9101376" cy="2277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Cross Crawl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113036" y="2775845"/>
            <a:ext cx="4593669" cy="967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59"/>
              </a:lnSpc>
              <a:spcBef>
                <a:spcPct val="0"/>
              </a:spcBef>
            </a:pPr>
            <a:r>
              <a:rPr lang="en-US" sz="5399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30 seconds</a:t>
            </a:r>
          </a:p>
        </p:txBody>
      </p:sp>
      <p:pic>
        <p:nvPicPr>
          <p:cNvPr id="9" name="Brain Gym Video  (1)">
            <a:hlinkClick r:id="" action="ppaction://media"/>
            <a:extLst>
              <a:ext uri="{FF2B5EF4-FFF2-40B4-BE49-F238E27FC236}">
                <a16:creationId xmlns:a16="http://schemas.microsoft.com/office/drawing/2014/main" id="{316C1648-E817-378F-96B5-A7261B8AA92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30335" end="89920"/>
                </p14:media>
              </p:ext>
            </p:extLst>
          </p:nvPr>
        </p:nvPicPr>
        <p:blipFill rotWithShape="1">
          <a:blip r:embed="rId7"/>
          <a:srcRect l="27398" r="26768"/>
          <a:stretch>
            <a:fillRect/>
          </a:stretch>
        </p:blipFill>
        <p:spPr>
          <a:xfrm>
            <a:off x="228600" y="2775845"/>
            <a:ext cx="6096001" cy="7481455"/>
          </a:xfrm>
          <a:prstGeom prst="rect">
            <a:avLst/>
          </a:prstGeom>
        </p:spPr>
      </p:pic>
      <p:sp>
        <p:nvSpPr>
          <p:cNvPr id="10" name="TextBox 8">
            <a:extLst>
              <a:ext uri="{FF2B5EF4-FFF2-40B4-BE49-F238E27FC236}">
                <a16:creationId xmlns:a16="http://schemas.microsoft.com/office/drawing/2014/main" id="{D78BD177-CF22-F6E4-1D43-384306C75872}"/>
              </a:ext>
            </a:extLst>
          </p:cNvPr>
          <p:cNvSpPr txBox="1"/>
          <p:nvPr/>
        </p:nvSpPr>
        <p:spPr>
          <a:xfrm>
            <a:off x="6611538" y="4381500"/>
            <a:ext cx="11646455" cy="34047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While standing, march on the spot 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Bring your opposite elbow to the opposite knee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Twist your body as you touch your knees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sz="3000" dirty="0">
              <a:solidFill>
                <a:srgbClr val="000000"/>
              </a:solidFill>
              <a:latin typeface="Omnes Semibold"/>
              <a:ea typeface="Omnes Semibold"/>
              <a:cs typeface="Omnes Semibold"/>
              <a:sym typeface="Omnes Semibold"/>
            </a:endParaRP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sz="3000" dirty="0">
              <a:solidFill>
                <a:srgbClr val="000000"/>
              </a:solidFill>
              <a:latin typeface="Omnes Semibold"/>
              <a:ea typeface="Omnes Semibold"/>
              <a:cs typeface="Omnes Semibold"/>
              <a:sym typeface="Omnes Semibold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459245" y="7053244"/>
            <a:ext cx="4866403" cy="2936246"/>
          </a:xfrm>
          <a:custGeom>
            <a:avLst/>
            <a:gdLst/>
            <a:ahLst/>
            <a:cxnLst/>
            <a:rect l="l" t="t" r="r" b="b"/>
            <a:pathLst>
              <a:path w="4866403" h="2936246">
                <a:moveTo>
                  <a:pt x="0" y="0"/>
                </a:moveTo>
                <a:lnTo>
                  <a:pt x="4866403" y="0"/>
                </a:lnTo>
                <a:lnTo>
                  <a:pt x="4866403" y="2936245"/>
                </a:lnTo>
                <a:lnTo>
                  <a:pt x="0" y="293624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8414F39C-828B-9CF1-6511-3EEE2360DCEE}"/>
              </a:ext>
            </a:extLst>
          </p:cNvPr>
          <p:cNvSpPr txBox="1"/>
          <p:nvPr/>
        </p:nvSpPr>
        <p:spPr>
          <a:xfrm>
            <a:off x="4876800" y="1244917"/>
            <a:ext cx="9148992" cy="186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559"/>
              </a:lnSpc>
              <a:spcBef>
                <a:spcPct val="0"/>
              </a:spcBef>
            </a:pPr>
            <a:r>
              <a:rPr lang="en-US" sz="10399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Rest</a:t>
            </a:r>
          </a:p>
        </p:txBody>
      </p:sp>
      <p:pic>
        <p:nvPicPr>
          <p:cNvPr id="4" name="30s timer">
            <a:hlinkClick r:id="" action="ppaction://media"/>
            <a:extLst>
              <a:ext uri="{FF2B5EF4-FFF2-40B4-BE49-F238E27FC236}">
                <a16:creationId xmlns:a16="http://schemas.microsoft.com/office/drawing/2014/main" id="{76E8757F-28A9-EA1A-CA5C-53FFF5491388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724400" y="2865189"/>
            <a:ext cx="10710300" cy="602454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4082058" y="1367040"/>
            <a:ext cx="10123884" cy="2277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The Elephant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847165" y="3272150"/>
            <a:ext cx="4593669" cy="967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59"/>
              </a:lnSpc>
              <a:spcBef>
                <a:spcPct val="0"/>
              </a:spcBef>
            </a:pPr>
            <a:r>
              <a:rPr lang="en-US" sz="5399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30 seconds</a:t>
            </a:r>
          </a:p>
        </p:txBody>
      </p:sp>
      <p:sp>
        <p:nvSpPr>
          <p:cNvPr id="8" name="Freeform 8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9" name="Brain Gym Video  (1)">
            <a:hlinkClick r:id="" action="ppaction://media"/>
            <a:extLst>
              <a:ext uri="{FF2B5EF4-FFF2-40B4-BE49-F238E27FC236}">
                <a16:creationId xmlns:a16="http://schemas.microsoft.com/office/drawing/2014/main" id="{FB711A91-C8AA-0919-C29B-DAE88521ADB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60380" end="59912"/>
                </p14:media>
              </p:ext>
            </p:extLst>
          </p:nvPr>
        </p:nvPicPr>
        <p:blipFill rotWithShape="1">
          <a:blip r:embed="rId6"/>
          <a:srcRect l="21301" r="24963" b="-309"/>
          <a:stretch/>
        </p:blipFill>
        <p:spPr>
          <a:xfrm>
            <a:off x="108284" y="3272149"/>
            <a:ext cx="6400800" cy="6720885"/>
          </a:xfrm>
          <a:prstGeom prst="rect">
            <a:avLst/>
          </a:prstGeom>
        </p:spPr>
      </p:pic>
      <p:sp>
        <p:nvSpPr>
          <p:cNvPr id="2" name="TextBox 8">
            <a:extLst>
              <a:ext uri="{FF2B5EF4-FFF2-40B4-BE49-F238E27FC236}">
                <a16:creationId xmlns:a16="http://schemas.microsoft.com/office/drawing/2014/main" id="{2B362B98-C16B-D651-31E8-E38535F7C22E}"/>
              </a:ext>
            </a:extLst>
          </p:cNvPr>
          <p:cNvSpPr txBox="1"/>
          <p:nvPr/>
        </p:nvSpPr>
        <p:spPr>
          <a:xfrm>
            <a:off x="6847165" y="4442612"/>
            <a:ext cx="11646455" cy="47897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Place your ear on your right shoulder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Extend your right arm 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Draw a lazy number 8 (lying on its side), when you are at the bottom bend your knees, when you are at the top straighten your knees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Change sides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sz="3000" dirty="0">
              <a:solidFill>
                <a:srgbClr val="000000"/>
              </a:solidFill>
              <a:latin typeface="Omnes Semibold"/>
              <a:ea typeface="Omnes Semibold"/>
              <a:cs typeface="Omnes Semibold"/>
              <a:sym typeface="Omnes Semibold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0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459245" y="7053244"/>
            <a:ext cx="4866403" cy="2936246"/>
          </a:xfrm>
          <a:custGeom>
            <a:avLst/>
            <a:gdLst/>
            <a:ahLst/>
            <a:cxnLst/>
            <a:rect l="l" t="t" r="r" b="b"/>
            <a:pathLst>
              <a:path w="4866403" h="2936246">
                <a:moveTo>
                  <a:pt x="0" y="0"/>
                </a:moveTo>
                <a:lnTo>
                  <a:pt x="4866403" y="0"/>
                </a:lnTo>
                <a:lnTo>
                  <a:pt x="4866403" y="2936245"/>
                </a:lnTo>
                <a:lnTo>
                  <a:pt x="0" y="293624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D678C062-05E5-0F7E-9BC4-DFB24CF799C4}"/>
              </a:ext>
            </a:extLst>
          </p:cNvPr>
          <p:cNvSpPr txBox="1"/>
          <p:nvPr/>
        </p:nvSpPr>
        <p:spPr>
          <a:xfrm>
            <a:off x="4876800" y="1244917"/>
            <a:ext cx="9148992" cy="186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559"/>
              </a:lnSpc>
              <a:spcBef>
                <a:spcPct val="0"/>
              </a:spcBef>
            </a:pPr>
            <a:r>
              <a:rPr lang="en-US" sz="10399" dirty="0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Rest</a:t>
            </a:r>
          </a:p>
        </p:txBody>
      </p:sp>
      <p:pic>
        <p:nvPicPr>
          <p:cNvPr id="4" name="30s timer">
            <a:hlinkClick r:id="" action="ppaction://media"/>
            <a:extLst>
              <a:ext uri="{FF2B5EF4-FFF2-40B4-BE49-F238E27FC236}">
                <a16:creationId xmlns:a16="http://schemas.microsoft.com/office/drawing/2014/main" id="{7FF4F26B-28DF-1800-D4C2-55B12A3B712F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572000" y="2855664"/>
            <a:ext cx="10710300" cy="602454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4872335" y="1367040"/>
            <a:ext cx="8543330" cy="2277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779"/>
              </a:lnSpc>
              <a:spcBef>
                <a:spcPct val="0"/>
              </a:spcBef>
            </a:pPr>
            <a:r>
              <a:rPr lang="en-US" sz="12699">
                <a:solidFill>
                  <a:srgbClr val="E41B13"/>
                </a:solidFill>
                <a:latin typeface="Omnes Bold"/>
                <a:ea typeface="Omnes Bold"/>
                <a:cs typeface="Omnes Bold"/>
                <a:sym typeface="Omnes Bold"/>
              </a:rPr>
              <a:t>The Rocker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847165" y="3272150"/>
            <a:ext cx="4593669" cy="967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59"/>
              </a:lnSpc>
              <a:spcBef>
                <a:spcPct val="0"/>
              </a:spcBef>
            </a:pPr>
            <a:r>
              <a:rPr lang="en-US" sz="5399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30 seconds</a:t>
            </a:r>
          </a:p>
        </p:txBody>
      </p:sp>
      <p:sp>
        <p:nvSpPr>
          <p:cNvPr id="8" name="Freeform 8"/>
          <p:cNvSpPr/>
          <p:nvPr/>
        </p:nvSpPr>
        <p:spPr>
          <a:xfrm>
            <a:off x="-9954" y="0"/>
            <a:ext cx="18288000" cy="1211580"/>
          </a:xfrm>
          <a:custGeom>
            <a:avLst/>
            <a:gdLst/>
            <a:ahLst/>
            <a:cxnLst/>
            <a:rect l="l" t="t" r="r" b="b"/>
            <a:pathLst>
              <a:path w="18288000" h="1211580">
                <a:moveTo>
                  <a:pt x="0" y="0"/>
                </a:moveTo>
                <a:lnTo>
                  <a:pt x="18288000" y="0"/>
                </a:lnTo>
                <a:lnTo>
                  <a:pt x="18288000" y="1211580"/>
                </a:lnTo>
                <a:lnTo>
                  <a:pt x="0" y="12115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16189849" y="8019599"/>
            <a:ext cx="1725582" cy="1740268"/>
          </a:xfrm>
          <a:custGeom>
            <a:avLst/>
            <a:gdLst/>
            <a:ahLst/>
            <a:cxnLst/>
            <a:rect l="l" t="t" r="r" b="b"/>
            <a:pathLst>
              <a:path w="1725582" h="1740268">
                <a:moveTo>
                  <a:pt x="0" y="0"/>
                </a:moveTo>
                <a:lnTo>
                  <a:pt x="1725582" y="0"/>
                </a:lnTo>
                <a:lnTo>
                  <a:pt x="1725582" y="1740268"/>
                </a:lnTo>
                <a:lnTo>
                  <a:pt x="0" y="17402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0" name="Brain Gym Video  (1)">
            <a:hlinkClick r:id="" action="ppaction://media"/>
            <a:extLst>
              <a:ext uri="{FF2B5EF4-FFF2-40B4-BE49-F238E27FC236}">
                <a16:creationId xmlns:a16="http://schemas.microsoft.com/office/drawing/2014/main" id="{D3A743B0-FB18-96FC-7D45-7ADAD2A284B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90565" end="29990"/>
                </p14:media>
              </p:ext>
            </p:extLst>
          </p:nvPr>
        </p:nvPicPr>
        <p:blipFill rotWithShape="1">
          <a:blip r:embed="rId7"/>
          <a:srcRect l="23579" r="20171" b="8248"/>
          <a:stretch>
            <a:fillRect/>
          </a:stretch>
        </p:blipFill>
        <p:spPr>
          <a:xfrm>
            <a:off x="228600" y="3390900"/>
            <a:ext cx="6716016" cy="6162040"/>
          </a:xfrm>
          <a:prstGeom prst="rect">
            <a:avLst/>
          </a:prstGeom>
        </p:spPr>
      </p:pic>
      <p:sp>
        <p:nvSpPr>
          <p:cNvPr id="11" name="TextBox 8">
            <a:extLst>
              <a:ext uri="{FF2B5EF4-FFF2-40B4-BE49-F238E27FC236}">
                <a16:creationId xmlns:a16="http://schemas.microsoft.com/office/drawing/2014/main" id="{A29D7BA8-EE72-24A5-D862-B4D9D7C23C06}"/>
              </a:ext>
            </a:extLst>
          </p:cNvPr>
          <p:cNvSpPr txBox="1"/>
          <p:nvPr/>
        </p:nvSpPr>
        <p:spPr>
          <a:xfrm>
            <a:off x="7239001" y="4273980"/>
            <a:ext cx="10820400" cy="47897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Sit on the floor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Bend your knees with your feet together (or crossed)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Place your hands behind you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Your weight will be in your hips and your hands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0000"/>
                </a:solidFill>
                <a:latin typeface="Omnes Semibold"/>
                <a:ea typeface="Omnes Semibold"/>
                <a:cs typeface="Omnes Semibold"/>
                <a:sym typeface="Omnes Semibold"/>
              </a:rPr>
              <a:t>Rock in small circles back and forth one direction, then change direction </a:t>
            </a:r>
          </a:p>
          <a:p>
            <a:pPr marL="685800" indent="-6858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sz="3000" dirty="0">
              <a:solidFill>
                <a:srgbClr val="000000"/>
              </a:solidFill>
              <a:latin typeface="Omnes Semibold"/>
              <a:ea typeface="Omnes Semibold"/>
              <a:cs typeface="Omnes Semibold"/>
              <a:sym typeface="Omnes Semibold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64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8c3aaa0-0762-42cb-a2a7-6988fc82b466">
      <Terms xmlns="http://schemas.microsoft.com/office/infopath/2007/PartnerControls"/>
    </lcf76f155ced4ddcb4097134ff3c332f>
    <TaxCatchAll xmlns="8eb830d9-311e-48e7-bd78-c201a7dce4d8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16D17894D4FD438A484879138A7711" ma:contentTypeVersion="14" ma:contentTypeDescription="Create a new document." ma:contentTypeScope="" ma:versionID="d83aa5c7106a498c5fee09602b8db722">
  <xsd:schema xmlns:xsd="http://www.w3.org/2001/XMLSchema" xmlns:xs="http://www.w3.org/2001/XMLSchema" xmlns:p="http://schemas.microsoft.com/office/2006/metadata/properties" xmlns:ns2="c8c3aaa0-0762-42cb-a2a7-6988fc82b466" xmlns:ns3="8eb830d9-311e-48e7-bd78-c201a7dce4d8" targetNamespace="http://schemas.microsoft.com/office/2006/metadata/properties" ma:root="true" ma:fieldsID="9bbec9ffc056ae744a8f6ac42a51e290" ns2:_="" ns3:_="">
    <xsd:import namespace="c8c3aaa0-0762-42cb-a2a7-6988fc82b466"/>
    <xsd:import namespace="8eb830d9-311e-48e7-bd78-c201a7dce4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c3aaa0-0762-42cb-a2a7-6988fc82b4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54bf2425-0a1a-4cc2-9193-36f33296c7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b830d9-311e-48e7-bd78-c201a7dce4d8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92ce327-3cba-4314-9f86-4805dca7b15f}" ma:internalName="TaxCatchAll" ma:showField="CatchAllData" ma:web="8eb830d9-311e-48e7-bd78-c201a7dce4d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AB8FF73-D15F-4C66-A84D-1DBBA57A19E5}">
  <ds:schemaRefs>
    <ds:schemaRef ds:uri="http://purl.org/dc/terms/"/>
    <ds:schemaRef ds:uri="8eb830d9-311e-48e7-bd78-c201a7dce4d8"/>
    <ds:schemaRef ds:uri="c8c3aaa0-0762-42cb-a2a7-6988fc82b466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06D8859-4663-426D-8FFC-B10C2E955D7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8c3aaa0-0762-42cb-a2a7-6988fc82b466"/>
    <ds:schemaRef ds:uri="8eb830d9-311e-48e7-bd78-c201a7dce4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C49E4CB-DAAC-433D-A4E9-F9A75205C95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263</Words>
  <Application>Microsoft Office PowerPoint</Application>
  <PresentationFormat>Custom</PresentationFormat>
  <Paragraphs>43</Paragraphs>
  <Slides>12</Slides>
  <Notes>0</Notes>
  <HiddenSlides>0</HiddenSlides>
  <MMClips>9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Calibri</vt:lpstr>
      <vt:lpstr>Arial</vt:lpstr>
      <vt:lpstr>Omnes Semibold</vt:lpstr>
      <vt:lpstr>Omnes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 Brain Gym </dc:title>
  <cp:lastModifiedBy>Rakia Alouane</cp:lastModifiedBy>
  <cp:revision>2</cp:revision>
  <dcterms:created xsi:type="dcterms:W3CDTF">2006-08-16T00:00:00Z</dcterms:created>
  <dcterms:modified xsi:type="dcterms:W3CDTF">2024-09-19T13:28:50Z</dcterms:modified>
  <dc:identifier>DAGM-fDqpbw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0x010100B816D17894D4FD438A484879138A7711</vt:lpwstr>
  </property>
  <property fmtid="{D5CDD505-2E9C-101B-9397-08002B2CF9AE}" pid="3" name="MediaServiceImageTags">
    <vt:lpwstr/>
  </property>
</Properties>
</file>