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7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Omnes Bold" panose="020B0604020202020204" charset="0"/>
      <p:regular r:id="rId19"/>
    </p:embeddedFont>
    <p:embeddedFont>
      <p:font typeface="Omnes Semi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10" autoAdjust="0"/>
    <p:restoredTop sz="94622" autoAdjust="0"/>
  </p:normalViewPr>
  <p:slideViewPr>
    <p:cSldViewPr>
      <p:cViewPr varScale="1">
        <p:scale>
          <a:sx n="52" d="100"/>
          <a:sy n="52" d="100"/>
        </p:scale>
        <p:origin x="98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226FE-B644-4C28-B174-06E15A564DF9}" type="datetimeFigureOut">
              <a:rPr lang="en-GB" smtClean="0"/>
              <a:t>17/04/2025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C52D9-A0D3-4E4F-AFB1-A254059EE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55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6.png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7.png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1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4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833543" y="3833173"/>
            <a:ext cx="8015883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Brain Gym</a:t>
            </a:r>
          </a:p>
        </p:txBody>
      </p:sp>
      <p:sp>
        <p:nvSpPr>
          <p:cNvPr id="4" name="Freeform 4"/>
          <p:cNvSpPr/>
          <p:nvPr/>
        </p:nvSpPr>
        <p:spPr>
          <a:xfrm>
            <a:off x="11912853" y="5610281"/>
            <a:ext cx="4276996" cy="4503806"/>
          </a:xfrm>
          <a:custGeom>
            <a:avLst/>
            <a:gdLst/>
            <a:ahLst/>
            <a:cxnLst/>
            <a:rect l="l" t="t" r="r" b="b"/>
            <a:pathLst>
              <a:path w="4276996" h="4503806">
                <a:moveTo>
                  <a:pt x="0" y="0"/>
                </a:moveTo>
                <a:lnTo>
                  <a:pt x="4276996" y="0"/>
                </a:lnTo>
                <a:lnTo>
                  <a:pt x="4276996" y="4503806"/>
                </a:lnTo>
                <a:lnTo>
                  <a:pt x="0" y="450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7285639"/>
            <a:ext cx="4047026" cy="3208188"/>
          </a:xfrm>
          <a:custGeom>
            <a:avLst/>
            <a:gdLst/>
            <a:ahLst/>
            <a:cxnLst/>
            <a:rect l="l" t="t" r="r" b="b"/>
            <a:pathLst>
              <a:path w="4047026" h="3208188">
                <a:moveTo>
                  <a:pt x="0" y="0"/>
                </a:moveTo>
                <a:lnTo>
                  <a:pt x="4047026" y="0"/>
                </a:lnTo>
                <a:lnTo>
                  <a:pt x="4047026" y="3208188"/>
                </a:lnTo>
                <a:lnTo>
                  <a:pt x="0" y="3208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872335" y="1367040"/>
            <a:ext cx="8543330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The Rocker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47165" y="3272150"/>
            <a:ext cx="4593669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30 seconds</a:t>
            </a:r>
          </a:p>
        </p:txBody>
      </p:sp>
      <p:sp>
        <p:nvSpPr>
          <p:cNvPr id="8" name="Freeform 8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Brain Gym Video  (1)">
            <a:hlinkClick r:id="" action="ppaction://media"/>
            <a:extLst>
              <a:ext uri="{FF2B5EF4-FFF2-40B4-BE49-F238E27FC236}">
                <a16:creationId xmlns:a16="http://schemas.microsoft.com/office/drawing/2014/main" id="{D3A743B0-FB18-96FC-7D45-7ADAD2A28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0565" end="29990"/>
                </p14:media>
              </p:ext>
            </p:extLst>
          </p:nvPr>
        </p:nvPicPr>
        <p:blipFill rotWithShape="1">
          <a:blip r:embed="rId7"/>
          <a:srcRect l="23579" r="20171" b="8248"/>
          <a:stretch>
            <a:fillRect/>
          </a:stretch>
        </p:blipFill>
        <p:spPr>
          <a:xfrm>
            <a:off x="228600" y="3390900"/>
            <a:ext cx="6716016" cy="6162040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A29D7BA8-EE72-24A5-D862-B4D9D7C23C06}"/>
              </a:ext>
            </a:extLst>
          </p:cNvPr>
          <p:cNvSpPr txBox="1"/>
          <p:nvPr/>
        </p:nvSpPr>
        <p:spPr>
          <a:xfrm>
            <a:off x="7239001" y="4273980"/>
            <a:ext cx="10820400" cy="4789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Sit on the floor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Bend your knees with your feet together (or crossed)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Place your hands behind you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Your weight will be in your hips and your hands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Rock in small circles back and forth one direction, then change direction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559550" y="1341384"/>
            <a:ext cx="914899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30s timer">
            <a:hlinkClick r:id="" action="ppaction://media"/>
            <a:extLst>
              <a:ext uri="{FF2B5EF4-FFF2-40B4-BE49-F238E27FC236}">
                <a16:creationId xmlns:a16="http://schemas.microsoft.com/office/drawing/2014/main" id="{5D4D6F9C-EA96-415C-50FB-3A755477522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1785" y="2857500"/>
            <a:ext cx="10242833" cy="57615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133600" y="989474"/>
            <a:ext cx="14373404" cy="2282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The Thinking Cap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88824" y="3093995"/>
            <a:ext cx="471035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30 seconds </a:t>
            </a:r>
          </a:p>
        </p:txBody>
      </p:sp>
      <p:sp>
        <p:nvSpPr>
          <p:cNvPr id="8" name="Freeform 8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Brain Gym Video  (1)">
            <a:hlinkClick r:id="" action="ppaction://media"/>
            <a:extLst>
              <a:ext uri="{FF2B5EF4-FFF2-40B4-BE49-F238E27FC236}">
                <a16:creationId xmlns:a16="http://schemas.microsoft.com/office/drawing/2014/main" id="{C4978311-941C-B238-75FD-63CCE7D5D7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20455"/>
                </p14:media>
              </p:ext>
            </p:extLst>
          </p:nvPr>
        </p:nvPicPr>
        <p:blipFill rotWithShape="1">
          <a:blip r:embed="rId7"/>
          <a:srcRect l="25522" r="23052"/>
          <a:stretch>
            <a:fillRect/>
          </a:stretch>
        </p:blipFill>
        <p:spPr>
          <a:xfrm>
            <a:off x="544118" y="3543301"/>
            <a:ext cx="5932882" cy="6489508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CAE8F26D-D566-F7C5-CEAE-82226669355C}"/>
              </a:ext>
            </a:extLst>
          </p:cNvPr>
          <p:cNvSpPr txBox="1"/>
          <p:nvPr/>
        </p:nvSpPr>
        <p:spPr>
          <a:xfrm>
            <a:off x="7239001" y="4273980"/>
            <a:ext cx="10820400" cy="4789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Place your fingers on the top of each ear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Gently unroll the curved parts of the edges of both ears at the same time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Start at the top and work your way to the bottom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Then change and start at the bottom and work your way to the top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79715" y="4351270"/>
            <a:ext cx="5299700" cy="5704856"/>
          </a:xfrm>
          <a:custGeom>
            <a:avLst/>
            <a:gdLst/>
            <a:ahLst/>
            <a:cxnLst/>
            <a:rect l="l" t="t" r="r" b="b"/>
            <a:pathLst>
              <a:path w="5299700" h="5704856">
                <a:moveTo>
                  <a:pt x="0" y="0"/>
                </a:moveTo>
                <a:lnTo>
                  <a:pt x="5299700" y="0"/>
                </a:lnTo>
                <a:lnTo>
                  <a:pt x="5299700" y="5704856"/>
                </a:lnTo>
                <a:lnTo>
                  <a:pt x="0" y="5704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280546" y="4075045"/>
            <a:ext cx="5726907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Finished!</a:t>
            </a:r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00112-D11C-44A5-A90E-E145C952A4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50" t="5555" r="33750" b="11482"/>
          <a:stretch/>
        </p:blipFill>
        <p:spPr>
          <a:xfrm>
            <a:off x="5791199" y="0"/>
            <a:ext cx="7164161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95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23530" y="3082129"/>
            <a:ext cx="3021051" cy="9071024"/>
            <a:chOff x="0" y="0"/>
            <a:chExt cx="541338" cy="16254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1338" cy="1625425"/>
            </a:xfrm>
            <a:custGeom>
              <a:avLst/>
              <a:gdLst/>
              <a:ahLst/>
              <a:cxnLst/>
              <a:rect l="l" t="t" r="r" b="b"/>
              <a:pathLst>
                <a:path w="541338" h="1625425">
                  <a:moveTo>
                    <a:pt x="180544" y="19070"/>
                  </a:moveTo>
                  <a:cubicBezTo>
                    <a:pt x="208207" y="7556"/>
                    <a:pt x="239848" y="0"/>
                    <a:pt x="270815" y="0"/>
                  </a:cubicBezTo>
                  <a:cubicBezTo>
                    <a:pt x="301783" y="0"/>
                    <a:pt x="331581" y="6476"/>
                    <a:pt x="359041" y="17990"/>
                  </a:cubicBezTo>
                  <a:cubicBezTo>
                    <a:pt x="359627" y="18350"/>
                    <a:pt x="360211" y="18350"/>
                    <a:pt x="360795" y="18710"/>
                  </a:cubicBezTo>
                  <a:cubicBezTo>
                    <a:pt x="463921" y="64765"/>
                    <a:pt x="539878" y="186379"/>
                    <a:pt x="541338" y="346553"/>
                  </a:cubicBezTo>
                  <a:lnTo>
                    <a:pt x="541338" y="1625425"/>
                  </a:lnTo>
                  <a:lnTo>
                    <a:pt x="0" y="1625425"/>
                  </a:lnTo>
                  <a:lnTo>
                    <a:pt x="0" y="347502"/>
                  </a:lnTo>
                  <a:cubicBezTo>
                    <a:pt x="1461" y="185660"/>
                    <a:pt x="76249" y="64045"/>
                    <a:pt x="180544" y="19070"/>
                  </a:cubicBezTo>
                  <a:close/>
                </a:path>
              </a:pathLst>
            </a:custGeom>
            <a:solidFill>
              <a:srgbClr val="E41B1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1275"/>
              <a:ext cx="541338" cy="1584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7309" y="6388355"/>
            <a:ext cx="1000640" cy="1104155"/>
          </a:xfrm>
          <a:custGeom>
            <a:avLst/>
            <a:gdLst/>
            <a:ahLst/>
            <a:cxnLst/>
            <a:rect l="l" t="t" r="r" b="b"/>
            <a:pathLst>
              <a:path w="1000640" h="1104155">
                <a:moveTo>
                  <a:pt x="0" y="0"/>
                </a:moveTo>
                <a:lnTo>
                  <a:pt x="1000640" y="0"/>
                </a:lnTo>
                <a:lnTo>
                  <a:pt x="1000640" y="1104155"/>
                </a:lnTo>
                <a:lnTo>
                  <a:pt x="0" y="1104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360523" y="7673379"/>
            <a:ext cx="967427" cy="967427"/>
          </a:xfrm>
          <a:custGeom>
            <a:avLst/>
            <a:gdLst/>
            <a:ahLst/>
            <a:cxnLst/>
            <a:rect l="l" t="t" r="r" b="b"/>
            <a:pathLst>
              <a:path w="967427" h="967427">
                <a:moveTo>
                  <a:pt x="0" y="0"/>
                </a:moveTo>
                <a:lnTo>
                  <a:pt x="967426" y="0"/>
                </a:lnTo>
                <a:lnTo>
                  <a:pt x="967426" y="967427"/>
                </a:lnTo>
                <a:lnTo>
                  <a:pt x="0" y="967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31462" y="2238302"/>
            <a:ext cx="17005168" cy="1810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  <a:spcBef>
                <a:spcPct val="0"/>
              </a:spcBef>
            </a:pPr>
            <a:r>
              <a:rPr lang="en-US" sz="1010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Foundation Level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3437" y="6562290"/>
            <a:ext cx="1166812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Time: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73437" y="7778950"/>
            <a:ext cx="2369225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Resources :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3183149" y="6562290"/>
            <a:ext cx="1335524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5 mins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85561" y="7778950"/>
            <a:ext cx="2263140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Stopwatch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3320772" y="1367040"/>
            <a:ext cx="11646455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Arm Activation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5200" y="3163978"/>
            <a:ext cx="4593669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30 seconds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C04FD37-6C53-E98B-7026-65BE956B68FB}"/>
              </a:ext>
            </a:extLst>
          </p:cNvPr>
          <p:cNvSpPr txBox="1"/>
          <p:nvPr/>
        </p:nvSpPr>
        <p:spPr>
          <a:xfrm>
            <a:off x="6631591" y="4058167"/>
            <a:ext cx="11646455" cy="5764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75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Stand, reach one hand up towards the ceiling (palm facing in) 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Place the other hand on outside of your elbow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Push you arm away from you (hold for about 3s)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Then push it towards your ear (hold for about 3s)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Then push the arm behind you (hold for about 3s)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Repeat on other side and switch arms.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  <p:pic>
        <p:nvPicPr>
          <p:cNvPr id="14" name="Brain Gym Video  (1)">
            <a:hlinkClick r:id="" action="ppaction://media"/>
            <a:extLst>
              <a:ext uri="{FF2B5EF4-FFF2-40B4-BE49-F238E27FC236}">
                <a16:creationId xmlns:a16="http://schemas.microsoft.com/office/drawing/2014/main" id="{E9942EED-659D-C010-90F8-233C44438E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20192"/>
                </p14:media>
              </p:ext>
            </p:extLst>
          </p:nvPr>
        </p:nvPicPr>
        <p:blipFill rotWithShape="1">
          <a:blip r:embed="rId7"/>
          <a:srcRect l="31587" r="30393" b="8719"/>
          <a:stretch>
            <a:fillRect/>
          </a:stretch>
        </p:blipFill>
        <p:spPr>
          <a:xfrm>
            <a:off x="1001604" y="3430533"/>
            <a:ext cx="5018196" cy="67768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876800" y="1244917"/>
            <a:ext cx="914899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8" name="30s timer">
            <a:hlinkClick r:id="" action="ppaction://media"/>
            <a:extLst>
              <a:ext uri="{FF2B5EF4-FFF2-40B4-BE49-F238E27FC236}">
                <a16:creationId xmlns:a16="http://schemas.microsoft.com/office/drawing/2014/main" id="{06709E84-32B5-2D57-32A1-D0A9F827B6B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2867057"/>
            <a:ext cx="9877776" cy="55562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3859183" y="868680"/>
            <a:ext cx="9101376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Cross Crawl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13036" y="2775845"/>
            <a:ext cx="4593669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30 seconds</a:t>
            </a:r>
          </a:p>
        </p:txBody>
      </p:sp>
      <p:pic>
        <p:nvPicPr>
          <p:cNvPr id="9" name="Brain Gym Video  (1)">
            <a:hlinkClick r:id="" action="ppaction://media"/>
            <a:extLst>
              <a:ext uri="{FF2B5EF4-FFF2-40B4-BE49-F238E27FC236}">
                <a16:creationId xmlns:a16="http://schemas.microsoft.com/office/drawing/2014/main" id="{316C1648-E817-378F-96B5-A7261B8AA9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0335" end="89920"/>
                </p14:media>
              </p:ext>
            </p:extLst>
          </p:nvPr>
        </p:nvPicPr>
        <p:blipFill rotWithShape="1">
          <a:blip r:embed="rId7"/>
          <a:srcRect l="27398" r="26768"/>
          <a:stretch>
            <a:fillRect/>
          </a:stretch>
        </p:blipFill>
        <p:spPr>
          <a:xfrm>
            <a:off x="228600" y="2775845"/>
            <a:ext cx="6096001" cy="7481455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D78BD177-CF22-F6E4-1D43-384306C75872}"/>
              </a:ext>
            </a:extLst>
          </p:cNvPr>
          <p:cNvSpPr txBox="1"/>
          <p:nvPr/>
        </p:nvSpPr>
        <p:spPr>
          <a:xfrm>
            <a:off x="6611538" y="4381500"/>
            <a:ext cx="11646455" cy="3404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While standing, march on the spot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Bring your opposite elbow to the opposite knee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Twist your body as you touch your knees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414F39C-828B-9CF1-6511-3EEE2360DCEE}"/>
              </a:ext>
            </a:extLst>
          </p:cNvPr>
          <p:cNvSpPr txBox="1"/>
          <p:nvPr/>
        </p:nvSpPr>
        <p:spPr>
          <a:xfrm>
            <a:off x="4876800" y="1244917"/>
            <a:ext cx="914899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pic>
        <p:nvPicPr>
          <p:cNvPr id="4" name="30s timer">
            <a:hlinkClick r:id="" action="ppaction://media"/>
            <a:extLst>
              <a:ext uri="{FF2B5EF4-FFF2-40B4-BE49-F238E27FC236}">
                <a16:creationId xmlns:a16="http://schemas.microsoft.com/office/drawing/2014/main" id="{76E8757F-28A9-EA1A-CA5C-53FFF549138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24400" y="2865189"/>
            <a:ext cx="10710300" cy="60245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082058" y="1367040"/>
            <a:ext cx="10123884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The Elephant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47165" y="3272150"/>
            <a:ext cx="4593669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30 seconds</a:t>
            </a:r>
          </a:p>
        </p:txBody>
      </p:sp>
      <p:sp>
        <p:nvSpPr>
          <p:cNvPr id="8" name="Freeform 8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9" name="Brain Gym Video  (1)">
            <a:hlinkClick r:id="" action="ppaction://media"/>
            <a:extLst>
              <a:ext uri="{FF2B5EF4-FFF2-40B4-BE49-F238E27FC236}">
                <a16:creationId xmlns:a16="http://schemas.microsoft.com/office/drawing/2014/main" id="{FB711A91-C8AA-0919-C29B-DAE88521A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0380" end="59912"/>
                </p14:media>
              </p:ext>
            </p:extLst>
          </p:nvPr>
        </p:nvPicPr>
        <p:blipFill rotWithShape="1">
          <a:blip r:embed="rId6"/>
          <a:srcRect l="21301" r="24963" b="-309"/>
          <a:stretch/>
        </p:blipFill>
        <p:spPr>
          <a:xfrm>
            <a:off x="108284" y="3272149"/>
            <a:ext cx="6400800" cy="6720885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2B362B98-C16B-D651-31E8-E38535F7C22E}"/>
              </a:ext>
            </a:extLst>
          </p:cNvPr>
          <p:cNvSpPr txBox="1"/>
          <p:nvPr/>
        </p:nvSpPr>
        <p:spPr>
          <a:xfrm>
            <a:off x="6847165" y="4442612"/>
            <a:ext cx="11646455" cy="4789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Place your ear on your right shoulder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Extend your right arm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Draw a lazy number 8 (lying on its side), when you are at the bottom bend your knees, when you are at the top straighten your knees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Change sides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D678C062-05E5-0F7E-9BC4-DFB24CF799C4}"/>
              </a:ext>
            </a:extLst>
          </p:cNvPr>
          <p:cNvSpPr txBox="1"/>
          <p:nvPr/>
        </p:nvSpPr>
        <p:spPr>
          <a:xfrm>
            <a:off x="4876800" y="1244917"/>
            <a:ext cx="914899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pic>
        <p:nvPicPr>
          <p:cNvPr id="4" name="30s timer">
            <a:hlinkClick r:id="" action="ppaction://media"/>
            <a:extLst>
              <a:ext uri="{FF2B5EF4-FFF2-40B4-BE49-F238E27FC236}">
                <a16:creationId xmlns:a16="http://schemas.microsoft.com/office/drawing/2014/main" id="{7FF4F26B-28DF-1800-D4C2-55B12A3B712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855664"/>
            <a:ext cx="10710300" cy="60245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c3aaa0-0762-42cb-a2a7-6988fc82b466">
      <Terms xmlns="http://schemas.microsoft.com/office/infopath/2007/PartnerControls"/>
    </lcf76f155ced4ddcb4097134ff3c332f>
    <TaxCatchAll xmlns="8eb830d9-311e-48e7-bd78-c201a7dce4d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6D17894D4FD438A484879138A7711" ma:contentTypeVersion="15" ma:contentTypeDescription="Create a new document." ma:contentTypeScope="" ma:versionID="0995a18f9f2e8675647b82e92d9df5d5">
  <xsd:schema xmlns:xsd="http://www.w3.org/2001/XMLSchema" xmlns:xs="http://www.w3.org/2001/XMLSchema" xmlns:p="http://schemas.microsoft.com/office/2006/metadata/properties" xmlns:ns2="c8c3aaa0-0762-42cb-a2a7-6988fc82b466" xmlns:ns3="8eb830d9-311e-48e7-bd78-c201a7dce4d8" targetNamespace="http://schemas.microsoft.com/office/2006/metadata/properties" ma:root="true" ma:fieldsID="e25a9b9b607318dac78727fb958cff1b" ns2:_="" ns3:_="">
    <xsd:import namespace="c8c3aaa0-0762-42cb-a2a7-6988fc82b466"/>
    <xsd:import namespace="8eb830d9-311e-48e7-bd78-c201a7dce4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3aaa0-0762-42cb-a2a7-6988fc82b4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4bf2425-0a1a-4cc2-9193-36f33296c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830d9-311e-48e7-bd78-c201a7dce4d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92ce327-3cba-4314-9f86-4805dca7b15f}" ma:internalName="TaxCatchAll" ma:showField="CatchAllData" ma:web="8eb830d9-311e-48e7-bd78-c201a7dce4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B8FF73-D15F-4C66-A84D-1DBBA57A19E5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8eb830d9-311e-48e7-bd78-c201a7dce4d8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c8c3aaa0-0762-42cb-a2a7-6988fc82b466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C49E4CB-DAAC-433D-A4E9-F9A75205C9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5C98CB-F127-4FBD-9198-CE7D298C53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c3aaa0-0762-42cb-a2a7-6988fc82b466"/>
    <ds:schemaRef ds:uri="8eb830d9-311e-48e7-bd78-c201a7dce4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263</Words>
  <Application>Microsoft Office PowerPoint</Application>
  <PresentationFormat>Custom</PresentationFormat>
  <Paragraphs>43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Omnes Bold</vt:lpstr>
      <vt:lpstr>Calibri</vt:lpstr>
      <vt:lpstr>Omnes Semibold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Brain Gym </dc:title>
  <cp:lastModifiedBy>Rakia Alouane</cp:lastModifiedBy>
  <cp:revision>3</cp:revision>
  <dcterms:created xsi:type="dcterms:W3CDTF">2006-08-16T00:00:00Z</dcterms:created>
  <dcterms:modified xsi:type="dcterms:W3CDTF">2025-04-17T07:27:40Z</dcterms:modified>
  <dc:identifier>DAGM-fDqpbw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0x010100B816D17894D4FD438A484879138A7711</vt:lpwstr>
  </property>
  <property fmtid="{D5CDD505-2E9C-101B-9397-08002B2CF9AE}" pid="3" name="MediaServiceImageTags">
    <vt:lpwstr/>
  </property>
</Properties>
</file>