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79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8288000" cy="10287000"/>
  <p:notesSz cx="6858000" cy="9144000"/>
  <p:embeddedFontLst>
    <p:embeddedFont>
      <p:font typeface="Omnes Bold" panose="020B0604020202020204" charset="0"/>
      <p:regular r:id="rId19"/>
    </p:embeddedFont>
    <p:embeddedFont>
      <p:font typeface="Omnes Semi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26FE-B644-4C28-B174-06E15A564DF9}" type="datetimeFigureOut">
              <a:rPr lang="en-GB" smtClean="0"/>
              <a:t>17/04/2025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C52D9-A0D3-4E4F-AFB1-A254059EE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5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C52D9-A0D3-4E4F-AFB1-A254059EE7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28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1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33543" y="3833173"/>
            <a:ext cx="8015883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Brain Gym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13512" y="1367040"/>
            <a:ext cx="10660976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The Grounder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 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2  (1)">
            <a:hlinkClick r:id="" action="ppaction://media"/>
            <a:extLst>
              <a:ext uri="{FF2B5EF4-FFF2-40B4-BE49-F238E27FC236}">
                <a16:creationId xmlns:a16="http://schemas.microsoft.com/office/drawing/2014/main" id="{2BA9D291-D879-65DC-EDAF-92D11ECED0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2927" end="41204"/>
                </p14:media>
              </p:ext>
            </p:extLst>
          </p:nvPr>
        </p:nvPicPr>
        <p:blipFill rotWithShape="1">
          <a:blip r:embed="rId7"/>
          <a:srcRect l="22985" t="-1" r="30140" b="1914"/>
          <a:stretch/>
        </p:blipFill>
        <p:spPr>
          <a:xfrm>
            <a:off x="396381" y="3175788"/>
            <a:ext cx="5852020" cy="6888049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A5A58197-CAC6-4329-0BA4-F6D97E624048}"/>
              </a:ext>
            </a:extLst>
          </p:cNvPr>
          <p:cNvSpPr txBox="1"/>
          <p:nvPr/>
        </p:nvSpPr>
        <p:spPr>
          <a:xfrm>
            <a:off x="6847165" y="4442612"/>
            <a:ext cx="11646455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Hold a warrior yoga pose (front leg bent, back leg straight)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Inhale, straighten your knee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Exhale bend the knee again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legs and repeat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74769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10B7DFD6-715A-E5B4-1E3C-3FB2FB44EE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3400" y="2471573"/>
            <a:ext cx="10439400" cy="58721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728758" y="1367040"/>
            <a:ext cx="4830485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Lazy 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73049" y="3272150"/>
            <a:ext cx="4741902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 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2  (1)">
            <a:hlinkClick r:id="" action="ppaction://media"/>
            <a:extLst>
              <a:ext uri="{FF2B5EF4-FFF2-40B4-BE49-F238E27FC236}">
                <a16:creationId xmlns:a16="http://schemas.microsoft.com/office/drawing/2014/main" id="{145F6BC5-4C96-A7E4-94FB-F82D5E3C2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4150"/>
                </p14:media>
              </p:ext>
            </p:extLst>
          </p:nvPr>
        </p:nvPicPr>
        <p:blipFill rotWithShape="1">
          <a:blip r:embed="rId7"/>
          <a:srcRect l="20916" r="29083"/>
          <a:stretch>
            <a:fillRect/>
          </a:stretch>
        </p:blipFill>
        <p:spPr>
          <a:xfrm>
            <a:off x="343994" y="3162300"/>
            <a:ext cx="6104431" cy="6867485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55962757-DDFA-B4A7-63C6-1BE36E1E83EC}"/>
              </a:ext>
            </a:extLst>
          </p:cNvPr>
          <p:cNvSpPr txBox="1"/>
          <p:nvPr/>
        </p:nvSpPr>
        <p:spPr>
          <a:xfrm>
            <a:off x="6847165" y="4442612"/>
            <a:ext cx="11646455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Put one arm out directly in front of you and point your thumb to the ceiling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Draw a large lying on its side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Start up to the left, down then back through the </a:t>
            </a:r>
            <a:r>
              <a:rPr lang="en-US" sz="3000" dirty="0" err="1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centre</a:t>
            </a: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 and up to the right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Focus your eyes on your thumb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hands and repeat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79715" y="4351270"/>
            <a:ext cx="5299700" cy="5704856"/>
          </a:xfrm>
          <a:custGeom>
            <a:avLst/>
            <a:gdLst/>
            <a:ahLst/>
            <a:cxnLst/>
            <a:rect l="l" t="t" r="r" b="b"/>
            <a:pathLst>
              <a:path w="5299700" h="5704856">
                <a:moveTo>
                  <a:pt x="0" y="0"/>
                </a:moveTo>
                <a:lnTo>
                  <a:pt x="5299700" y="0"/>
                </a:lnTo>
                <a:lnTo>
                  <a:pt x="5299700" y="5704856"/>
                </a:lnTo>
                <a:lnTo>
                  <a:pt x="0" y="570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80546" y="4075045"/>
            <a:ext cx="5726907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Finished!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00112-D11C-44A5-A90E-E145C952A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50" t="5555" r="33750" b="11482"/>
          <a:stretch/>
        </p:blipFill>
        <p:spPr>
          <a:xfrm>
            <a:off x="5791199" y="0"/>
            <a:ext cx="7164161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5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11350" y="2457419"/>
            <a:ext cx="3021051" cy="9241542"/>
            <a:chOff x="0" y="0"/>
            <a:chExt cx="541338" cy="1655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338" cy="1655980"/>
            </a:xfrm>
            <a:custGeom>
              <a:avLst/>
              <a:gdLst/>
              <a:ahLst/>
              <a:cxnLst/>
              <a:rect l="l" t="t" r="r" b="b"/>
              <a:pathLst>
                <a:path w="541338" h="1655980">
                  <a:moveTo>
                    <a:pt x="180544" y="19070"/>
                  </a:moveTo>
                  <a:cubicBezTo>
                    <a:pt x="208207" y="7556"/>
                    <a:pt x="239848" y="0"/>
                    <a:pt x="270815" y="0"/>
                  </a:cubicBezTo>
                  <a:cubicBezTo>
                    <a:pt x="301783" y="0"/>
                    <a:pt x="331581" y="6476"/>
                    <a:pt x="359041" y="17990"/>
                  </a:cubicBezTo>
                  <a:cubicBezTo>
                    <a:pt x="359627" y="18350"/>
                    <a:pt x="360211" y="18350"/>
                    <a:pt x="360795" y="18710"/>
                  </a:cubicBezTo>
                  <a:cubicBezTo>
                    <a:pt x="463921" y="64765"/>
                    <a:pt x="539878" y="186379"/>
                    <a:pt x="541338" y="347231"/>
                  </a:cubicBezTo>
                  <a:lnTo>
                    <a:pt x="541338" y="1655980"/>
                  </a:lnTo>
                  <a:lnTo>
                    <a:pt x="0" y="1655980"/>
                  </a:lnTo>
                  <a:lnTo>
                    <a:pt x="0" y="348203"/>
                  </a:lnTo>
                  <a:cubicBezTo>
                    <a:pt x="1461" y="185660"/>
                    <a:pt x="76249" y="64045"/>
                    <a:pt x="180544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541338" cy="1614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9871" y="5821741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63084" y="7106765"/>
            <a:ext cx="967427" cy="967427"/>
          </a:xfrm>
          <a:custGeom>
            <a:avLst/>
            <a:gdLst/>
            <a:ahLst/>
            <a:cxnLst/>
            <a:rect l="l" t="t" r="r" b="b"/>
            <a:pathLst>
              <a:path w="967427" h="967427">
                <a:moveTo>
                  <a:pt x="0" y="0"/>
                </a:moveTo>
                <a:lnTo>
                  <a:pt x="967427" y="0"/>
                </a:lnTo>
                <a:lnTo>
                  <a:pt x="967427" y="967427"/>
                </a:lnTo>
                <a:lnTo>
                  <a:pt x="0" y="967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1462" y="2219252"/>
            <a:ext cx="17005168" cy="195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0"/>
              </a:lnSpc>
              <a:spcBef>
                <a:spcPct val="0"/>
              </a:spcBef>
            </a:pPr>
            <a:r>
              <a:rPr lang="en-US" sz="1090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Key Stage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5998" y="5995676"/>
            <a:ext cx="1166812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8198" y="7212336"/>
            <a:ext cx="2369225" cy="65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Resources :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909201" y="5995676"/>
            <a:ext cx="2036445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5 minutes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82919" y="7212336"/>
            <a:ext cx="2263140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Stopwatch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93312" y="1367040"/>
            <a:ext cx="9101376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Cross Crawl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Brain Gym Video 2 ">
            <a:hlinkClick r:id="" action="ppaction://media"/>
            <a:extLst>
              <a:ext uri="{FF2B5EF4-FFF2-40B4-BE49-F238E27FC236}">
                <a16:creationId xmlns:a16="http://schemas.microsoft.com/office/drawing/2014/main" id="{5C17296B-4E71-BD6A-0311-42F7E9B11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05267"/>
                </p14:media>
              </p:ext>
            </p:extLst>
          </p:nvPr>
        </p:nvPicPr>
        <p:blipFill rotWithShape="1">
          <a:blip r:embed="rId7"/>
          <a:srcRect l="26291" t="16121" r="37356" b="8005"/>
          <a:stretch/>
        </p:blipFill>
        <p:spPr>
          <a:xfrm>
            <a:off x="391619" y="3437138"/>
            <a:ext cx="5459790" cy="6410139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17E2F2BC-98D3-D1D1-8B74-7A0F4E9E4318}"/>
              </a:ext>
            </a:extLst>
          </p:cNvPr>
          <p:cNvSpPr txBox="1"/>
          <p:nvPr/>
        </p:nvSpPr>
        <p:spPr>
          <a:xfrm>
            <a:off x="6611538" y="4381500"/>
            <a:ext cx="11646455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While standing, march on the spot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Bring your opposite elbow to the opposite knee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Twist your body as you touch your knees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419600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sp>
        <p:nvSpPr>
          <p:cNvPr id="5" name="Freeform 5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20s timer (2)">
            <a:hlinkClick r:id="" action="ppaction://media"/>
            <a:extLst>
              <a:ext uri="{FF2B5EF4-FFF2-40B4-BE49-F238E27FC236}">
                <a16:creationId xmlns:a16="http://schemas.microsoft.com/office/drawing/2014/main" id="{3B28EE05-DE9B-3158-318C-3958B2120E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2633093"/>
            <a:ext cx="10710300" cy="60245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082058" y="1367040"/>
            <a:ext cx="10123884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The Elephant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Brain Gym Video 2  (1)">
            <a:hlinkClick r:id="" action="ppaction://media"/>
            <a:extLst>
              <a:ext uri="{FF2B5EF4-FFF2-40B4-BE49-F238E27FC236}">
                <a16:creationId xmlns:a16="http://schemas.microsoft.com/office/drawing/2014/main" id="{80052948-A2B2-71CE-1BCB-92A941973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469" end="123690"/>
                </p14:media>
              </p:ext>
            </p:extLst>
          </p:nvPr>
        </p:nvPicPr>
        <p:blipFill rotWithShape="1">
          <a:blip r:embed="rId7"/>
          <a:srcRect l="21788" r="29196"/>
          <a:stretch>
            <a:fillRect/>
          </a:stretch>
        </p:blipFill>
        <p:spPr>
          <a:xfrm>
            <a:off x="609600" y="3272149"/>
            <a:ext cx="5943600" cy="682078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6D343DC-D50F-5362-9D87-FC34586C3C11}"/>
              </a:ext>
            </a:extLst>
          </p:cNvPr>
          <p:cNvSpPr txBox="1"/>
          <p:nvPr/>
        </p:nvSpPr>
        <p:spPr>
          <a:xfrm>
            <a:off x="6847165" y="4442612"/>
            <a:ext cx="11646455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Place your ear on your right shoulder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Extend your right arm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Draw a lazy number 8 (lying on its side), when you are at the bottom bend your knees, when you are at the top straighten your knees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Change sides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mnes Semibold"/>
              <a:ea typeface="Omnes Semibold"/>
              <a:cs typeface="Omnes Semibold"/>
              <a:sym typeface="Omnes Semibold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64815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3DCA90B4-906E-584B-8913-868AAA93CC2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3865" y="2525082"/>
            <a:ext cx="10615498" cy="59712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552230" y="1367040"/>
            <a:ext cx="11183541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Gravity Glider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31390" y="3272150"/>
            <a:ext cx="4625221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40 seconds</a:t>
            </a:r>
          </a:p>
        </p:txBody>
      </p:sp>
      <p:sp>
        <p:nvSpPr>
          <p:cNvPr id="8" name="Freeform 8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Brain Gym Video 2  (1)">
            <a:hlinkClick r:id="" action="ppaction://media"/>
            <a:extLst>
              <a:ext uri="{FF2B5EF4-FFF2-40B4-BE49-F238E27FC236}">
                <a16:creationId xmlns:a16="http://schemas.microsoft.com/office/drawing/2014/main" id="{590A1264-3EF0-4EFD-5145-34AB5CE8DA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1305" end="82830"/>
                </p14:media>
              </p:ext>
            </p:extLst>
          </p:nvPr>
        </p:nvPicPr>
        <p:blipFill rotWithShape="1">
          <a:blip r:embed="rId7"/>
          <a:srcRect l="19792" r="27083"/>
          <a:stretch>
            <a:fillRect/>
          </a:stretch>
        </p:blipFill>
        <p:spPr>
          <a:xfrm>
            <a:off x="304800" y="3467100"/>
            <a:ext cx="6019800" cy="6373906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94AB7C3C-C832-A826-2A64-5CFEFC6ABA4F}"/>
              </a:ext>
            </a:extLst>
          </p:cNvPr>
          <p:cNvSpPr txBox="1"/>
          <p:nvPr/>
        </p:nvSpPr>
        <p:spPr>
          <a:xfrm>
            <a:off x="6847165" y="4442612"/>
            <a:ext cx="11646455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Stand and bend both knees crossing your feet over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Exhale as you lean forward slowly and glide your arms down your legs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Now glide back up until you are standing upright </a:t>
            </a:r>
          </a:p>
          <a:p>
            <a:pPr marL="685800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Cross your feet the other way and repeat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9245" y="7053244"/>
            <a:ext cx="4866403" cy="2936246"/>
          </a:xfrm>
          <a:custGeom>
            <a:avLst/>
            <a:gdLst/>
            <a:ahLst/>
            <a:cxnLst/>
            <a:rect l="l" t="t" r="r" b="b"/>
            <a:pathLst>
              <a:path w="4866403" h="2936246">
                <a:moveTo>
                  <a:pt x="0" y="0"/>
                </a:moveTo>
                <a:lnTo>
                  <a:pt x="4866403" y="0"/>
                </a:lnTo>
                <a:lnTo>
                  <a:pt x="4866403" y="2936245"/>
                </a:lnTo>
                <a:lnTo>
                  <a:pt x="0" y="293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574769" y="1028700"/>
            <a:ext cx="9138462" cy="186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  <a:spcBef>
                <a:spcPct val="0"/>
              </a:spcBef>
            </a:pPr>
            <a:r>
              <a:rPr lang="en-US" sz="10399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 Rest</a:t>
            </a:r>
          </a:p>
        </p:txBody>
      </p:sp>
      <p:pic>
        <p:nvPicPr>
          <p:cNvPr id="6" name="20s timer (2)">
            <a:hlinkClick r:id="" action="ppaction://media"/>
            <a:extLst>
              <a:ext uri="{FF2B5EF4-FFF2-40B4-BE49-F238E27FC236}">
                <a16:creationId xmlns:a16="http://schemas.microsoft.com/office/drawing/2014/main" id="{C4F245AE-4323-183D-7854-B502C658DD3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2589376"/>
            <a:ext cx="11178532" cy="6287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B8FF73-D15F-4C66-A84D-1DBBA57A19E5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c8c3aaa0-0762-42cb-a2a7-6988fc82b466"/>
    <ds:schemaRef ds:uri="http://schemas.microsoft.com/office/infopath/2007/PartnerControls"/>
    <ds:schemaRef ds:uri="8eb830d9-311e-48e7-bd78-c201a7dce4d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49E4CB-DAAC-433D-A4E9-F9A75205C9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459E8A-CDA0-4150-A26A-10D1391DAE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224</Words>
  <Application>Microsoft Office PowerPoint</Application>
  <PresentationFormat>Custom</PresentationFormat>
  <Paragraphs>42</Paragraphs>
  <Slides>13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Omnes Bold</vt:lpstr>
      <vt:lpstr>Omnes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Brain Gym</dc:title>
  <dc:creator>Rakia Alouane</dc:creator>
  <cp:lastModifiedBy>Rakia Alouane</cp:lastModifiedBy>
  <cp:revision>3</cp:revision>
  <dcterms:created xsi:type="dcterms:W3CDTF">2006-08-16T00:00:00Z</dcterms:created>
  <dcterms:modified xsi:type="dcterms:W3CDTF">2025-04-17T07:15:36Z</dcterms:modified>
  <dc:identifier>DAGM-fDqpbw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