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9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18288000" cy="10287000"/>
  <p:notesSz cx="6858000" cy="9144000"/>
  <p:embeddedFontLst>
    <p:embeddedFont>
      <p:font typeface="Omnes Bold" panose="020B0604020202020204" charset="0"/>
      <p:regular r:id="rId19"/>
    </p:embeddedFont>
    <p:embeddedFont>
      <p:font typeface="Omnes Semi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0FC9C0-9521-424D-8B21-42E068FE6031}" v="1" dt="2025-04-17T07:36:28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0" autoAdjust="0"/>
    <p:restoredTop sz="94622" autoAdjust="0"/>
  </p:normalViewPr>
  <p:slideViewPr>
    <p:cSldViewPr>
      <p:cViewPr varScale="1">
        <p:scale>
          <a:sx n="52" d="100"/>
          <a:sy n="52" d="100"/>
        </p:scale>
        <p:origin x="24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26FE-B644-4C28-B174-06E15A564DF9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C52D9-A0D3-4E4F-AFB1-A254059EE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need a timer for this slide as this is just an image.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C52D9-A0D3-4E4F-AFB1-A254059EE7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38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16.png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6.mp4"/><Relationship Id="rId7" Type="http://schemas.openxmlformats.org/officeDocument/2006/relationships/image" Target="../media/image5.png"/><Relationship Id="rId2" Type="http://schemas.microsoft.com/office/2007/relationships/media" Target="../media/media6.mp4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33543" y="3833173"/>
            <a:ext cx="8015883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Brain Gym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3512" y="1367040"/>
            <a:ext cx="10660976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Grounder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2  (1)">
            <a:hlinkClick r:id="" action="ppaction://media"/>
            <a:extLst>
              <a:ext uri="{FF2B5EF4-FFF2-40B4-BE49-F238E27FC236}">
                <a16:creationId xmlns:a16="http://schemas.microsoft.com/office/drawing/2014/main" id="{667A55DF-E0B5-868D-542D-F4733050511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2985" t="-1" r="30140" b="1914"/>
          <a:stretch/>
        </p:blipFill>
        <p:spPr>
          <a:xfrm>
            <a:off x="396381" y="3175788"/>
            <a:ext cx="5852020" cy="6888049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D6BCC877-045C-E7DF-8F2F-CBE1370F27B2}"/>
              </a:ext>
            </a:extLst>
          </p:cNvPr>
          <p:cNvSpPr txBox="1"/>
          <p:nvPr/>
        </p:nvSpPr>
        <p:spPr>
          <a:xfrm>
            <a:off x="6477000" y="4457700"/>
            <a:ext cx="11646455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Hold a warrior yoga pose (front leg bent, back leg straight)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Inhale, straighten your knee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Exhale bend the knee again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legs and repeat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2A0D38DE-0E43-1B71-AC5C-311CFFBB390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4815" y="2687176"/>
            <a:ext cx="10736194" cy="6039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808738" y="1367040"/>
            <a:ext cx="14670524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Cross Crawl Sit Ups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288F162-B40F-5059-C5CC-67C6B28DC18B}"/>
              </a:ext>
            </a:extLst>
          </p:cNvPr>
          <p:cNvSpPr txBox="1"/>
          <p:nvPr/>
        </p:nvSpPr>
        <p:spPr>
          <a:xfrm>
            <a:off x="7315200" y="4476055"/>
            <a:ext cx="10600231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Sit on the floor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Similar to standing  cross crawl, put arms behind your head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Raise opposite knee to opposite elbow (while keeping other foot on the floor)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Then change sides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  <p:pic>
        <p:nvPicPr>
          <p:cNvPr id="2" name="Brain Gym video 3 (1)">
            <a:hlinkClick r:id="" action="ppaction://media"/>
            <a:extLst>
              <a:ext uri="{FF2B5EF4-FFF2-40B4-BE49-F238E27FC236}">
                <a16:creationId xmlns:a16="http://schemas.microsoft.com/office/drawing/2014/main" id="{0F56CC3D-9D10-7D25-D2E7-BD3BA62CA0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30558" t="48746" r="23981"/>
          <a:stretch>
            <a:fillRect/>
          </a:stretch>
        </p:blipFill>
        <p:spPr>
          <a:xfrm>
            <a:off x="372569" y="4201790"/>
            <a:ext cx="6651561" cy="42183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79715" y="4351270"/>
            <a:ext cx="5299700" cy="5704856"/>
          </a:xfrm>
          <a:custGeom>
            <a:avLst/>
            <a:gdLst/>
            <a:ahLst/>
            <a:cxnLst/>
            <a:rect l="l" t="t" r="r" b="b"/>
            <a:pathLst>
              <a:path w="5299700" h="5704856">
                <a:moveTo>
                  <a:pt x="0" y="0"/>
                </a:moveTo>
                <a:lnTo>
                  <a:pt x="5299700" y="0"/>
                </a:lnTo>
                <a:lnTo>
                  <a:pt x="5299700" y="5704856"/>
                </a:lnTo>
                <a:lnTo>
                  <a:pt x="0" y="570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80546" y="4075045"/>
            <a:ext cx="5726907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Finished!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00112-D11C-44A5-A90E-E145C952A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50" t="5555" r="33750" b="11482"/>
          <a:stretch/>
        </p:blipFill>
        <p:spPr>
          <a:xfrm>
            <a:off x="5791199" y="0"/>
            <a:ext cx="7164161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5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11350" y="2457419"/>
            <a:ext cx="3021051" cy="9241542"/>
            <a:chOff x="0" y="0"/>
            <a:chExt cx="541338" cy="165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338" cy="1655980"/>
            </a:xfrm>
            <a:custGeom>
              <a:avLst/>
              <a:gdLst/>
              <a:ahLst/>
              <a:cxnLst/>
              <a:rect l="l" t="t" r="r" b="b"/>
              <a:pathLst>
                <a:path w="541338" h="1655980">
                  <a:moveTo>
                    <a:pt x="180544" y="19070"/>
                  </a:moveTo>
                  <a:cubicBezTo>
                    <a:pt x="208207" y="7556"/>
                    <a:pt x="239848" y="0"/>
                    <a:pt x="270815" y="0"/>
                  </a:cubicBezTo>
                  <a:cubicBezTo>
                    <a:pt x="301783" y="0"/>
                    <a:pt x="331581" y="6476"/>
                    <a:pt x="359041" y="17990"/>
                  </a:cubicBezTo>
                  <a:cubicBezTo>
                    <a:pt x="359627" y="18350"/>
                    <a:pt x="360211" y="18350"/>
                    <a:pt x="360795" y="18710"/>
                  </a:cubicBezTo>
                  <a:cubicBezTo>
                    <a:pt x="463921" y="64765"/>
                    <a:pt x="539878" y="186379"/>
                    <a:pt x="541338" y="347231"/>
                  </a:cubicBezTo>
                  <a:lnTo>
                    <a:pt x="541338" y="1655980"/>
                  </a:lnTo>
                  <a:lnTo>
                    <a:pt x="0" y="1655980"/>
                  </a:lnTo>
                  <a:lnTo>
                    <a:pt x="0" y="348203"/>
                  </a:lnTo>
                  <a:cubicBezTo>
                    <a:pt x="1461" y="185660"/>
                    <a:pt x="76249" y="64045"/>
                    <a:pt x="180544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541338" cy="1614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871" y="5821741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63084" y="7106765"/>
            <a:ext cx="967427" cy="967427"/>
          </a:xfrm>
          <a:custGeom>
            <a:avLst/>
            <a:gdLst/>
            <a:ahLst/>
            <a:cxnLst/>
            <a:rect l="l" t="t" r="r" b="b"/>
            <a:pathLst>
              <a:path w="967427" h="967427">
                <a:moveTo>
                  <a:pt x="0" y="0"/>
                </a:moveTo>
                <a:lnTo>
                  <a:pt x="967427" y="0"/>
                </a:lnTo>
                <a:lnTo>
                  <a:pt x="967427" y="967427"/>
                </a:lnTo>
                <a:lnTo>
                  <a:pt x="0" y="96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1462" y="2219252"/>
            <a:ext cx="17005168" cy="195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0"/>
              </a:lnSpc>
              <a:spcBef>
                <a:spcPct val="0"/>
              </a:spcBef>
            </a:pPr>
            <a:r>
              <a:rPr lang="en-US" sz="1090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Key Stage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5998" y="5995676"/>
            <a:ext cx="1166812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8198" y="7212336"/>
            <a:ext cx="236922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Resources 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909201" y="5995676"/>
            <a:ext cx="2036445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5 minutes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03933" y="7212336"/>
            <a:ext cx="2221111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stopwatch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265896" y="1367040"/>
            <a:ext cx="9745504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Neck Rolls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73049" y="3272150"/>
            <a:ext cx="4741902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 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3">
            <a:hlinkClick r:id="" action="ppaction://media"/>
            <a:extLst>
              <a:ext uri="{FF2B5EF4-FFF2-40B4-BE49-F238E27FC236}">
                <a16:creationId xmlns:a16="http://schemas.microsoft.com/office/drawing/2014/main" id="{A01DB6F0-A010-CD45-DEF6-C0C9B9AE2D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853" r="29258"/>
          <a:stretch/>
        </p:blipFill>
        <p:spPr>
          <a:xfrm>
            <a:off x="675511" y="3272150"/>
            <a:ext cx="5642391" cy="6768883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775B4C09-B496-4866-E9B6-801E2D928CC9}"/>
              </a:ext>
            </a:extLst>
          </p:cNvPr>
          <p:cNvSpPr txBox="1"/>
          <p:nvPr/>
        </p:nvSpPr>
        <p:spPr>
          <a:xfrm>
            <a:off x="6847165" y="4442612"/>
            <a:ext cx="11646455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standing, relax your shoulders, drop your head and look down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Let your head rotate gently one direction drawing a full circle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direction and repeat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74769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 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184DF0D6-7C49-D54D-B1C1-995B59FAE7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999" y="2680120"/>
            <a:ext cx="11236849" cy="632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082058" y="1367040"/>
            <a:ext cx="10123884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Elephant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Brain Gym Video 2  (1)">
            <a:hlinkClick r:id="" action="ppaction://media"/>
            <a:extLst>
              <a:ext uri="{FF2B5EF4-FFF2-40B4-BE49-F238E27FC236}">
                <a16:creationId xmlns:a16="http://schemas.microsoft.com/office/drawing/2014/main" id="{E5A4BCF9-B1AC-103D-C3C9-6C7B1C58023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1788" r="29196"/>
          <a:stretch>
            <a:fillRect/>
          </a:stretch>
        </p:blipFill>
        <p:spPr>
          <a:xfrm>
            <a:off x="609600" y="3231813"/>
            <a:ext cx="5943600" cy="682078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0A735758-2D2B-3FF1-72EB-3BF2414EC8B8}"/>
              </a:ext>
            </a:extLst>
          </p:cNvPr>
          <p:cNvSpPr txBox="1"/>
          <p:nvPr/>
        </p:nvSpPr>
        <p:spPr>
          <a:xfrm>
            <a:off x="6847165" y="4442612"/>
            <a:ext cx="11646455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your ear on your right shoulder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Extend your right arm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Draw a lazy number 8 (lying on its side), when you are at the bottom bend your knees, when you are at the top straighten your knees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sides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724400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F7CBC03D-FD11-8A6F-8290-61E2F5CCCE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730167"/>
            <a:ext cx="10295467" cy="5791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93312" y="1367040"/>
            <a:ext cx="9101376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Cross Crawl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2 ">
            <a:hlinkClick r:id="" action="ppaction://media"/>
            <a:extLst>
              <a:ext uri="{FF2B5EF4-FFF2-40B4-BE49-F238E27FC236}">
                <a16:creationId xmlns:a16="http://schemas.microsoft.com/office/drawing/2014/main" id="{BFBEDFFA-43CF-44CB-9A8C-990A4532B3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6291" t="16121" r="37356" b="8005"/>
          <a:stretch/>
        </p:blipFill>
        <p:spPr>
          <a:xfrm>
            <a:off x="391619" y="3437138"/>
            <a:ext cx="5459790" cy="6410139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11C5D892-CD98-9549-0703-B01DAD3F1607}"/>
              </a:ext>
            </a:extLst>
          </p:cNvPr>
          <p:cNvSpPr txBox="1"/>
          <p:nvPr/>
        </p:nvSpPr>
        <p:spPr>
          <a:xfrm>
            <a:off x="6249926" y="4239891"/>
            <a:ext cx="11646455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standing, march on the spot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Bring your opposite elbow to the opposite knee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Twist your body as you touch your knees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74769" y="9525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BFE25E30-0591-E903-1FB1-B32E33E939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4768" y="2601282"/>
            <a:ext cx="10480031" cy="5895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B8FF73-D15F-4C66-A84D-1DBBA57A19E5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8eb830d9-311e-48e7-bd78-c201a7dce4d8"/>
    <ds:schemaRef ds:uri="c8c3aaa0-0762-42cb-a2a7-6988fc82b46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F81D82-A59D-46A0-AA0D-89BACEC3E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49E4CB-DAAC-433D-A4E9-F9A75205C9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Custom</PresentationFormat>
  <Paragraphs>41</Paragraphs>
  <Slides>13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Omnes Bold</vt:lpstr>
      <vt:lpstr>Omnes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Brain Gym </dc:title>
  <cp:lastModifiedBy>Una McHugh</cp:lastModifiedBy>
  <cp:revision>3</cp:revision>
  <dcterms:created xsi:type="dcterms:W3CDTF">2006-08-16T00:00:00Z</dcterms:created>
  <dcterms:modified xsi:type="dcterms:W3CDTF">2025-08-26T12:42:40Z</dcterms:modified>
  <dc:identifier>DAGM-fDqpbw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