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0"/>
  </p:notesMasterIdLst>
  <p:sldIdLst>
    <p:sldId id="256" r:id="rId5"/>
    <p:sldId id="260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Omnes Bold" panose="020B0604020202020204" charset="0"/>
      <p:regular r:id="rId11"/>
    </p:embeddedFont>
    <p:embeddedFont>
      <p:font typeface="Omnes Semi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FCF1B-B032-4647-8268-BA7284BF1306}" v="9" dt="2025-07-17T10:20:31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pupils to copy the actions for each number for 30s, then rest for 30s. Repeat for a total of 5 times.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9152" y="2938283"/>
            <a:ext cx="16896279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Learn a New Language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6C830-C905-B156-1EF3-0DE7CC0EF4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417" t="23333" r="35833" b="16667"/>
          <a:stretch/>
        </p:blipFill>
        <p:spPr>
          <a:xfrm>
            <a:off x="6400800" y="0"/>
            <a:ext cx="7239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59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18" y="2443541"/>
            <a:ext cx="1743874" cy="9071024"/>
            <a:chOff x="0" y="0"/>
            <a:chExt cx="312483" cy="162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483" cy="1625425"/>
            </a:xfrm>
            <a:custGeom>
              <a:avLst/>
              <a:gdLst/>
              <a:ahLst/>
              <a:cxnLst/>
              <a:rect l="l" t="t" r="r" b="b"/>
              <a:pathLst>
                <a:path w="312483" h="1625425">
                  <a:moveTo>
                    <a:pt x="104217" y="19070"/>
                  </a:moveTo>
                  <a:cubicBezTo>
                    <a:pt x="120186" y="7556"/>
                    <a:pt x="138450" y="0"/>
                    <a:pt x="156325" y="0"/>
                  </a:cubicBezTo>
                  <a:cubicBezTo>
                    <a:pt x="174201" y="0"/>
                    <a:pt x="191402" y="6476"/>
                    <a:pt x="207253" y="17990"/>
                  </a:cubicBezTo>
                  <a:cubicBezTo>
                    <a:pt x="207591" y="18350"/>
                    <a:pt x="207928" y="18350"/>
                    <a:pt x="208265" y="18710"/>
                  </a:cubicBezTo>
                  <a:cubicBezTo>
                    <a:pt x="267794" y="64765"/>
                    <a:pt x="311640" y="186379"/>
                    <a:pt x="312483" y="346553"/>
                  </a:cubicBezTo>
                  <a:lnTo>
                    <a:pt x="312483" y="1625425"/>
                  </a:lnTo>
                  <a:lnTo>
                    <a:pt x="0" y="1625425"/>
                  </a:lnTo>
                  <a:lnTo>
                    <a:pt x="0" y="347502"/>
                  </a:lnTo>
                  <a:cubicBezTo>
                    <a:pt x="843" y="185660"/>
                    <a:pt x="44014" y="64045"/>
                    <a:pt x="104217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312483" cy="1584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309" y="6388355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81546" y="6562290"/>
            <a:ext cx="3812143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 3 -5 minutes</a:t>
            </a:r>
          </a:p>
        </p:txBody>
      </p:sp>
      <p:sp>
        <p:nvSpPr>
          <p:cNvPr id="8" name="Freeform 8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31462" y="2219252"/>
            <a:ext cx="17005168" cy="195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0"/>
              </a:lnSpc>
              <a:spcBef>
                <a:spcPct val="0"/>
              </a:spcBef>
            </a:pPr>
            <a:r>
              <a:rPr lang="en-US" sz="10900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Foundation, KS1 &amp; KS2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Movement break video 1 (6)">
            <a:hlinkClick r:id="" action="ppaction://media"/>
            <a:extLst>
              <a:ext uri="{FF2B5EF4-FFF2-40B4-BE49-F238E27FC236}">
                <a16:creationId xmlns:a16="http://schemas.microsoft.com/office/drawing/2014/main" id="{8F91629D-9725-9F1D-2C6D-3F40D6E5AA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17940" r="5498" b="7303"/>
          <a:stretch/>
        </p:blipFill>
        <p:spPr>
          <a:xfrm>
            <a:off x="4191000" y="2857500"/>
            <a:ext cx="10363200" cy="7057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82A48-0152-1A34-359A-828991AA7D03}"/>
              </a:ext>
            </a:extLst>
          </p:cNvPr>
          <p:cNvSpPr txBox="1"/>
          <p:nvPr/>
        </p:nvSpPr>
        <p:spPr>
          <a:xfrm>
            <a:off x="641416" y="1039695"/>
            <a:ext cx="17005168" cy="181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0"/>
              </a:lnSpc>
              <a:spcBef>
                <a:spcPct val="0"/>
              </a:spcBef>
            </a:pPr>
            <a:r>
              <a:rPr lang="en-US" sz="8000" dirty="0">
                <a:latin typeface="Omnes Bold"/>
                <a:ea typeface="Omnes Bold"/>
                <a:cs typeface="Omnes Bold"/>
                <a:sym typeface="Omnes Bold"/>
              </a:rPr>
              <a:t>Get Ready to Follow Along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045117" y="2353719"/>
            <a:ext cx="6147268" cy="493192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FFFFFF"/>
                </a:solidFill>
                <a:latin typeface="Omnes Bold"/>
                <a:ea typeface="Omnes Bold"/>
                <a:cs typeface="Omnes Bold"/>
                <a:sym typeface="Omnes Bold"/>
              </a:rPr>
              <a:t>Insert Video!</a:t>
            </a:r>
          </a:p>
        </p:txBody>
      </p:sp>
      <p:pic>
        <p:nvPicPr>
          <p:cNvPr id="8" name="Picture 7" descr="BSL Fingerspelling - British Sign Language">
            <a:extLst>
              <a:ext uri="{FF2B5EF4-FFF2-40B4-BE49-F238E27FC236}">
                <a16:creationId xmlns:a16="http://schemas.microsoft.com/office/drawing/2014/main" id="{C11CEDFB-02A1-4967-C5C2-B46F8312C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75" y="1485900"/>
            <a:ext cx="11861951" cy="83848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3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A5451B-B0D3-4B29-B040-24709C150E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204CE5-6854-4A29-8253-2EE18A5C9319}">
  <ds:schemaRefs>
    <ds:schemaRef ds:uri="8eb830d9-311e-48e7-bd78-c201a7dce4d8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c8c3aaa0-0762-42cb-a2a7-6988fc82b46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02FA44-C536-442A-A9CA-0D085B2ABC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50</Words>
  <Application>Microsoft Office PowerPoint</Application>
  <PresentationFormat>Custom</PresentationFormat>
  <Paragraphs>8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Omnes Bold</vt:lpstr>
      <vt:lpstr>Omnes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43 Learn a New Language activity</dc:title>
  <dc:creator>Rakia Alouane</dc:creator>
  <cp:lastModifiedBy>Rakia Alouane</cp:lastModifiedBy>
  <cp:revision>2</cp:revision>
  <dcterms:created xsi:type="dcterms:W3CDTF">2006-08-16T00:00:00Z</dcterms:created>
  <dcterms:modified xsi:type="dcterms:W3CDTF">2025-07-17T10:20:35Z</dcterms:modified>
  <dc:identifier>DAGPUB74AiU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