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Omnes Bold" panose="020B0604020202020204" charset="0"/>
      <p:regular r:id="rId20"/>
    </p:embeddedFont>
    <p:embeddedFont>
      <p:font typeface="Omnes Regular" panose="020B0604020202020204" charset="0"/>
      <p:regular r:id="rId21"/>
    </p:embeddedFont>
    <p:embeddedFont>
      <p:font typeface="Omnes Semi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A6EB1-1D4A-426D-9B31-1C15CD22E1C1}" v="1" dt="2025-07-17T10:11:49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kia Alouane" userId="8d2e934c-cacf-4c8b-9bc3-dcd6b732f5d3" providerId="ADAL" clId="{A7CA6EB1-1D4A-426D-9B31-1C15CD22E1C1}"/>
    <pc:docChg chg="addSld delSld modSld">
      <pc:chgData name="Rakia Alouane" userId="8d2e934c-cacf-4c8b-9bc3-dcd6b732f5d3" providerId="ADAL" clId="{A7CA6EB1-1D4A-426D-9B31-1C15CD22E1C1}" dt="2025-07-17T10:11:49.577" v="1"/>
      <pc:docMkLst>
        <pc:docMk/>
      </pc:docMkLst>
      <pc:sldChg chg="add del">
        <pc:chgData name="Rakia Alouane" userId="8d2e934c-cacf-4c8b-9bc3-dcd6b732f5d3" providerId="ADAL" clId="{A7CA6EB1-1D4A-426D-9B31-1C15CD22E1C1}" dt="2025-07-17T10:11:49.577" v="1"/>
        <pc:sldMkLst>
          <pc:docMk/>
          <pc:sldMk cId="0" sldId="269"/>
        </pc:sldMkLst>
      </pc:sldChg>
      <pc:sldChg chg="del">
        <pc:chgData name="Rakia Alouane" userId="8d2e934c-cacf-4c8b-9bc3-dcd6b732f5d3" providerId="ADAL" clId="{A7CA6EB1-1D4A-426D-9B31-1C15CD22E1C1}" dt="2025-07-17T10:11:46.912" v="0" actId="47"/>
        <pc:sldMkLst>
          <pc:docMk/>
          <pc:sldMk cId="0" sldId="270"/>
        </pc:sldMkLst>
      </pc:sldChg>
      <pc:sldChg chg="del">
        <pc:chgData name="Rakia Alouane" userId="8d2e934c-cacf-4c8b-9bc3-dcd6b732f5d3" providerId="ADAL" clId="{A7CA6EB1-1D4A-426D-9B31-1C15CD22E1C1}" dt="2025-07-17T10:11:46.912" v="0" actId="47"/>
        <pc:sldMkLst>
          <pc:docMk/>
          <pc:sldMk cId="0" sldId="271"/>
        </pc:sldMkLst>
      </pc:sldChg>
      <pc:sldChg chg="del">
        <pc:chgData name="Rakia Alouane" userId="8d2e934c-cacf-4c8b-9bc3-dcd6b732f5d3" providerId="ADAL" clId="{A7CA6EB1-1D4A-426D-9B31-1C15CD22E1C1}" dt="2025-07-17T10:11:46.912" v="0" actId="47"/>
        <pc:sldMkLst>
          <pc:docMk/>
          <pc:sldMk cId="0" sldId="272"/>
        </pc:sldMkLst>
      </pc:sldChg>
      <pc:sldChg chg="del">
        <pc:chgData name="Rakia Alouane" userId="8d2e934c-cacf-4c8b-9bc3-dcd6b732f5d3" providerId="ADAL" clId="{A7CA6EB1-1D4A-426D-9B31-1C15CD22E1C1}" dt="2025-07-17T10:11:46.912" v="0" actId="47"/>
        <pc:sldMkLst>
          <pc:docMk/>
          <pc:sldMk cId="0" sldId="273"/>
        </pc:sldMkLst>
      </pc:sldChg>
      <pc:sldChg chg="del">
        <pc:chgData name="Rakia Alouane" userId="8d2e934c-cacf-4c8b-9bc3-dcd6b732f5d3" providerId="ADAL" clId="{A7CA6EB1-1D4A-426D-9B31-1C15CD22E1C1}" dt="2025-07-17T10:11:46.912" v="0" actId="47"/>
        <pc:sldMkLst>
          <pc:docMk/>
          <pc:sldMk cId="0" sldId="274"/>
        </pc:sldMkLst>
      </pc:sldChg>
      <pc:sldChg chg="del">
        <pc:chgData name="Rakia Alouane" userId="8d2e934c-cacf-4c8b-9bc3-dcd6b732f5d3" providerId="ADAL" clId="{A7CA6EB1-1D4A-426D-9B31-1C15CD22E1C1}" dt="2025-07-17T10:11:46.912" v="0" actId="47"/>
        <pc:sldMkLst>
          <pc:docMk/>
          <pc:sldMk cId="0" sldId="275"/>
        </pc:sldMkLst>
      </pc:sldChg>
      <pc:sldChg chg="del">
        <pc:chgData name="Rakia Alouane" userId="8d2e934c-cacf-4c8b-9bc3-dcd6b732f5d3" providerId="ADAL" clId="{A7CA6EB1-1D4A-426D-9B31-1C15CD22E1C1}" dt="2025-07-17T10:11:46.912" v="0" actId="47"/>
        <pc:sldMkLst>
          <pc:docMk/>
          <pc:sldMk cId="0" sldId="276"/>
        </pc:sldMkLst>
      </pc:sldChg>
      <pc:sldChg chg="del">
        <pc:chgData name="Rakia Alouane" userId="8d2e934c-cacf-4c8b-9bc3-dcd6b732f5d3" providerId="ADAL" clId="{A7CA6EB1-1D4A-426D-9B31-1C15CD22E1C1}" dt="2025-07-17T10:11:46.912" v="0" actId="47"/>
        <pc:sldMkLst>
          <pc:docMk/>
          <pc:sldMk cId="0" sldId="277"/>
        </pc:sldMkLst>
      </pc:sldChg>
      <pc:sldChg chg="del">
        <pc:chgData name="Rakia Alouane" userId="8d2e934c-cacf-4c8b-9bc3-dcd6b732f5d3" providerId="ADAL" clId="{A7CA6EB1-1D4A-426D-9B31-1C15CD22E1C1}" dt="2025-07-17T10:11:46.912" v="0" actId="47"/>
        <pc:sldMkLst>
          <pc:docMk/>
          <pc:sldMk cId="0" sldId="278"/>
        </pc:sldMkLst>
      </pc:sldChg>
      <pc:sldChg chg="del">
        <pc:chgData name="Rakia Alouane" userId="8d2e934c-cacf-4c8b-9bc3-dcd6b732f5d3" providerId="ADAL" clId="{A7CA6EB1-1D4A-426D-9B31-1C15CD22E1C1}" dt="2025-07-17T10:11:46.912" v="0" actId="47"/>
        <pc:sldMkLst>
          <pc:docMk/>
          <pc:sldMk cId="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17.07.2025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Ask pupils to copy the actions for each number for 30s, then rest for 30s. Repeat for a total of 5 times.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517533" y="3833173"/>
            <a:ext cx="14647902" cy="2277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79"/>
              </a:lnSpc>
              <a:spcBef>
                <a:spcPct val="0"/>
              </a:spcBef>
            </a:pPr>
            <a:r>
              <a:rPr lang="en-US" sz="12699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Rather?</a:t>
            </a:r>
          </a:p>
        </p:txBody>
      </p:sp>
      <p:sp>
        <p:nvSpPr>
          <p:cNvPr id="4" name="Freeform 4"/>
          <p:cNvSpPr/>
          <p:nvPr/>
        </p:nvSpPr>
        <p:spPr>
          <a:xfrm>
            <a:off x="11912853" y="5610281"/>
            <a:ext cx="4276996" cy="4503806"/>
          </a:xfrm>
          <a:custGeom>
            <a:avLst/>
            <a:gdLst/>
            <a:ahLst/>
            <a:cxnLst/>
            <a:rect l="l" t="t" r="r" b="b"/>
            <a:pathLst>
              <a:path w="4276996" h="4503806">
                <a:moveTo>
                  <a:pt x="0" y="0"/>
                </a:moveTo>
                <a:lnTo>
                  <a:pt x="4276996" y="0"/>
                </a:lnTo>
                <a:lnTo>
                  <a:pt x="4276996" y="4503806"/>
                </a:lnTo>
                <a:lnTo>
                  <a:pt x="0" y="45038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0" y="7285639"/>
            <a:ext cx="4047026" cy="3208188"/>
          </a:xfrm>
          <a:custGeom>
            <a:avLst/>
            <a:gdLst/>
            <a:ahLst/>
            <a:cxnLst/>
            <a:rect l="l" t="t" r="r" b="b"/>
            <a:pathLst>
              <a:path w="4047026" h="3208188">
                <a:moveTo>
                  <a:pt x="0" y="0"/>
                </a:moveTo>
                <a:lnTo>
                  <a:pt x="4047026" y="0"/>
                </a:lnTo>
                <a:lnTo>
                  <a:pt x="4047026" y="3208188"/>
                </a:lnTo>
                <a:lnTo>
                  <a:pt x="0" y="32081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750676" y="3623314"/>
            <a:ext cx="4327228" cy="4114800"/>
          </a:xfrm>
          <a:custGeom>
            <a:avLst/>
            <a:gdLst/>
            <a:ahLst/>
            <a:cxnLst/>
            <a:rect l="l" t="t" r="r" b="b"/>
            <a:pathLst>
              <a:path w="4327228" h="4114800">
                <a:moveTo>
                  <a:pt x="0" y="0"/>
                </a:moveTo>
                <a:lnTo>
                  <a:pt x="4327228" y="0"/>
                </a:lnTo>
                <a:lnTo>
                  <a:pt x="43272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542031" y="3294155"/>
            <a:ext cx="3199257" cy="4114800"/>
          </a:xfrm>
          <a:custGeom>
            <a:avLst/>
            <a:gdLst/>
            <a:ahLst/>
            <a:cxnLst/>
            <a:rect l="l" t="t" r="r" b="b"/>
            <a:pathLst>
              <a:path w="3199257" h="4114800">
                <a:moveTo>
                  <a:pt x="0" y="0"/>
                </a:moveTo>
                <a:lnTo>
                  <a:pt x="3199257" y="0"/>
                </a:lnTo>
                <a:lnTo>
                  <a:pt x="31992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Which do you like more?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85013" y="8340116"/>
            <a:ext cx="3045617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Football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1957" y="8340116"/>
            <a:ext cx="4779405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Skipping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193657" y="3294155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9" y="0"/>
                </a:lnTo>
                <a:lnTo>
                  <a:pt x="26283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912757" y="3265896"/>
            <a:ext cx="2457806" cy="4530518"/>
          </a:xfrm>
          <a:custGeom>
            <a:avLst/>
            <a:gdLst/>
            <a:ahLst/>
            <a:cxnLst/>
            <a:rect l="l" t="t" r="r" b="b"/>
            <a:pathLst>
              <a:path w="2457806" h="4530518">
                <a:moveTo>
                  <a:pt x="0" y="0"/>
                </a:moveTo>
                <a:lnTo>
                  <a:pt x="2457806" y="0"/>
                </a:lnTo>
                <a:lnTo>
                  <a:pt x="2457806" y="4530517"/>
                </a:lnTo>
                <a:lnTo>
                  <a:pt x="0" y="453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Which do you like more?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85013" y="8340116"/>
            <a:ext cx="3045617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Water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1957" y="8340116"/>
            <a:ext cx="4779405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Milk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734942" y="3258232"/>
            <a:ext cx="3545759" cy="4545844"/>
          </a:xfrm>
          <a:custGeom>
            <a:avLst/>
            <a:gdLst/>
            <a:ahLst/>
            <a:cxnLst/>
            <a:rect l="l" t="t" r="r" b="b"/>
            <a:pathLst>
              <a:path w="3545759" h="4545844">
                <a:moveTo>
                  <a:pt x="0" y="0"/>
                </a:moveTo>
                <a:lnTo>
                  <a:pt x="3545759" y="0"/>
                </a:lnTo>
                <a:lnTo>
                  <a:pt x="3545759" y="4545845"/>
                </a:lnTo>
                <a:lnTo>
                  <a:pt x="0" y="4545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324138" y="3473754"/>
            <a:ext cx="4965068" cy="4114800"/>
          </a:xfrm>
          <a:custGeom>
            <a:avLst/>
            <a:gdLst/>
            <a:ahLst/>
            <a:cxnLst/>
            <a:rect l="l" t="t" r="r" b="b"/>
            <a:pathLst>
              <a:path w="4965068" h="4114800">
                <a:moveTo>
                  <a:pt x="0" y="0"/>
                </a:moveTo>
                <a:lnTo>
                  <a:pt x="4965068" y="0"/>
                </a:lnTo>
                <a:lnTo>
                  <a:pt x="4965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Which do you like more?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8340116"/>
            <a:ext cx="5472921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Watching a movie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1957" y="8340116"/>
            <a:ext cx="5126163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Going to the park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325154" y="3804119"/>
            <a:ext cx="4365335" cy="3454072"/>
          </a:xfrm>
          <a:custGeom>
            <a:avLst/>
            <a:gdLst/>
            <a:ahLst/>
            <a:cxnLst/>
            <a:rect l="l" t="t" r="r" b="b"/>
            <a:pathLst>
              <a:path w="4365335" h="3454072">
                <a:moveTo>
                  <a:pt x="0" y="0"/>
                </a:moveTo>
                <a:lnTo>
                  <a:pt x="4365335" y="0"/>
                </a:lnTo>
                <a:lnTo>
                  <a:pt x="4365335" y="3454071"/>
                </a:lnTo>
                <a:lnTo>
                  <a:pt x="0" y="3454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751957" y="3332861"/>
            <a:ext cx="5337283" cy="4396587"/>
          </a:xfrm>
          <a:custGeom>
            <a:avLst/>
            <a:gdLst/>
            <a:ahLst/>
            <a:cxnLst/>
            <a:rect l="l" t="t" r="r" b="b"/>
            <a:pathLst>
              <a:path w="5337283" h="4396587">
                <a:moveTo>
                  <a:pt x="0" y="0"/>
                </a:moveTo>
                <a:lnTo>
                  <a:pt x="5337283" y="0"/>
                </a:lnTo>
                <a:lnTo>
                  <a:pt x="5337283" y="4396587"/>
                </a:lnTo>
                <a:lnTo>
                  <a:pt x="0" y="43965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Which do you like more?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1361" y="8340116"/>
            <a:ext cx="5472921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Colouring 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1957" y="8340116"/>
            <a:ext cx="5126163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Reading a book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279715" y="4351270"/>
            <a:ext cx="5299700" cy="5704856"/>
          </a:xfrm>
          <a:custGeom>
            <a:avLst/>
            <a:gdLst/>
            <a:ahLst/>
            <a:cxnLst/>
            <a:rect l="l" t="t" r="r" b="b"/>
            <a:pathLst>
              <a:path w="5299700" h="5704856">
                <a:moveTo>
                  <a:pt x="0" y="0"/>
                </a:moveTo>
                <a:lnTo>
                  <a:pt x="5299700" y="0"/>
                </a:lnTo>
                <a:lnTo>
                  <a:pt x="5299700" y="5704856"/>
                </a:lnTo>
                <a:lnTo>
                  <a:pt x="0" y="57048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280546" y="4075045"/>
            <a:ext cx="5726907" cy="186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9"/>
              </a:lnSpc>
              <a:spcBef>
                <a:spcPct val="0"/>
              </a:spcBef>
            </a:pPr>
            <a:r>
              <a:rPr lang="en-US" sz="10399" dirty="0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Finished!</a:t>
            </a:r>
          </a:p>
        </p:txBody>
      </p:sp>
      <p:sp>
        <p:nvSpPr>
          <p:cNvPr id="5" name="Freeform 5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44153" y="8748846"/>
            <a:ext cx="1940332" cy="1538154"/>
          </a:xfrm>
          <a:custGeom>
            <a:avLst/>
            <a:gdLst/>
            <a:ahLst/>
            <a:cxnLst/>
            <a:rect l="l" t="t" r="r" b="b"/>
            <a:pathLst>
              <a:path w="1940332" h="1538154">
                <a:moveTo>
                  <a:pt x="0" y="0"/>
                </a:moveTo>
                <a:lnTo>
                  <a:pt x="1940331" y="0"/>
                </a:lnTo>
                <a:lnTo>
                  <a:pt x="1940331" y="1538154"/>
                </a:lnTo>
                <a:lnTo>
                  <a:pt x="0" y="153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810225" y="8835945"/>
            <a:ext cx="1225657" cy="1236088"/>
          </a:xfrm>
          <a:custGeom>
            <a:avLst/>
            <a:gdLst/>
            <a:ahLst/>
            <a:cxnLst/>
            <a:rect l="l" t="t" r="r" b="b"/>
            <a:pathLst>
              <a:path w="1225657" h="1236088">
                <a:moveTo>
                  <a:pt x="0" y="0"/>
                </a:moveTo>
                <a:lnTo>
                  <a:pt x="1225658" y="0"/>
                </a:lnTo>
                <a:lnTo>
                  <a:pt x="1225658" y="1236088"/>
                </a:lnTo>
                <a:lnTo>
                  <a:pt x="0" y="1236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973304" y="0"/>
            <a:ext cx="7249228" cy="483282"/>
          </a:xfrm>
          <a:custGeom>
            <a:avLst/>
            <a:gdLst/>
            <a:ahLst/>
            <a:cxnLst/>
            <a:rect l="l" t="t" r="r" b="b"/>
            <a:pathLst>
              <a:path w="7249228" h="483282">
                <a:moveTo>
                  <a:pt x="0" y="0"/>
                </a:moveTo>
                <a:lnTo>
                  <a:pt x="7249228" y="0"/>
                </a:lnTo>
                <a:lnTo>
                  <a:pt x="7249228" y="483282"/>
                </a:lnTo>
                <a:lnTo>
                  <a:pt x="0" y="4832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5842186" y="876468"/>
            <a:ext cx="1570599" cy="3766667"/>
            <a:chOff x="0" y="0"/>
            <a:chExt cx="586997" cy="14077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6997" cy="1407758"/>
            </a:xfrm>
            <a:custGeom>
              <a:avLst/>
              <a:gdLst/>
              <a:ahLst/>
              <a:cxnLst/>
              <a:rect l="l" t="t" r="r" b="b"/>
              <a:pathLst>
                <a:path w="586997" h="1407758">
                  <a:moveTo>
                    <a:pt x="195771" y="19070"/>
                  </a:moveTo>
                  <a:cubicBezTo>
                    <a:pt x="225768" y="7556"/>
                    <a:pt x="260078" y="0"/>
                    <a:pt x="293657" y="0"/>
                  </a:cubicBezTo>
                  <a:cubicBezTo>
                    <a:pt x="327236" y="0"/>
                    <a:pt x="359548" y="6476"/>
                    <a:pt x="389325" y="17990"/>
                  </a:cubicBezTo>
                  <a:cubicBezTo>
                    <a:pt x="389959" y="18350"/>
                    <a:pt x="390593" y="18350"/>
                    <a:pt x="391226" y="18710"/>
                  </a:cubicBezTo>
                  <a:cubicBezTo>
                    <a:pt x="503050" y="64765"/>
                    <a:pt x="585413" y="186379"/>
                    <a:pt x="586997" y="341718"/>
                  </a:cubicBezTo>
                  <a:lnTo>
                    <a:pt x="586997" y="1407758"/>
                  </a:lnTo>
                  <a:lnTo>
                    <a:pt x="0" y="1407758"/>
                  </a:lnTo>
                  <a:lnTo>
                    <a:pt x="0" y="342509"/>
                  </a:lnTo>
                  <a:cubicBezTo>
                    <a:pt x="1584" y="185660"/>
                    <a:pt x="82680" y="64045"/>
                    <a:pt x="195771" y="19070"/>
                  </a:cubicBezTo>
                  <a:close/>
                </a:path>
              </a:pathLst>
            </a:custGeom>
            <a:solidFill>
              <a:srgbClr val="E41B1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586997" cy="1328383"/>
            </a:xfrm>
            <a:prstGeom prst="rect">
              <a:avLst/>
            </a:prstGeom>
          </p:spPr>
          <p:txBody>
            <a:bodyPr lIns="24356" tIns="24356" rIns="24356" bIns="24356" rtlCol="0" anchor="ctr"/>
            <a:lstStyle/>
            <a:p>
              <a:pPr algn="ctr">
                <a:lnSpc>
                  <a:spcPts val="194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342738" y="2921208"/>
            <a:ext cx="401094" cy="442586"/>
          </a:xfrm>
          <a:custGeom>
            <a:avLst/>
            <a:gdLst/>
            <a:ahLst/>
            <a:cxnLst/>
            <a:rect l="l" t="t" r="r" b="b"/>
            <a:pathLst>
              <a:path w="401094" h="442586">
                <a:moveTo>
                  <a:pt x="0" y="0"/>
                </a:moveTo>
                <a:lnTo>
                  <a:pt x="401094" y="0"/>
                </a:lnTo>
                <a:lnTo>
                  <a:pt x="401094" y="442586"/>
                </a:lnTo>
                <a:lnTo>
                  <a:pt x="0" y="4425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8968196" y="483282"/>
            <a:ext cx="3779015" cy="3329699"/>
          </a:xfrm>
          <a:custGeom>
            <a:avLst/>
            <a:gdLst/>
            <a:ahLst/>
            <a:cxnLst/>
            <a:rect l="l" t="t" r="r" b="b"/>
            <a:pathLst>
              <a:path w="3779015" h="3329699">
                <a:moveTo>
                  <a:pt x="0" y="0"/>
                </a:moveTo>
                <a:lnTo>
                  <a:pt x="3779015" y="0"/>
                </a:lnTo>
                <a:lnTo>
                  <a:pt x="3779015" y="3329699"/>
                </a:lnTo>
                <a:lnTo>
                  <a:pt x="0" y="33296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5212535" y="2005852"/>
            <a:ext cx="781446" cy="743722"/>
          </a:xfrm>
          <a:custGeom>
            <a:avLst/>
            <a:gdLst/>
            <a:ahLst/>
            <a:cxnLst/>
            <a:rect l="l" t="t" r="r" b="b"/>
            <a:pathLst>
              <a:path w="781446" h="743722">
                <a:moveTo>
                  <a:pt x="0" y="0"/>
                </a:moveTo>
                <a:lnTo>
                  <a:pt x="781446" y="0"/>
                </a:lnTo>
                <a:lnTo>
                  <a:pt x="781446" y="743722"/>
                </a:lnTo>
                <a:lnTo>
                  <a:pt x="0" y="7437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0395" t="-15335" r="-30448" b="-536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967394" y="2214207"/>
            <a:ext cx="1434180" cy="39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0"/>
              </a:lnSpc>
              <a:spcBef>
                <a:spcPct val="0"/>
              </a:spcBef>
            </a:pPr>
            <a:r>
              <a:rPr lang="en-US" sz="2157">
                <a:solidFill>
                  <a:srgbClr val="FFFFFF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Brain break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12535" y="511857"/>
            <a:ext cx="4018364" cy="153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4"/>
              </a:lnSpc>
            </a:pPr>
            <a:r>
              <a:rPr lang="en-US" sz="5513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Would You Rather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46898" y="2936484"/>
            <a:ext cx="1220458" cy="39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0"/>
              </a:lnSpc>
              <a:spcBef>
                <a:spcPct val="0"/>
              </a:spcBef>
            </a:pPr>
            <a:r>
              <a:rPr lang="en-US" sz="2157">
                <a:solidFill>
                  <a:srgbClr val="FFFFFF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5 minutes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48912" y="3615651"/>
            <a:ext cx="2024373" cy="52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  <a:spcBef>
                <a:spcPct val="0"/>
              </a:spcBef>
            </a:pPr>
            <a:r>
              <a:rPr lang="en-US" sz="2876">
                <a:solidFill>
                  <a:srgbClr val="E41B13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Instructions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78738" y="5098234"/>
            <a:ext cx="2569069" cy="52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  <a:spcBef>
                <a:spcPct val="0"/>
              </a:spcBef>
            </a:pPr>
            <a:r>
              <a:rPr lang="en-US" sz="2876">
                <a:solidFill>
                  <a:srgbClr val="E41B13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Health &amp; Safety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78738" y="7161761"/>
            <a:ext cx="2145676" cy="52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  <a:spcBef>
                <a:spcPct val="0"/>
              </a:spcBef>
            </a:pPr>
            <a:r>
              <a:rPr lang="en-US" sz="2876">
                <a:solidFill>
                  <a:srgbClr val="E41B13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Teacher Tips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66172" y="4116649"/>
            <a:ext cx="4407251" cy="85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  <a:spcBef>
                <a:spcPct val="0"/>
              </a:spcBef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Place two coloured pieces of paper or objects on either side of the room. Use these to represent the answers to a series of ‘would you rather’ questions.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97133" y="5623036"/>
            <a:ext cx="5865163" cy="140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1590" lvl="1" indent="-170795" algn="l">
              <a:lnSpc>
                <a:spcPts val="2215"/>
              </a:lnSpc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Ensure floors are clear of trip hazards before taking part in any activity.</a:t>
            </a:r>
          </a:p>
          <a:p>
            <a:pPr marL="341590" lvl="1" indent="-170795" algn="l">
              <a:lnSpc>
                <a:spcPts val="2215"/>
              </a:lnSpc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Ensure pupils leave stationary on the table.</a:t>
            </a:r>
          </a:p>
          <a:p>
            <a:pPr marL="341590" lvl="1" indent="-170795" algn="l">
              <a:lnSpc>
                <a:spcPts val="2215"/>
              </a:lnSpc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Remind pupils of their own spatial awareness.</a:t>
            </a:r>
          </a:p>
          <a:p>
            <a:pPr marL="341590" lvl="1" indent="-170795" algn="l">
              <a:lnSpc>
                <a:spcPts val="2215"/>
              </a:lnSpc>
              <a:buFont typeface="Arial"/>
              <a:buChar char="•"/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Give clear instructions.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07722" y="7688109"/>
            <a:ext cx="5053687" cy="29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  <a:spcBef>
                <a:spcPct val="0"/>
              </a:spcBef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This activity is suited to all ages.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07722" y="8589380"/>
            <a:ext cx="5083700" cy="85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Foundation: Can be simplified by asking ‘which do you like more’. For example, cats or dogs.</a:t>
            </a:r>
          </a:p>
          <a:p>
            <a:pPr algn="l">
              <a:lnSpc>
                <a:spcPts val="2215"/>
              </a:lnSpc>
              <a:spcBef>
                <a:spcPct val="0"/>
              </a:spcBef>
            </a:pPr>
            <a:endParaRPr lang="en-US" sz="1582">
              <a:solidFill>
                <a:srgbClr val="000000"/>
              </a:solidFill>
              <a:latin typeface="Omnes Regular"/>
              <a:ea typeface="Omnes Regular"/>
              <a:cs typeface="Omnes Regular"/>
              <a:sym typeface="Omnes Regul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37735" y="7999359"/>
            <a:ext cx="5053687" cy="574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5"/>
              </a:lnSpc>
              <a:spcBef>
                <a:spcPct val="0"/>
              </a:spcBef>
            </a:pPr>
            <a:r>
              <a:rPr lang="en-US" sz="1582">
                <a:solidFill>
                  <a:srgbClr val="000000"/>
                </a:solidFill>
                <a:latin typeface="Omnes Regular"/>
                <a:ea typeface="Omnes Regular"/>
                <a:cs typeface="Omnes Regular"/>
                <a:sym typeface="Omnes Regular"/>
              </a:rPr>
              <a:t>Refer to the activity powerpoint for example questions to ask.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328080" y="2677579"/>
            <a:ext cx="3021051" cy="9880125"/>
            <a:chOff x="0" y="0"/>
            <a:chExt cx="541338" cy="1770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1338" cy="1770407"/>
            </a:xfrm>
            <a:custGeom>
              <a:avLst/>
              <a:gdLst/>
              <a:ahLst/>
              <a:cxnLst/>
              <a:rect l="l" t="t" r="r" b="b"/>
              <a:pathLst>
                <a:path w="541338" h="1770407">
                  <a:moveTo>
                    <a:pt x="180544" y="19070"/>
                  </a:moveTo>
                  <a:cubicBezTo>
                    <a:pt x="208207" y="7556"/>
                    <a:pt x="239848" y="0"/>
                    <a:pt x="270815" y="0"/>
                  </a:cubicBezTo>
                  <a:cubicBezTo>
                    <a:pt x="301783" y="0"/>
                    <a:pt x="331581" y="6476"/>
                    <a:pt x="359041" y="17990"/>
                  </a:cubicBezTo>
                  <a:cubicBezTo>
                    <a:pt x="359627" y="18350"/>
                    <a:pt x="360211" y="18350"/>
                    <a:pt x="360795" y="18710"/>
                  </a:cubicBezTo>
                  <a:cubicBezTo>
                    <a:pt x="463921" y="64765"/>
                    <a:pt x="539878" y="186379"/>
                    <a:pt x="541338" y="349773"/>
                  </a:cubicBezTo>
                  <a:lnTo>
                    <a:pt x="541338" y="1770407"/>
                  </a:lnTo>
                  <a:lnTo>
                    <a:pt x="0" y="1770407"/>
                  </a:lnTo>
                  <a:lnTo>
                    <a:pt x="0" y="350827"/>
                  </a:lnTo>
                  <a:cubicBezTo>
                    <a:pt x="1461" y="185660"/>
                    <a:pt x="76249" y="64045"/>
                    <a:pt x="180544" y="19070"/>
                  </a:cubicBezTo>
                  <a:close/>
                </a:path>
              </a:pathLst>
            </a:custGeom>
            <a:solidFill>
              <a:srgbClr val="E41B1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1275"/>
              <a:ext cx="541338" cy="1729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7309" y="6388355"/>
            <a:ext cx="1000640" cy="1104155"/>
          </a:xfrm>
          <a:custGeom>
            <a:avLst/>
            <a:gdLst/>
            <a:ahLst/>
            <a:cxnLst/>
            <a:rect l="l" t="t" r="r" b="b"/>
            <a:pathLst>
              <a:path w="1000640" h="1104155">
                <a:moveTo>
                  <a:pt x="0" y="0"/>
                </a:moveTo>
                <a:lnTo>
                  <a:pt x="1000640" y="0"/>
                </a:lnTo>
                <a:lnTo>
                  <a:pt x="1000640" y="1104155"/>
                </a:lnTo>
                <a:lnTo>
                  <a:pt x="0" y="11041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60523" y="7673379"/>
            <a:ext cx="967427" cy="967427"/>
          </a:xfrm>
          <a:custGeom>
            <a:avLst/>
            <a:gdLst/>
            <a:ahLst/>
            <a:cxnLst/>
            <a:rect l="l" t="t" r="r" b="b"/>
            <a:pathLst>
              <a:path w="967427" h="967427">
                <a:moveTo>
                  <a:pt x="0" y="0"/>
                </a:moveTo>
                <a:lnTo>
                  <a:pt x="967426" y="0"/>
                </a:lnTo>
                <a:lnTo>
                  <a:pt x="967426" y="967427"/>
                </a:lnTo>
                <a:lnTo>
                  <a:pt x="0" y="9674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631462" y="2238302"/>
            <a:ext cx="17005168" cy="1810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  <a:spcBef>
                <a:spcPct val="0"/>
              </a:spcBef>
            </a:pPr>
            <a:r>
              <a:rPr lang="en-US" sz="10100">
                <a:solidFill>
                  <a:srgbClr val="E41B13"/>
                </a:solidFill>
                <a:latin typeface="Omnes Bold"/>
                <a:ea typeface="Omnes Bold"/>
                <a:cs typeface="Omnes Bold"/>
                <a:sym typeface="Omnes Bold"/>
              </a:rPr>
              <a:t>Foundation Level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8677" y="6562290"/>
            <a:ext cx="3280886" cy="65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Time: 5 minutes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18202" y="7503341"/>
            <a:ext cx="5555361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Resources : 2x coloured pieces of paper or objects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738372" y="3107238"/>
            <a:ext cx="5051271" cy="4912361"/>
          </a:xfrm>
          <a:custGeom>
            <a:avLst/>
            <a:gdLst/>
            <a:ahLst/>
            <a:cxnLst/>
            <a:rect l="l" t="t" r="r" b="b"/>
            <a:pathLst>
              <a:path w="5051271" h="4912361">
                <a:moveTo>
                  <a:pt x="0" y="0"/>
                </a:moveTo>
                <a:lnTo>
                  <a:pt x="5051271" y="0"/>
                </a:lnTo>
                <a:lnTo>
                  <a:pt x="5051271" y="4912361"/>
                </a:lnTo>
                <a:lnTo>
                  <a:pt x="0" y="49123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3356019" y="3091600"/>
            <a:ext cx="3443439" cy="4927998"/>
          </a:xfrm>
          <a:custGeom>
            <a:avLst/>
            <a:gdLst/>
            <a:ahLst/>
            <a:cxnLst/>
            <a:rect l="l" t="t" r="r" b="b"/>
            <a:pathLst>
              <a:path w="3443439" h="4927998">
                <a:moveTo>
                  <a:pt x="0" y="0"/>
                </a:moveTo>
                <a:lnTo>
                  <a:pt x="3443439" y="0"/>
                </a:lnTo>
                <a:lnTo>
                  <a:pt x="3443439" y="4927999"/>
                </a:lnTo>
                <a:lnTo>
                  <a:pt x="0" y="49279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Which do you like more?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77482" y="8340116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Dogs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44026" y="8340116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Cats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73058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469764" y="3289435"/>
            <a:ext cx="4076115" cy="4547967"/>
          </a:xfrm>
          <a:custGeom>
            <a:avLst/>
            <a:gdLst/>
            <a:ahLst/>
            <a:cxnLst/>
            <a:rect l="l" t="t" r="r" b="b"/>
            <a:pathLst>
              <a:path w="4076115" h="4547967">
                <a:moveTo>
                  <a:pt x="0" y="0"/>
                </a:moveTo>
                <a:lnTo>
                  <a:pt x="4076115" y="0"/>
                </a:lnTo>
                <a:lnTo>
                  <a:pt x="4076115" y="4547966"/>
                </a:lnTo>
                <a:lnTo>
                  <a:pt x="0" y="4547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495034" y="3849615"/>
            <a:ext cx="5408451" cy="3427606"/>
          </a:xfrm>
          <a:custGeom>
            <a:avLst/>
            <a:gdLst/>
            <a:ahLst/>
            <a:cxnLst/>
            <a:rect l="l" t="t" r="r" b="b"/>
            <a:pathLst>
              <a:path w="5408451" h="3427606">
                <a:moveTo>
                  <a:pt x="0" y="0"/>
                </a:moveTo>
                <a:lnTo>
                  <a:pt x="5408452" y="0"/>
                </a:lnTo>
                <a:lnTo>
                  <a:pt x="5408452" y="3427606"/>
                </a:lnTo>
                <a:lnTo>
                  <a:pt x="0" y="3427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Which do you like more?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85013" y="8340116"/>
            <a:ext cx="3045617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Chocolate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35448" y="8340116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Crisps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73058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901670" y="3211156"/>
            <a:ext cx="4871388" cy="4639997"/>
          </a:xfrm>
          <a:custGeom>
            <a:avLst/>
            <a:gdLst/>
            <a:ahLst/>
            <a:cxnLst/>
            <a:rect l="l" t="t" r="r" b="b"/>
            <a:pathLst>
              <a:path w="4871388" h="4639997">
                <a:moveTo>
                  <a:pt x="0" y="0"/>
                </a:moveTo>
                <a:lnTo>
                  <a:pt x="4871388" y="0"/>
                </a:lnTo>
                <a:lnTo>
                  <a:pt x="4871388" y="4639997"/>
                </a:lnTo>
                <a:lnTo>
                  <a:pt x="0" y="4639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511302" y="3724785"/>
            <a:ext cx="6170270" cy="4126368"/>
          </a:xfrm>
          <a:custGeom>
            <a:avLst/>
            <a:gdLst/>
            <a:ahLst/>
            <a:cxnLst/>
            <a:rect l="l" t="t" r="r" b="b"/>
            <a:pathLst>
              <a:path w="6170270" h="4126368">
                <a:moveTo>
                  <a:pt x="0" y="0"/>
                </a:moveTo>
                <a:lnTo>
                  <a:pt x="6170269" y="0"/>
                </a:lnTo>
                <a:lnTo>
                  <a:pt x="6170269" y="4126368"/>
                </a:lnTo>
                <a:lnTo>
                  <a:pt x="0" y="4126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Which do you like more?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85013" y="8340116"/>
            <a:ext cx="3045617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Sand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35448" y="8340116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73058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476606" y="3473754"/>
            <a:ext cx="4062430" cy="4114800"/>
          </a:xfrm>
          <a:custGeom>
            <a:avLst/>
            <a:gdLst/>
            <a:ahLst/>
            <a:cxnLst/>
            <a:rect l="l" t="t" r="r" b="b"/>
            <a:pathLst>
              <a:path w="4062430" h="4114800">
                <a:moveTo>
                  <a:pt x="0" y="0"/>
                </a:moveTo>
                <a:lnTo>
                  <a:pt x="4062430" y="0"/>
                </a:lnTo>
                <a:lnTo>
                  <a:pt x="40624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752638" y="3283053"/>
            <a:ext cx="4255849" cy="4795323"/>
          </a:xfrm>
          <a:custGeom>
            <a:avLst/>
            <a:gdLst/>
            <a:ahLst/>
            <a:cxnLst/>
            <a:rect l="l" t="t" r="r" b="b"/>
            <a:pathLst>
              <a:path w="4255849" h="4795323">
                <a:moveTo>
                  <a:pt x="0" y="0"/>
                </a:moveTo>
                <a:lnTo>
                  <a:pt x="4255850" y="0"/>
                </a:lnTo>
                <a:lnTo>
                  <a:pt x="4255850" y="4795323"/>
                </a:lnTo>
                <a:lnTo>
                  <a:pt x="0" y="4795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Which do you like more?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85013" y="8340116"/>
            <a:ext cx="3045617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Sun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15347" y="8335551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Snow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900338" y="3747539"/>
            <a:ext cx="3214966" cy="3567230"/>
          </a:xfrm>
          <a:custGeom>
            <a:avLst/>
            <a:gdLst/>
            <a:ahLst/>
            <a:cxnLst/>
            <a:rect l="l" t="t" r="r" b="b"/>
            <a:pathLst>
              <a:path w="3214966" h="3567230">
                <a:moveTo>
                  <a:pt x="0" y="0"/>
                </a:moveTo>
                <a:lnTo>
                  <a:pt x="3214967" y="0"/>
                </a:lnTo>
                <a:lnTo>
                  <a:pt x="3214967" y="3567231"/>
                </a:lnTo>
                <a:lnTo>
                  <a:pt x="0" y="3567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171738" y="3473754"/>
            <a:ext cx="3461715" cy="3841015"/>
          </a:xfrm>
          <a:custGeom>
            <a:avLst/>
            <a:gdLst/>
            <a:ahLst/>
            <a:cxnLst/>
            <a:rect l="l" t="t" r="r" b="b"/>
            <a:pathLst>
              <a:path w="3461715" h="3841015">
                <a:moveTo>
                  <a:pt x="0" y="0"/>
                </a:moveTo>
                <a:lnTo>
                  <a:pt x="3461715" y="0"/>
                </a:lnTo>
                <a:lnTo>
                  <a:pt x="3461715" y="3841016"/>
                </a:lnTo>
                <a:lnTo>
                  <a:pt x="0" y="3841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Which do you like more?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85013" y="8340116"/>
            <a:ext cx="3045617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Apple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15347" y="8335551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Banana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54" y="0"/>
            <a:ext cx="18288000" cy="1211580"/>
          </a:xfrm>
          <a:custGeom>
            <a:avLst/>
            <a:gdLst/>
            <a:ahLst/>
            <a:cxnLst/>
            <a:rect l="l" t="t" r="r" b="b"/>
            <a:pathLst>
              <a:path w="18288000" h="1211580">
                <a:moveTo>
                  <a:pt x="0" y="0"/>
                </a:moveTo>
                <a:lnTo>
                  <a:pt x="18288000" y="0"/>
                </a:lnTo>
                <a:lnTo>
                  <a:pt x="18288000" y="1211580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189849" y="8019599"/>
            <a:ext cx="1725582" cy="1740268"/>
          </a:xfrm>
          <a:custGeom>
            <a:avLst/>
            <a:gdLst/>
            <a:ahLst/>
            <a:cxnLst/>
            <a:rect l="l" t="t" r="r" b="b"/>
            <a:pathLst>
              <a:path w="1725582" h="1740268">
                <a:moveTo>
                  <a:pt x="0" y="0"/>
                </a:moveTo>
                <a:lnTo>
                  <a:pt x="1725582" y="0"/>
                </a:lnTo>
                <a:lnTo>
                  <a:pt x="1725582" y="1740268"/>
                </a:lnTo>
                <a:lnTo>
                  <a:pt x="0" y="1740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813291" y="3738949"/>
            <a:ext cx="4969721" cy="3584411"/>
          </a:xfrm>
          <a:custGeom>
            <a:avLst/>
            <a:gdLst/>
            <a:ahLst/>
            <a:cxnLst/>
            <a:rect l="l" t="t" r="r" b="b"/>
            <a:pathLst>
              <a:path w="4969721" h="3584411">
                <a:moveTo>
                  <a:pt x="0" y="0"/>
                </a:moveTo>
                <a:lnTo>
                  <a:pt x="4969721" y="0"/>
                </a:lnTo>
                <a:lnTo>
                  <a:pt x="4969721" y="3584411"/>
                </a:lnTo>
                <a:lnTo>
                  <a:pt x="0" y="3584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352837" y="3146058"/>
            <a:ext cx="3577645" cy="4770193"/>
          </a:xfrm>
          <a:custGeom>
            <a:avLst/>
            <a:gdLst/>
            <a:ahLst/>
            <a:cxnLst/>
            <a:rect l="l" t="t" r="r" b="b"/>
            <a:pathLst>
              <a:path w="3577645" h="4770193">
                <a:moveTo>
                  <a:pt x="0" y="0"/>
                </a:moveTo>
                <a:lnTo>
                  <a:pt x="3577645" y="0"/>
                </a:lnTo>
                <a:lnTo>
                  <a:pt x="3577645" y="4770193"/>
                </a:lnTo>
                <a:lnTo>
                  <a:pt x="0" y="47701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750676" y="1594492"/>
            <a:ext cx="10786647" cy="128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mnes Bold"/>
                <a:ea typeface="Omnes Bold"/>
                <a:cs typeface="Omnes Bold"/>
                <a:sym typeface="Omnes Bold"/>
              </a:rPr>
              <a:t>Which do you like more?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85013" y="8340116"/>
            <a:ext cx="3045617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Swimming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1957" y="8340116"/>
            <a:ext cx="4779405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Riding your bike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83012" y="5000625"/>
            <a:ext cx="2721976" cy="91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1"/>
              </a:lnSpc>
              <a:spcBef>
                <a:spcPct val="0"/>
              </a:spcBef>
            </a:pPr>
            <a:r>
              <a:rPr lang="en-US" sz="5101">
                <a:solidFill>
                  <a:srgbClr val="000000"/>
                </a:solidFill>
                <a:latin typeface="Omnes Semibold"/>
                <a:ea typeface="Omnes Semibold"/>
                <a:cs typeface="Omnes Semibold"/>
                <a:sym typeface="Omnes Semibold"/>
              </a:rPr>
              <a:t>or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6D17894D4FD438A484879138A7711" ma:contentTypeVersion="15" ma:contentTypeDescription="Create a new document." ma:contentTypeScope="" ma:versionID="0995a18f9f2e8675647b82e92d9df5d5">
  <xsd:schema xmlns:xsd="http://www.w3.org/2001/XMLSchema" xmlns:xs="http://www.w3.org/2001/XMLSchema" xmlns:p="http://schemas.microsoft.com/office/2006/metadata/properties" xmlns:ns2="c8c3aaa0-0762-42cb-a2a7-6988fc82b466" xmlns:ns3="8eb830d9-311e-48e7-bd78-c201a7dce4d8" targetNamespace="http://schemas.microsoft.com/office/2006/metadata/properties" ma:root="true" ma:fieldsID="e25a9b9b607318dac78727fb958cff1b" ns2:_="" ns3:_="">
    <xsd:import namespace="c8c3aaa0-0762-42cb-a2a7-6988fc82b466"/>
    <xsd:import namespace="8eb830d9-311e-48e7-bd78-c201a7dce4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3aaa0-0762-42cb-a2a7-6988fc82b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4bf2425-0a1a-4cc2-9193-36f33296c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830d9-311e-48e7-bd78-c201a7dce4d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92ce327-3cba-4314-9f86-4805dca7b15f}" ma:internalName="TaxCatchAll" ma:showField="CatchAllData" ma:web="8eb830d9-311e-48e7-bd78-c201a7dce4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c3aaa0-0762-42cb-a2a7-6988fc82b466">
      <Terms xmlns="http://schemas.microsoft.com/office/infopath/2007/PartnerControls"/>
    </lcf76f155ced4ddcb4097134ff3c332f>
    <TaxCatchAll xmlns="8eb830d9-311e-48e7-bd78-c201a7dce4d8" xsi:nil="true"/>
  </documentManagement>
</p:properties>
</file>

<file path=customXml/itemProps1.xml><?xml version="1.0" encoding="utf-8"?>
<ds:datastoreItem xmlns:ds="http://schemas.openxmlformats.org/officeDocument/2006/customXml" ds:itemID="{99D61679-3A3F-47D3-A246-ECD41C250D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DFA090-6578-4B53-B649-4A75EF7AE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3aaa0-0762-42cb-a2a7-6988fc82b466"/>
    <ds:schemaRef ds:uri="8eb830d9-311e-48e7-bd78-c201a7dce4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9E597E-CD4E-443F-ABC7-C78845FA1CD3}">
  <ds:schemaRefs>
    <ds:schemaRef ds:uri="http://schemas.microsoft.com/office/2006/documentManagement/types"/>
    <ds:schemaRef ds:uri="http://purl.org/dc/elements/1.1/"/>
    <ds:schemaRef ds:uri="http://www.w3.org/XML/1998/namespace"/>
    <ds:schemaRef ds:uri="c8c3aaa0-0762-42cb-a2a7-6988fc82b466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8eb830d9-311e-48e7-bd78-c201a7dce4d8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</Words>
  <Application>Microsoft Office PowerPoint</Application>
  <PresentationFormat>Custom</PresentationFormat>
  <Paragraphs>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Omnes Regular</vt:lpstr>
      <vt:lpstr>Omnes Bold</vt:lpstr>
      <vt:lpstr>Calibri</vt:lpstr>
      <vt:lpstr>Omnes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64 Would You Rather PowerPoint</dc:title>
  <cp:lastModifiedBy>Rakia Alouane</cp:lastModifiedBy>
  <cp:revision>1</cp:revision>
  <dcterms:created xsi:type="dcterms:W3CDTF">2006-08-16T00:00:00Z</dcterms:created>
  <dcterms:modified xsi:type="dcterms:W3CDTF">2025-07-17T10:11:52Z</dcterms:modified>
  <dc:identifier>DAGPzlsZPGg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0x010100B816D17894D4FD438A484879138A7711</vt:lpwstr>
  </property>
  <property fmtid="{D5CDD505-2E9C-101B-9397-08002B2CF9AE}" pid="3" name="MediaServiceImageTags">
    <vt:lpwstr/>
  </property>
</Properties>
</file>