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9"/>
  </p:notesMasterIdLst>
  <p:sldIdLst>
    <p:sldId id="256" r:id="rId5"/>
    <p:sldId id="257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67" r:id="rId18"/>
  </p:sldIdLst>
  <p:sldSz cx="18288000" cy="10287000"/>
  <p:notesSz cx="6858000" cy="9144000"/>
  <p:embeddedFontLst>
    <p:embeddedFont>
      <p:font typeface="Omnes Bold" panose="020B0604020202020204" charset="0"/>
      <p:regular r:id="rId20"/>
    </p:embeddedFont>
    <p:embeddedFont>
      <p:font typeface="Omnes Regular" panose="020B0604020202020204" charset="0"/>
      <p:regular r:id="rId21"/>
    </p:embeddedFont>
    <p:embeddedFont>
      <p:font typeface="Omnes Semibold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8EF5E8-BEF7-4BAE-BED8-7EF337DB1584}" v="2" dt="2025-07-17T10:14:17.9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kia Alouane" userId="8d2e934c-cacf-4c8b-9bc3-dcd6b732f5d3" providerId="ADAL" clId="{758EF5E8-BEF7-4BAE-BED8-7EF337DB1584}"/>
    <pc:docChg chg="undo custSel addSld delSld modSld">
      <pc:chgData name="Rakia Alouane" userId="8d2e934c-cacf-4c8b-9bc3-dcd6b732f5d3" providerId="ADAL" clId="{758EF5E8-BEF7-4BAE-BED8-7EF337DB1584}" dt="2025-07-17T10:15:09.588" v="95" actId="20577"/>
      <pc:docMkLst>
        <pc:docMk/>
      </pc:docMkLst>
      <pc:sldChg chg="del modNotes">
        <pc:chgData name="Rakia Alouane" userId="8d2e934c-cacf-4c8b-9bc3-dcd6b732f5d3" providerId="ADAL" clId="{758EF5E8-BEF7-4BAE-BED8-7EF337DB1584}" dt="2025-07-17T10:12:39.734" v="1" actId="47"/>
        <pc:sldMkLst>
          <pc:docMk/>
          <pc:sldMk cId="0" sldId="258"/>
        </pc:sldMkLst>
      </pc:sldChg>
      <pc:sldChg chg="del">
        <pc:chgData name="Rakia Alouane" userId="8d2e934c-cacf-4c8b-9bc3-dcd6b732f5d3" providerId="ADAL" clId="{758EF5E8-BEF7-4BAE-BED8-7EF337DB1584}" dt="2025-07-17T10:12:39.734" v="1" actId="47"/>
        <pc:sldMkLst>
          <pc:docMk/>
          <pc:sldMk cId="0" sldId="259"/>
        </pc:sldMkLst>
      </pc:sldChg>
      <pc:sldChg chg="del">
        <pc:chgData name="Rakia Alouane" userId="8d2e934c-cacf-4c8b-9bc3-dcd6b732f5d3" providerId="ADAL" clId="{758EF5E8-BEF7-4BAE-BED8-7EF337DB1584}" dt="2025-07-17T10:12:39.734" v="1" actId="47"/>
        <pc:sldMkLst>
          <pc:docMk/>
          <pc:sldMk cId="0" sldId="260"/>
        </pc:sldMkLst>
      </pc:sldChg>
      <pc:sldChg chg="del">
        <pc:chgData name="Rakia Alouane" userId="8d2e934c-cacf-4c8b-9bc3-dcd6b732f5d3" providerId="ADAL" clId="{758EF5E8-BEF7-4BAE-BED8-7EF337DB1584}" dt="2025-07-17T10:12:39.734" v="1" actId="47"/>
        <pc:sldMkLst>
          <pc:docMk/>
          <pc:sldMk cId="0" sldId="261"/>
        </pc:sldMkLst>
      </pc:sldChg>
      <pc:sldChg chg="del">
        <pc:chgData name="Rakia Alouane" userId="8d2e934c-cacf-4c8b-9bc3-dcd6b732f5d3" providerId="ADAL" clId="{758EF5E8-BEF7-4BAE-BED8-7EF337DB1584}" dt="2025-07-17T10:12:39.734" v="1" actId="47"/>
        <pc:sldMkLst>
          <pc:docMk/>
          <pc:sldMk cId="0" sldId="262"/>
        </pc:sldMkLst>
      </pc:sldChg>
      <pc:sldChg chg="del">
        <pc:chgData name="Rakia Alouane" userId="8d2e934c-cacf-4c8b-9bc3-dcd6b732f5d3" providerId="ADAL" clId="{758EF5E8-BEF7-4BAE-BED8-7EF337DB1584}" dt="2025-07-17T10:12:39.734" v="1" actId="47"/>
        <pc:sldMkLst>
          <pc:docMk/>
          <pc:sldMk cId="0" sldId="263"/>
        </pc:sldMkLst>
      </pc:sldChg>
      <pc:sldChg chg="del">
        <pc:chgData name="Rakia Alouane" userId="8d2e934c-cacf-4c8b-9bc3-dcd6b732f5d3" providerId="ADAL" clId="{758EF5E8-BEF7-4BAE-BED8-7EF337DB1584}" dt="2025-07-17T10:12:39.734" v="1" actId="47"/>
        <pc:sldMkLst>
          <pc:docMk/>
          <pc:sldMk cId="0" sldId="264"/>
        </pc:sldMkLst>
      </pc:sldChg>
      <pc:sldChg chg="del">
        <pc:chgData name="Rakia Alouane" userId="8d2e934c-cacf-4c8b-9bc3-dcd6b732f5d3" providerId="ADAL" clId="{758EF5E8-BEF7-4BAE-BED8-7EF337DB1584}" dt="2025-07-17T10:12:39.734" v="1" actId="47"/>
        <pc:sldMkLst>
          <pc:docMk/>
          <pc:sldMk cId="0" sldId="265"/>
        </pc:sldMkLst>
      </pc:sldChg>
      <pc:sldChg chg="del">
        <pc:chgData name="Rakia Alouane" userId="8d2e934c-cacf-4c8b-9bc3-dcd6b732f5d3" providerId="ADAL" clId="{758EF5E8-BEF7-4BAE-BED8-7EF337DB1584}" dt="2025-07-17T10:12:39.734" v="1" actId="47"/>
        <pc:sldMkLst>
          <pc:docMk/>
          <pc:sldMk cId="0" sldId="266"/>
        </pc:sldMkLst>
      </pc:sldChg>
      <pc:sldChg chg="add del">
        <pc:chgData name="Rakia Alouane" userId="8d2e934c-cacf-4c8b-9bc3-dcd6b732f5d3" providerId="ADAL" clId="{758EF5E8-BEF7-4BAE-BED8-7EF337DB1584}" dt="2025-07-17T10:12:46.812" v="2"/>
        <pc:sldMkLst>
          <pc:docMk/>
          <pc:sldMk cId="0" sldId="267"/>
        </pc:sldMkLst>
      </pc:sldChg>
      <pc:sldChg chg="del">
        <pc:chgData name="Rakia Alouane" userId="8d2e934c-cacf-4c8b-9bc3-dcd6b732f5d3" providerId="ADAL" clId="{758EF5E8-BEF7-4BAE-BED8-7EF337DB1584}" dt="2025-07-17T10:12:39.734" v="1" actId="47"/>
        <pc:sldMkLst>
          <pc:docMk/>
          <pc:sldMk cId="0" sldId="268"/>
        </pc:sldMkLst>
      </pc:sldChg>
      <pc:sldChg chg="modSp mod">
        <pc:chgData name="Rakia Alouane" userId="8d2e934c-cacf-4c8b-9bc3-dcd6b732f5d3" providerId="ADAL" clId="{758EF5E8-BEF7-4BAE-BED8-7EF337DB1584}" dt="2025-07-17T10:15:09.588" v="95" actId="20577"/>
        <pc:sldMkLst>
          <pc:docMk/>
          <pc:sldMk cId="0" sldId="272"/>
        </pc:sldMkLst>
        <pc:spChg chg="mod">
          <ac:chgData name="Rakia Alouane" userId="8d2e934c-cacf-4c8b-9bc3-dcd6b732f5d3" providerId="ADAL" clId="{758EF5E8-BEF7-4BAE-BED8-7EF337DB1584}" dt="2025-07-17T10:15:09.588" v="95" actId="20577"/>
          <ac:spMkLst>
            <pc:docMk/>
            <pc:sldMk cId="0" sldId="272"/>
            <ac:spMk id="7" creationId="{00000000-0000-0000-0000-000000000000}"/>
          </ac:spMkLst>
        </pc:spChg>
      </pc:sldChg>
      <pc:sldChg chg="addSp delSp modSp mod">
        <pc:chgData name="Rakia Alouane" userId="8d2e934c-cacf-4c8b-9bc3-dcd6b732f5d3" providerId="ADAL" clId="{758EF5E8-BEF7-4BAE-BED8-7EF337DB1584}" dt="2025-07-17T10:14:36.297" v="84" actId="207"/>
        <pc:sldMkLst>
          <pc:docMk/>
          <pc:sldMk cId="0" sldId="279"/>
        </pc:sldMkLst>
        <pc:spChg chg="del">
          <ac:chgData name="Rakia Alouane" userId="8d2e934c-cacf-4c8b-9bc3-dcd6b732f5d3" providerId="ADAL" clId="{758EF5E8-BEF7-4BAE-BED8-7EF337DB1584}" dt="2025-07-17T10:14:23.729" v="81" actId="478"/>
          <ac:spMkLst>
            <pc:docMk/>
            <pc:sldMk cId="0" sldId="279"/>
            <ac:spMk id="5" creationId="{00000000-0000-0000-0000-000000000000}"/>
          </ac:spMkLst>
        </pc:spChg>
        <pc:spChg chg="mod">
          <ac:chgData name="Rakia Alouane" userId="8d2e934c-cacf-4c8b-9bc3-dcd6b732f5d3" providerId="ADAL" clId="{758EF5E8-BEF7-4BAE-BED8-7EF337DB1584}" dt="2025-07-17T10:13:39.474" v="74" actId="20577"/>
          <ac:spMkLst>
            <pc:docMk/>
            <pc:sldMk cId="0" sldId="279"/>
            <ac:spMk id="7" creationId="{00000000-0000-0000-0000-000000000000}"/>
          </ac:spMkLst>
        </pc:spChg>
        <pc:spChg chg="mod">
          <ac:chgData name="Rakia Alouane" userId="8d2e934c-cacf-4c8b-9bc3-dcd6b732f5d3" providerId="ADAL" clId="{758EF5E8-BEF7-4BAE-BED8-7EF337DB1584}" dt="2025-07-17T10:13:48.072" v="78" actId="20577"/>
          <ac:spMkLst>
            <pc:docMk/>
            <pc:sldMk cId="0" sldId="279"/>
            <ac:spMk id="8" creationId="{00000000-0000-0000-0000-000000000000}"/>
          </ac:spMkLst>
        </pc:spChg>
        <pc:picChg chg="add mod">
          <ac:chgData name="Rakia Alouane" userId="8d2e934c-cacf-4c8b-9bc3-dcd6b732f5d3" providerId="ADAL" clId="{758EF5E8-BEF7-4BAE-BED8-7EF337DB1584}" dt="2025-07-17T10:14:36.297" v="84" actId="207"/>
          <ac:picMkLst>
            <pc:docMk/>
            <pc:sldMk cId="0" sldId="279"/>
            <ac:picMk id="11" creationId="{250DC1EC-FE3D-6F2A-CE99-814B0996B5C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17.07.2025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7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1.png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1.png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1.png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5" Type="http://schemas.openxmlformats.org/officeDocument/2006/relationships/image" Target="../media/image5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svg"/><Relationship Id="rId7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8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1.png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211580"/>
          </a:xfrm>
          <a:custGeom>
            <a:avLst/>
            <a:gdLst/>
            <a:ahLst/>
            <a:cxnLst/>
            <a:rect l="l" t="t" r="r" b="b"/>
            <a:pathLst>
              <a:path w="18288000" h="1211580">
                <a:moveTo>
                  <a:pt x="0" y="0"/>
                </a:moveTo>
                <a:lnTo>
                  <a:pt x="18288000" y="0"/>
                </a:lnTo>
                <a:lnTo>
                  <a:pt x="18288000" y="1211580"/>
                </a:lnTo>
                <a:lnTo>
                  <a:pt x="0" y="12115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1517533" y="3833173"/>
            <a:ext cx="14647902" cy="2277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779"/>
              </a:lnSpc>
              <a:spcBef>
                <a:spcPct val="0"/>
              </a:spcBef>
            </a:pPr>
            <a:r>
              <a:rPr lang="en-US" sz="12699">
                <a:solidFill>
                  <a:srgbClr val="E41B13"/>
                </a:solidFill>
                <a:latin typeface="Omnes Bold"/>
                <a:ea typeface="Omnes Bold"/>
                <a:cs typeface="Omnes Bold"/>
                <a:sym typeface="Omnes Bold"/>
              </a:rPr>
              <a:t>Would You Rather?</a:t>
            </a:r>
          </a:p>
        </p:txBody>
      </p:sp>
      <p:sp>
        <p:nvSpPr>
          <p:cNvPr id="4" name="Freeform 4"/>
          <p:cNvSpPr/>
          <p:nvPr/>
        </p:nvSpPr>
        <p:spPr>
          <a:xfrm>
            <a:off x="11912853" y="5610281"/>
            <a:ext cx="4276996" cy="4503806"/>
          </a:xfrm>
          <a:custGeom>
            <a:avLst/>
            <a:gdLst/>
            <a:ahLst/>
            <a:cxnLst/>
            <a:rect l="l" t="t" r="r" b="b"/>
            <a:pathLst>
              <a:path w="4276996" h="4503806">
                <a:moveTo>
                  <a:pt x="0" y="0"/>
                </a:moveTo>
                <a:lnTo>
                  <a:pt x="4276996" y="0"/>
                </a:lnTo>
                <a:lnTo>
                  <a:pt x="4276996" y="4503806"/>
                </a:lnTo>
                <a:lnTo>
                  <a:pt x="0" y="450380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0" y="7285639"/>
            <a:ext cx="4047026" cy="3208188"/>
          </a:xfrm>
          <a:custGeom>
            <a:avLst/>
            <a:gdLst/>
            <a:ahLst/>
            <a:cxnLst/>
            <a:rect l="l" t="t" r="r" b="b"/>
            <a:pathLst>
              <a:path w="4047026" h="3208188">
                <a:moveTo>
                  <a:pt x="0" y="0"/>
                </a:moveTo>
                <a:lnTo>
                  <a:pt x="4047026" y="0"/>
                </a:lnTo>
                <a:lnTo>
                  <a:pt x="4047026" y="3208188"/>
                </a:lnTo>
                <a:lnTo>
                  <a:pt x="0" y="32081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6189849" y="8019599"/>
            <a:ext cx="1725582" cy="1740268"/>
          </a:xfrm>
          <a:custGeom>
            <a:avLst/>
            <a:gdLst/>
            <a:ahLst/>
            <a:cxnLst/>
            <a:rect l="l" t="t" r="r" b="b"/>
            <a:pathLst>
              <a:path w="1725582" h="1740268">
                <a:moveTo>
                  <a:pt x="0" y="0"/>
                </a:moveTo>
                <a:lnTo>
                  <a:pt x="1725582" y="0"/>
                </a:lnTo>
                <a:lnTo>
                  <a:pt x="1725582" y="1740268"/>
                </a:lnTo>
                <a:lnTo>
                  <a:pt x="0" y="174026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9954" y="0"/>
            <a:ext cx="18288000" cy="1211580"/>
          </a:xfrm>
          <a:custGeom>
            <a:avLst/>
            <a:gdLst/>
            <a:ahLst/>
            <a:cxnLst/>
            <a:rect l="l" t="t" r="r" b="b"/>
            <a:pathLst>
              <a:path w="18288000" h="1211580">
                <a:moveTo>
                  <a:pt x="0" y="0"/>
                </a:moveTo>
                <a:lnTo>
                  <a:pt x="18288000" y="0"/>
                </a:lnTo>
                <a:lnTo>
                  <a:pt x="18288000" y="1211580"/>
                </a:lnTo>
                <a:lnTo>
                  <a:pt x="0" y="12115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6189849" y="8019599"/>
            <a:ext cx="1725582" cy="1740268"/>
          </a:xfrm>
          <a:custGeom>
            <a:avLst/>
            <a:gdLst/>
            <a:ahLst/>
            <a:cxnLst/>
            <a:rect l="l" t="t" r="r" b="b"/>
            <a:pathLst>
              <a:path w="1725582" h="1740268">
                <a:moveTo>
                  <a:pt x="0" y="0"/>
                </a:moveTo>
                <a:lnTo>
                  <a:pt x="1725582" y="0"/>
                </a:lnTo>
                <a:lnTo>
                  <a:pt x="1725582" y="1740268"/>
                </a:lnTo>
                <a:lnTo>
                  <a:pt x="0" y="17402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1352794" y="3152418"/>
            <a:ext cx="3454528" cy="3982165"/>
          </a:xfrm>
          <a:custGeom>
            <a:avLst/>
            <a:gdLst/>
            <a:ahLst/>
            <a:cxnLst/>
            <a:rect l="l" t="t" r="r" b="b"/>
            <a:pathLst>
              <a:path w="3454528" h="3982165">
                <a:moveTo>
                  <a:pt x="0" y="0"/>
                </a:moveTo>
                <a:lnTo>
                  <a:pt x="3454528" y="0"/>
                </a:lnTo>
                <a:lnTo>
                  <a:pt x="3454528" y="3982164"/>
                </a:lnTo>
                <a:lnTo>
                  <a:pt x="0" y="398216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2747574" y="3365811"/>
            <a:ext cx="5035438" cy="4261239"/>
          </a:xfrm>
          <a:custGeom>
            <a:avLst/>
            <a:gdLst/>
            <a:ahLst/>
            <a:cxnLst/>
            <a:rect l="l" t="t" r="r" b="b"/>
            <a:pathLst>
              <a:path w="5035438" h="4261239">
                <a:moveTo>
                  <a:pt x="0" y="0"/>
                </a:moveTo>
                <a:lnTo>
                  <a:pt x="5035438" y="0"/>
                </a:lnTo>
                <a:lnTo>
                  <a:pt x="5035438" y="4261239"/>
                </a:lnTo>
                <a:lnTo>
                  <a:pt x="0" y="42612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3750676" y="1594492"/>
            <a:ext cx="10786647" cy="1283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1"/>
              </a:lnSpc>
              <a:spcBef>
                <a:spcPct val="0"/>
              </a:spcBef>
            </a:pPr>
            <a:r>
              <a:rPr lang="en-US" sz="7200">
                <a:solidFill>
                  <a:srgbClr val="000000"/>
                </a:solidFill>
                <a:latin typeface="Omnes Bold"/>
                <a:ea typeface="Omnes Bold"/>
                <a:cs typeface="Omnes Bold"/>
                <a:sym typeface="Omnes Bold"/>
              </a:rPr>
              <a:t>Would you rather?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771361" y="7971549"/>
            <a:ext cx="5011651" cy="1823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41"/>
              </a:lnSpc>
              <a:spcBef>
                <a:spcPct val="0"/>
              </a:spcBef>
            </a:pPr>
            <a:r>
              <a:rPr lang="en-US" sz="5101">
                <a:solidFill>
                  <a:srgbClr val="000000"/>
                </a:solidFill>
                <a:latin typeface="Omnes Semibold"/>
                <a:ea typeface="Omnes Semibold"/>
                <a:cs typeface="Omnes Semibold"/>
                <a:sym typeface="Omnes Semibold"/>
              </a:rPr>
              <a:t>Have super speed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766441" y="7971549"/>
            <a:ext cx="5097195" cy="1823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41"/>
              </a:lnSpc>
              <a:spcBef>
                <a:spcPct val="0"/>
              </a:spcBef>
            </a:pPr>
            <a:r>
              <a:rPr lang="en-US" sz="5101">
                <a:solidFill>
                  <a:srgbClr val="000000"/>
                </a:solidFill>
                <a:latin typeface="Omnes Semibold"/>
                <a:ea typeface="Omnes Semibold"/>
                <a:cs typeface="Omnes Semibold"/>
                <a:sym typeface="Omnes Semibold"/>
              </a:rPr>
              <a:t>Have super strength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783012" y="5000625"/>
            <a:ext cx="2721976" cy="918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41"/>
              </a:lnSpc>
              <a:spcBef>
                <a:spcPct val="0"/>
              </a:spcBef>
            </a:pPr>
            <a:r>
              <a:rPr lang="en-US" sz="5101">
                <a:solidFill>
                  <a:srgbClr val="000000"/>
                </a:solidFill>
                <a:latin typeface="Omnes Semibold"/>
                <a:ea typeface="Omnes Semibold"/>
                <a:cs typeface="Omnes Semibold"/>
                <a:sym typeface="Omnes Semibold"/>
              </a:rPr>
              <a:t>or</a:t>
            </a: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9954" y="0"/>
            <a:ext cx="18288000" cy="1211580"/>
          </a:xfrm>
          <a:custGeom>
            <a:avLst/>
            <a:gdLst/>
            <a:ahLst/>
            <a:cxnLst/>
            <a:rect l="l" t="t" r="r" b="b"/>
            <a:pathLst>
              <a:path w="18288000" h="1211580">
                <a:moveTo>
                  <a:pt x="0" y="0"/>
                </a:moveTo>
                <a:lnTo>
                  <a:pt x="18288000" y="0"/>
                </a:lnTo>
                <a:lnTo>
                  <a:pt x="18288000" y="1211580"/>
                </a:lnTo>
                <a:lnTo>
                  <a:pt x="0" y="12115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6189849" y="8019599"/>
            <a:ext cx="1725582" cy="1740268"/>
          </a:xfrm>
          <a:custGeom>
            <a:avLst/>
            <a:gdLst/>
            <a:ahLst/>
            <a:cxnLst/>
            <a:rect l="l" t="t" r="r" b="b"/>
            <a:pathLst>
              <a:path w="1725582" h="1740268">
                <a:moveTo>
                  <a:pt x="0" y="0"/>
                </a:moveTo>
                <a:lnTo>
                  <a:pt x="1725582" y="0"/>
                </a:lnTo>
                <a:lnTo>
                  <a:pt x="1725582" y="1740268"/>
                </a:lnTo>
                <a:lnTo>
                  <a:pt x="0" y="17402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3750676" y="3152418"/>
            <a:ext cx="2504884" cy="4114800"/>
          </a:xfrm>
          <a:custGeom>
            <a:avLst/>
            <a:gdLst/>
            <a:ahLst/>
            <a:cxnLst/>
            <a:rect l="l" t="t" r="r" b="b"/>
            <a:pathLst>
              <a:path w="2504884" h="4114800">
                <a:moveTo>
                  <a:pt x="0" y="0"/>
                </a:moveTo>
                <a:lnTo>
                  <a:pt x="2504885" y="0"/>
                </a:lnTo>
                <a:lnTo>
                  <a:pt x="250488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11396513" y="3152418"/>
            <a:ext cx="3837051" cy="4114800"/>
          </a:xfrm>
          <a:custGeom>
            <a:avLst/>
            <a:gdLst/>
            <a:ahLst/>
            <a:cxnLst/>
            <a:rect l="l" t="t" r="r" b="b"/>
            <a:pathLst>
              <a:path w="3837051" h="4114800">
                <a:moveTo>
                  <a:pt x="0" y="0"/>
                </a:moveTo>
                <a:lnTo>
                  <a:pt x="3837051" y="0"/>
                </a:lnTo>
                <a:lnTo>
                  <a:pt x="383705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3750676" y="1594492"/>
            <a:ext cx="10786647" cy="1283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1"/>
              </a:lnSpc>
              <a:spcBef>
                <a:spcPct val="0"/>
              </a:spcBef>
            </a:pPr>
            <a:r>
              <a:rPr lang="en-US" sz="7200">
                <a:solidFill>
                  <a:srgbClr val="000000"/>
                </a:solidFill>
                <a:latin typeface="Omnes Bold"/>
                <a:ea typeface="Omnes Bold"/>
                <a:cs typeface="Omnes Bold"/>
                <a:sym typeface="Omnes Bold"/>
              </a:rPr>
              <a:t>Would you rather?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771361" y="7971549"/>
            <a:ext cx="5011651" cy="918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41"/>
              </a:lnSpc>
              <a:spcBef>
                <a:spcPct val="0"/>
              </a:spcBef>
            </a:pPr>
            <a:r>
              <a:rPr lang="en-US" sz="5101">
                <a:solidFill>
                  <a:srgbClr val="000000"/>
                </a:solidFill>
                <a:latin typeface="Omnes Semibold"/>
                <a:ea typeface="Omnes Semibold"/>
                <a:cs typeface="Omnes Semibold"/>
                <a:sym typeface="Omnes Semibold"/>
              </a:rPr>
              <a:t>Be invisible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766441" y="7971549"/>
            <a:ext cx="5097195" cy="1823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41"/>
              </a:lnSpc>
              <a:spcBef>
                <a:spcPct val="0"/>
              </a:spcBef>
            </a:pPr>
            <a:r>
              <a:rPr lang="en-US" sz="5101">
                <a:solidFill>
                  <a:srgbClr val="000000"/>
                </a:solidFill>
                <a:latin typeface="Omnes Semibold"/>
                <a:ea typeface="Omnes Semibold"/>
                <a:cs typeface="Omnes Semibold"/>
                <a:sym typeface="Omnes Semibold"/>
              </a:rPr>
              <a:t>Be able to time travel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783012" y="5000625"/>
            <a:ext cx="2721976" cy="918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41"/>
              </a:lnSpc>
              <a:spcBef>
                <a:spcPct val="0"/>
              </a:spcBef>
            </a:pPr>
            <a:r>
              <a:rPr lang="en-US" sz="5101">
                <a:solidFill>
                  <a:srgbClr val="000000"/>
                </a:solidFill>
                <a:latin typeface="Omnes Semibold"/>
                <a:ea typeface="Omnes Semibold"/>
                <a:cs typeface="Omnes Semibold"/>
                <a:sym typeface="Omnes Semibold"/>
              </a:rPr>
              <a:t>or</a:t>
            </a: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9954" y="0"/>
            <a:ext cx="18288000" cy="1211580"/>
          </a:xfrm>
          <a:custGeom>
            <a:avLst/>
            <a:gdLst/>
            <a:ahLst/>
            <a:cxnLst/>
            <a:rect l="l" t="t" r="r" b="b"/>
            <a:pathLst>
              <a:path w="18288000" h="1211580">
                <a:moveTo>
                  <a:pt x="0" y="0"/>
                </a:moveTo>
                <a:lnTo>
                  <a:pt x="18288000" y="0"/>
                </a:lnTo>
                <a:lnTo>
                  <a:pt x="18288000" y="1211580"/>
                </a:lnTo>
                <a:lnTo>
                  <a:pt x="0" y="12115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6189849" y="8019599"/>
            <a:ext cx="1725582" cy="1740268"/>
          </a:xfrm>
          <a:custGeom>
            <a:avLst/>
            <a:gdLst/>
            <a:ahLst/>
            <a:cxnLst/>
            <a:rect l="l" t="t" r="r" b="b"/>
            <a:pathLst>
              <a:path w="1725582" h="1740268">
                <a:moveTo>
                  <a:pt x="0" y="0"/>
                </a:moveTo>
                <a:lnTo>
                  <a:pt x="1725582" y="0"/>
                </a:lnTo>
                <a:lnTo>
                  <a:pt x="1725582" y="1740268"/>
                </a:lnTo>
                <a:lnTo>
                  <a:pt x="0" y="17402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3139823" y="3949506"/>
            <a:ext cx="4274726" cy="3163297"/>
          </a:xfrm>
          <a:custGeom>
            <a:avLst/>
            <a:gdLst/>
            <a:ahLst/>
            <a:cxnLst/>
            <a:rect l="l" t="t" r="r" b="b"/>
            <a:pathLst>
              <a:path w="4274726" h="3163297">
                <a:moveTo>
                  <a:pt x="0" y="0"/>
                </a:moveTo>
                <a:lnTo>
                  <a:pt x="4274726" y="0"/>
                </a:lnTo>
                <a:lnTo>
                  <a:pt x="4274726" y="3163297"/>
                </a:lnTo>
                <a:lnTo>
                  <a:pt x="0" y="316329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10895783" y="3449937"/>
            <a:ext cx="4838511" cy="4028061"/>
          </a:xfrm>
          <a:custGeom>
            <a:avLst/>
            <a:gdLst/>
            <a:ahLst/>
            <a:cxnLst/>
            <a:rect l="l" t="t" r="r" b="b"/>
            <a:pathLst>
              <a:path w="4838511" h="4028061">
                <a:moveTo>
                  <a:pt x="0" y="0"/>
                </a:moveTo>
                <a:lnTo>
                  <a:pt x="4838511" y="0"/>
                </a:lnTo>
                <a:lnTo>
                  <a:pt x="4838511" y="4028061"/>
                </a:lnTo>
                <a:lnTo>
                  <a:pt x="0" y="402806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3750676" y="1594492"/>
            <a:ext cx="10786647" cy="1283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1"/>
              </a:lnSpc>
              <a:spcBef>
                <a:spcPct val="0"/>
              </a:spcBef>
            </a:pPr>
            <a:r>
              <a:rPr lang="en-US" sz="7200">
                <a:solidFill>
                  <a:srgbClr val="000000"/>
                </a:solidFill>
                <a:latin typeface="Omnes Bold"/>
                <a:ea typeface="Omnes Bold"/>
                <a:cs typeface="Omnes Bold"/>
                <a:sym typeface="Omnes Bold"/>
              </a:rPr>
              <a:t>Would you rather?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771361" y="7971549"/>
            <a:ext cx="5011651" cy="1823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41"/>
              </a:lnSpc>
              <a:spcBef>
                <a:spcPct val="0"/>
              </a:spcBef>
            </a:pPr>
            <a:r>
              <a:rPr lang="en-US" sz="5101">
                <a:solidFill>
                  <a:srgbClr val="000000"/>
                </a:solidFill>
                <a:latin typeface="Omnes Semibold"/>
                <a:ea typeface="Omnes Semibold"/>
                <a:cs typeface="Omnes Semibold"/>
                <a:sym typeface="Omnes Semibold"/>
              </a:rPr>
              <a:t>Have no YouTube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286577" y="7971549"/>
            <a:ext cx="4056922" cy="1823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41"/>
              </a:lnSpc>
              <a:spcBef>
                <a:spcPct val="0"/>
              </a:spcBef>
            </a:pPr>
            <a:r>
              <a:rPr lang="en-US" sz="5101">
                <a:solidFill>
                  <a:srgbClr val="000000"/>
                </a:solidFill>
                <a:latin typeface="Omnes Semibold"/>
                <a:ea typeface="Omnes Semibold"/>
                <a:cs typeface="Omnes Semibold"/>
                <a:sym typeface="Omnes Semibold"/>
              </a:rPr>
              <a:t>Have no Netflix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783012" y="5000625"/>
            <a:ext cx="2721976" cy="918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41"/>
              </a:lnSpc>
              <a:spcBef>
                <a:spcPct val="0"/>
              </a:spcBef>
            </a:pPr>
            <a:r>
              <a:rPr lang="en-US" sz="5101">
                <a:solidFill>
                  <a:srgbClr val="000000"/>
                </a:solidFill>
                <a:latin typeface="Omnes Semibold"/>
                <a:ea typeface="Omnes Semibold"/>
                <a:cs typeface="Omnes Semibold"/>
                <a:sym typeface="Omnes Semibold"/>
              </a:rPr>
              <a:t>or</a:t>
            </a: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9954" y="0"/>
            <a:ext cx="18288000" cy="1211580"/>
          </a:xfrm>
          <a:custGeom>
            <a:avLst/>
            <a:gdLst/>
            <a:ahLst/>
            <a:cxnLst/>
            <a:rect l="l" t="t" r="r" b="b"/>
            <a:pathLst>
              <a:path w="18288000" h="1211580">
                <a:moveTo>
                  <a:pt x="0" y="0"/>
                </a:moveTo>
                <a:lnTo>
                  <a:pt x="18288000" y="0"/>
                </a:lnTo>
                <a:lnTo>
                  <a:pt x="18288000" y="1211580"/>
                </a:lnTo>
                <a:lnTo>
                  <a:pt x="0" y="12115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6189849" y="8019599"/>
            <a:ext cx="1725582" cy="1740268"/>
          </a:xfrm>
          <a:custGeom>
            <a:avLst/>
            <a:gdLst/>
            <a:ahLst/>
            <a:cxnLst/>
            <a:rect l="l" t="t" r="r" b="b"/>
            <a:pathLst>
              <a:path w="1725582" h="1740268">
                <a:moveTo>
                  <a:pt x="0" y="0"/>
                </a:moveTo>
                <a:lnTo>
                  <a:pt x="1725582" y="0"/>
                </a:lnTo>
                <a:lnTo>
                  <a:pt x="1725582" y="1740268"/>
                </a:lnTo>
                <a:lnTo>
                  <a:pt x="0" y="17402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3216039" y="3086100"/>
            <a:ext cx="4122295" cy="4114800"/>
          </a:xfrm>
          <a:custGeom>
            <a:avLst/>
            <a:gdLst/>
            <a:ahLst/>
            <a:cxnLst/>
            <a:rect l="l" t="t" r="r" b="b"/>
            <a:pathLst>
              <a:path w="4122295" h="4114800">
                <a:moveTo>
                  <a:pt x="0" y="0"/>
                </a:moveTo>
                <a:lnTo>
                  <a:pt x="4122295" y="0"/>
                </a:lnTo>
                <a:lnTo>
                  <a:pt x="41222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3750676" y="1594492"/>
            <a:ext cx="10786647" cy="1283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1"/>
              </a:lnSpc>
              <a:spcBef>
                <a:spcPct val="0"/>
              </a:spcBef>
            </a:pPr>
            <a:r>
              <a:rPr lang="en-US" sz="7200">
                <a:solidFill>
                  <a:srgbClr val="000000"/>
                </a:solidFill>
                <a:latin typeface="Omnes Bold"/>
                <a:ea typeface="Omnes Bold"/>
                <a:cs typeface="Omnes Bold"/>
                <a:sym typeface="Omnes Bold"/>
              </a:rPr>
              <a:t>Would you rather?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771361" y="7971549"/>
            <a:ext cx="5011651" cy="910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41"/>
              </a:lnSpc>
              <a:spcBef>
                <a:spcPct val="0"/>
              </a:spcBef>
            </a:pPr>
            <a:r>
              <a:rPr lang="en-US" sz="5101" dirty="0">
                <a:solidFill>
                  <a:srgbClr val="000000"/>
                </a:solidFill>
                <a:latin typeface="Omnes Semibold"/>
                <a:ea typeface="Omnes Semibold"/>
                <a:cs typeface="Omnes Semibold"/>
                <a:sym typeface="Omnes Semibold"/>
              </a:rPr>
              <a:t>Sunshine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286577" y="7971549"/>
            <a:ext cx="4056922" cy="910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41"/>
              </a:lnSpc>
              <a:spcBef>
                <a:spcPct val="0"/>
              </a:spcBef>
            </a:pPr>
            <a:r>
              <a:rPr lang="en-US" sz="5101" dirty="0">
                <a:solidFill>
                  <a:srgbClr val="000000"/>
                </a:solidFill>
                <a:latin typeface="Omnes Semibold"/>
                <a:ea typeface="Omnes Semibold"/>
                <a:cs typeface="Omnes Semibold"/>
                <a:sym typeface="Omnes Semibold"/>
              </a:rPr>
              <a:t>Rain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783012" y="5000625"/>
            <a:ext cx="2721976" cy="918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41"/>
              </a:lnSpc>
              <a:spcBef>
                <a:spcPct val="0"/>
              </a:spcBef>
            </a:pPr>
            <a:r>
              <a:rPr lang="en-US" sz="5101">
                <a:solidFill>
                  <a:srgbClr val="000000"/>
                </a:solidFill>
                <a:latin typeface="Omnes Semibold"/>
                <a:ea typeface="Omnes Semibold"/>
                <a:cs typeface="Omnes Semibold"/>
                <a:sym typeface="Omnes Semibold"/>
              </a:rPr>
              <a:t>or</a:t>
            </a:r>
          </a:p>
        </p:txBody>
      </p:sp>
      <p:pic>
        <p:nvPicPr>
          <p:cNvPr id="11" name="Graphic 10" descr="Rain with solid fill">
            <a:extLst>
              <a:ext uri="{FF2B5EF4-FFF2-40B4-BE49-F238E27FC236}">
                <a16:creationId xmlns:a16="http://schemas.microsoft.com/office/drawing/2014/main" id="{250DC1EC-FE3D-6F2A-CE99-814B0996B5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05283" y="3260120"/>
            <a:ext cx="5029200" cy="50292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9954" y="0"/>
            <a:ext cx="18288000" cy="1211580"/>
          </a:xfrm>
          <a:custGeom>
            <a:avLst/>
            <a:gdLst/>
            <a:ahLst/>
            <a:cxnLst/>
            <a:rect l="l" t="t" r="r" b="b"/>
            <a:pathLst>
              <a:path w="18288000" h="1211580">
                <a:moveTo>
                  <a:pt x="0" y="0"/>
                </a:moveTo>
                <a:lnTo>
                  <a:pt x="18288000" y="0"/>
                </a:lnTo>
                <a:lnTo>
                  <a:pt x="18288000" y="1211580"/>
                </a:lnTo>
                <a:lnTo>
                  <a:pt x="0" y="12115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-279715" y="4351270"/>
            <a:ext cx="5299700" cy="5704856"/>
          </a:xfrm>
          <a:custGeom>
            <a:avLst/>
            <a:gdLst/>
            <a:ahLst/>
            <a:cxnLst/>
            <a:rect l="l" t="t" r="r" b="b"/>
            <a:pathLst>
              <a:path w="5299700" h="5704856">
                <a:moveTo>
                  <a:pt x="0" y="0"/>
                </a:moveTo>
                <a:lnTo>
                  <a:pt x="5299700" y="0"/>
                </a:lnTo>
                <a:lnTo>
                  <a:pt x="5299700" y="5704856"/>
                </a:lnTo>
                <a:lnTo>
                  <a:pt x="0" y="57048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6280546" y="4075045"/>
            <a:ext cx="5726907" cy="1860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559"/>
              </a:lnSpc>
              <a:spcBef>
                <a:spcPct val="0"/>
              </a:spcBef>
            </a:pPr>
            <a:r>
              <a:rPr lang="en-US" sz="10399" dirty="0">
                <a:solidFill>
                  <a:srgbClr val="E41B13"/>
                </a:solidFill>
                <a:latin typeface="Omnes Bold"/>
                <a:ea typeface="Omnes Bold"/>
                <a:cs typeface="Omnes Bold"/>
                <a:sym typeface="Omnes Bold"/>
              </a:rPr>
              <a:t>Finished!</a:t>
            </a:r>
          </a:p>
        </p:txBody>
      </p:sp>
      <p:sp>
        <p:nvSpPr>
          <p:cNvPr id="5" name="Freeform 5"/>
          <p:cNvSpPr/>
          <p:nvPr/>
        </p:nvSpPr>
        <p:spPr>
          <a:xfrm>
            <a:off x="16189849" y="8019599"/>
            <a:ext cx="1725582" cy="1740268"/>
          </a:xfrm>
          <a:custGeom>
            <a:avLst/>
            <a:gdLst/>
            <a:ahLst/>
            <a:cxnLst/>
            <a:rect l="l" t="t" r="r" b="b"/>
            <a:pathLst>
              <a:path w="1725582" h="1740268">
                <a:moveTo>
                  <a:pt x="0" y="0"/>
                </a:moveTo>
                <a:lnTo>
                  <a:pt x="1725582" y="0"/>
                </a:lnTo>
                <a:lnTo>
                  <a:pt x="1725582" y="1740268"/>
                </a:lnTo>
                <a:lnTo>
                  <a:pt x="0" y="174026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744153" y="8748846"/>
            <a:ext cx="1940332" cy="1538154"/>
          </a:xfrm>
          <a:custGeom>
            <a:avLst/>
            <a:gdLst/>
            <a:ahLst/>
            <a:cxnLst/>
            <a:rect l="l" t="t" r="r" b="b"/>
            <a:pathLst>
              <a:path w="1940332" h="1538154">
                <a:moveTo>
                  <a:pt x="0" y="0"/>
                </a:moveTo>
                <a:lnTo>
                  <a:pt x="1940331" y="0"/>
                </a:lnTo>
                <a:lnTo>
                  <a:pt x="1940331" y="1538154"/>
                </a:lnTo>
                <a:lnTo>
                  <a:pt x="0" y="15381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0810225" y="8835945"/>
            <a:ext cx="1225657" cy="1236088"/>
          </a:xfrm>
          <a:custGeom>
            <a:avLst/>
            <a:gdLst/>
            <a:ahLst/>
            <a:cxnLst/>
            <a:rect l="l" t="t" r="r" b="b"/>
            <a:pathLst>
              <a:path w="1225657" h="1236088">
                <a:moveTo>
                  <a:pt x="0" y="0"/>
                </a:moveTo>
                <a:lnTo>
                  <a:pt x="1225658" y="0"/>
                </a:lnTo>
                <a:lnTo>
                  <a:pt x="1225658" y="1236088"/>
                </a:lnTo>
                <a:lnTo>
                  <a:pt x="0" y="12360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4973304" y="0"/>
            <a:ext cx="7249228" cy="483282"/>
          </a:xfrm>
          <a:custGeom>
            <a:avLst/>
            <a:gdLst/>
            <a:ahLst/>
            <a:cxnLst/>
            <a:rect l="l" t="t" r="r" b="b"/>
            <a:pathLst>
              <a:path w="7249228" h="483282">
                <a:moveTo>
                  <a:pt x="0" y="0"/>
                </a:moveTo>
                <a:lnTo>
                  <a:pt x="7249228" y="0"/>
                </a:lnTo>
                <a:lnTo>
                  <a:pt x="7249228" y="483282"/>
                </a:lnTo>
                <a:lnTo>
                  <a:pt x="0" y="48328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5" name="Group 5"/>
          <p:cNvGrpSpPr/>
          <p:nvPr/>
        </p:nvGrpSpPr>
        <p:grpSpPr>
          <a:xfrm rot="5400000">
            <a:off x="5842186" y="876468"/>
            <a:ext cx="1570599" cy="3766667"/>
            <a:chOff x="0" y="0"/>
            <a:chExt cx="586997" cy="140775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86997" cy="1407758"/>
            </a:xfrm>
            <a:custGeom>
              <a:avLst/>
              <a:gdLst/>
              <a:ahLst/>
              <a:cxnLst/>
              <a:rect l="l" t="t" r="r" b="b"/>
              <a:pathLst>
                <a:path w="586997" h="1407758">
                  <a:moveTo>
                    <a:pt x="195771" y="19070"/>
                  </a:moveTo>
                  <a:cubicBezTo>
                    <a:pt x="225768" y="7556"/>
                    <a:pt x="260078" y="0"/>
                    <a:pt x="293657" y="0"/>
                  </a:cubicBezTo>
                  <a:cubicBezTo>
                    <a:pt x="327236" y="0"/>
                    <a:pt x="359548" y="6476"/>
                    <a:pt x="389325" y="17990"/>
                  </a:cubicBezTo>
                  <a:cubicBezTo>
                    <a:pt x="389959" y="18350"/>
                    <a:pt x="390593" y="18350"/>
                    <a:pt x="391226" y="18710"/>
                  </a:cubicBezTo>
                  <a:cubicBezTo>
                    <a:pt x="503050" y="64765"/>
                    <a:pt x="585413" y="186379"/>
                    <a:pt x="586997" y="341718"/>
                  </a:cubicBezTo>
                  <a:lnTo>
                    <a:pt x="586997" y="1407758"/>
                  </a:lnTo>
                  <a:lnTo>
                    <a:pt x="0" y="1407758"/>
                  </a:lnTo>
                  <a:lnTo>
                    <a:pt x="0" y="342509"/>
                  </a:lnTo>
                  <a:cubicBezTo>
                    <a:pt x="1584" y="185660"/>
                    <a:pt x="82680" y="64045"/>
                    <a:pt x="195771" y="19070"/>
                  </a:cubicBezTo>
                  <a:close/>
                </a:path>
              </a:pathLst>
            </a:custGeom>
            <a:solidFill>
              <a:srgbClr val="E41B1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79375"/>
              <a:ext cx="586997" cy="1328383"/>
            </a:xfrm>
            <a:prstGeom prst="rect">
              <a:avLst/>
            </a:prstGeom>
          </p:spPr>
          <p:txBody>
            <a:bodyPr lIns="24356" tIns="24356" rIns="24356" bIns="24356" rtlCol="0" anchor="ctr"/>
            <a:lstStyle/>
            <a:p>
              <a:pPr algn="ctr">
                <a:lnSpc>
                  <a:spcPts val="1946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5342738" y="2921208"/>
            <a:ext cx="401094" cy="442586"/>
          </a:xfrm>
          <a:custGeom>
            <a:avLst/>
            <a:gdLst/>
            <a:ahLst/>
            <a:cxnLst/>
            <a:rect l="l" t="t" r="r" b="b"/>
            <a:pathLst>
              <a:path w="401094" h="442586">
                <a:moveTo>
                  <a:pt x="0" y="0"/>
                </a:moveTo>
                <a:lnTo>
                  <a:pt x="401094" y="0"/>
                </a:lnTo>
                <a:lnTo>
                  <a:pt x="401094" y="442586"/>
                </a:lnTo>
                <a:lnTo>
                  <a:pt x="0" y="4425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8968196" y="483282"/>
            <a:ext cx="3779015" cy="3329699"/>
          </a:xfrm>
          <a:custGeom>
            <a:avLst/>
            <a:gdLst/>
            <a:ahLst/>
            <a:cxnLst/>
            <a:rect l="l" t="t" r="r" b="b"/>
            <a:pathLst>
              <a:path w="3779015" h="3329699">
                <a:moveTo>
                  <a:pt x="0" y="0"/>
                </a:moveTo>
                <a:lnTo>
                  <a:pt x="3779015" y="0"/>
                </a:lnTo>
                <a:lnTo>
                  <a:pt x="3779015" y="3329699"/>
                </a:lnTo>
                <a:lnTo>
                  <a:pt x="0" y="332969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5212535" y="2005852"/>
            <a:ext cx="781446" cy="743722"/>
          </a:xfrm>
          <a:custGeom>
            <a:avLst/>
            <a:gdLst/>
            <a:ahLst/>
            <a:cxnLst/>
            <a:rect l="l" t="t" r="r" b="b"/>
            <a:pathLst>
              <a:path w="781446" h="743722">
                <a:moveTo>
                  <a:pt x="0" y="0"/>
                </a:moveTo>
                <a:lnTo>
                  <a:pt x="781446" y="0"/>
                </a:lnTo>
                <a:lnTo>
                  <a:pt x="781446" y="743722"/>
                </a:lnTo>
                <a:lnTo>
                  <a:pt x="0" y="74372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30395" t="-15335" r="-30448" b="-5366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TextBox 11"/>
          <p:cNvSpPr txBox="1"/>
          <p:nvPr/>
        </p:nvSpPr>
        <p:spPr>
          <a:xfrm>
            <a:off x="5967394" y="2214207"/>
            <a:ext cx="1434180" cy="395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20"/>
              </a:lnSpc>
              <a:spcBef>
                <a:spcPct val="0"/>
              </a:spcBef>
            </a:pPr>
            <a:r>
              <a:rPr lang="en-US" sz="2157">
                <a:solidFill>
                  <a:srgbClr val="FFFFFF"/>
                </a:solidFill>
                <a:latin typeface="Omnes Semibold"/>
                <a:ea typeface="Omnes Semibold"/>
                <a:cs typeface="Omnes Semibold"/>
                <a:sym typeface="Omnes Semibold"/>
              </a:rPr>
              <a:t>Brain break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212535" y="511857"/>
            <a:ext cx="4018364" cy="1535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34"/>
              </a:lnSpc>
            </a:pPr>
            <a:r>
              <a:rPr lang="en-US" sz="5513">
                <a:solidFill>
                  <a:srgbClr val="E41B13"/>
                </a:solidFill>
                <a:latin typeface="Omnes Bold"/>
                <a:ea typeface="Omnes Bold"/>
                <a:cs typeface="Omnes Bold"/>
                <a:sym typeface="Omnes Bold"/>
              </a:rPr>
              <a:t>Would You Rather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946898" y="2936484"/>
            <a:ext cx="1220458" cy="395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20"/>
              </a:lnSpc>
              <a:spcBef>
                <a:spcPct val="0"/>
              </a:spcBef>
            </a:pPr>
            <a:r>
              <a:rPr lang="en-US" sz="2157">
                <a:solidFill>
                  <a:srgbClr val="FFFFFF"/>
                </a:solidFill>
                <a:latin typeface="Omnes Semibold"/>
                <a:ea typeface="Omnes Semibold"/>
                <a:cs typeface="Omnes Semibold"/>
                <a:sym typeface="Omnes Semibold"/>
              </a:rPr>
              <a:t>5 minutes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448912" y="3615651"/>
            <a:ext cx="2024373" cy="524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27"/>
              </a:lnSpc>
              <a:spcBef>
                <a:spcPct val="0"/>
              </a:spcBef>
            </a:pPr>
            <a:r>
              <a:rPr lang="en-US" sz="2876">
                <a:solidFill>
                  <a:srgbClr val="E41B13"/>
                </a:solidFill>
                <a:latin typeface="Omnes Semibold"/>
                <a:ea typeface="Omnes Semibold"/>
                <a:cs typeface="Omnes Semibold"/>
                <a:sym typeface="Omnes Semibold"/>
              </a:rPr>
              <a:t>Instructions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478738" y="5098234"/>
            <a:ext cx="2569069" cy="524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27"/>
              </a:lnSpc>
              <a:spcBef>
                <a:spcPct val="0"/>
              </a:spcBef>
            </a:pPr>
            <a:r>
              <a:rPr lang="en-US" sz="2876">
                <a:solidFill>
                  <a:srgbClr val="E41B13"/>
                </a:solidFill>
                <a:latin typeface="Omnes Semibold"/>
                <a:ea typeface="Omnes Semibold"/>
                <a:cs typeface="Omnes Semibold"/>
                <a:sym typeface="Omnes Semibold"/>
              </a:rPr>
              <a:t>Health &amp; Safety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478738" y="7161761"/>
            <a:ext cx="2145676" cy="524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27"/>
              </a:lnSpc>
              <a:spcBef>
                <a:spcPct val="0"/>
              </a:spcBef>
            </a:pPr>
            <a:r>
              <a:rPr lang="en-US" sz="2876">
                <a:solidFill>
                  <a:srgbClr val="E41B13"/>
                </a:solidFill>
                <a:latin typeface="Omnes Semibold"/>
                <a:ea typeface="Omnes Semibold"/>
                <a:cs typeface="Omnes Semibold"/>
                <a:sym typeface="Omnes Semibold"/>
              </a:rPr>
              <a:t>Teacher Tips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466172" y="4116649"/>
            <a:ext cx="4407251" cy="852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15"/>
              </a:lnSpc>
              <a:spcBef>
                <a:spcPct val="0"/>
              </a:spcBef>
            </a:pPr>
            <a:r>
              <a:rPr lang="en-US" sz="1582">
                <a:solidFill>
                  <a:srgbClr val="000000"/>
                </a:solidFill>
                <a:latin typeface="Omnes Regular"/>
                <a:ea typeface="Omnes Regular"/>
                <a:cs typeface="Omnes Regular"/>
                <a:sym typeface="Omnes Regular"/>
              </a:rPr>
              <a:t>Place two coloured pieces of paper or objects on either side of the room. Use these to represent the answers to a series of ‘would you rather’ questions.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297133" y="5623036"/>
            <a:ext cx="5865163" cy="1409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1590" lvl="1" indent="-170795" algn="l">
              <a:lnSpc>
                <a:spcPts val="2215"/>
              </a:lnSpc>
              <a:buFont typeface="Arial"/>
              <a:buChar char="•"/>
            </a:pPr>
            <a:r>
              <a:rPr lang="en-US" sz="1582">
                <a:solidFill>
                  <a:srgbClr val="000000"/>
                </a:solidFill>
                <a:latin typeface="Omnes Regular"/>
                <a:ea typeface="Omnes Regular"/>
                <a:cs typeface="Omnes Regular"/>
                <a:sym typeface="Omnes Regular"/>
              </a:rPr>
              <a:t>Ensure floors are clear of trip hazards before taking part in any activity.</a:t>
            </a:r>
          </a:p>
          <a:p>
            <a:pPr marL="341590" lvl="1" indent="-170795" algn="l">
              <a:lnSpc>
                <a:spcPts val="2215"/>
              </a:lnSpc>
              <a:buFont typeface="Arial"/>
              <a:buChar char="•"/>
            </a:pPr>
            <a:r>
              <a:rPr lang="en-US" sz="1582">
                <a:solidFill>
                  <a:srgbClr val="000000"/>
                </a:solidFill>
                <a:latin typeface="Omnes Regular"/>
                <a:ea typeface="Omnes Regular"/>
                <a:cs typeface="Omnes Regular"/>
                <a:sym typeface="Omnes Regular"/>
              </a:rPr>
              <a:t>Ensure pupils leave stationary on the table.</a:t>
            </a:r>
          </a:p>
          <a:p>
            <a:pPr marL="341590" lvl="1" indent="-170795" algn="l">
              <a:lnSpc>
                <a:spcPts val="2215"/>
              </a:lnSpc>
              <a:buFont typeface="Arial"/>
              <a:buChar char="•"/>
            </a:pPr>
            <a:r>
              <a:rPr lang="en-US" sz="1582">
                <a:solidFill>
                  <a:srgbClr val="000000"/>
                </a:solidFill>
                <a:latin typeface="Omnes Regular"/>
                <a:ea typeface="Omnes Regular"/>
                <a:cs typeface="Omnes Regular"/>
                <a:sym typeface="Omnes Regular"/>
              </a:rPr>
              <a:t>Remind pupils of their own spatial awareness.</a:t>
            </a:r>
          </a:p>
          <a:p>
            <a:pPr marL="341590" lvl="1" indent="-170795" algn="l">
              <a:lnSpc>
                <a:spcPts val="2215"/>
              </a:lnSpc>
              <a:buFont typeface="Arial"/>
              <a:buChar char="•"/>
            </a:pPr>
            <a:r>
              <a:rPr lang="en-US" sz="1582">
                <a:solidFill>
                  <a:srgbClr val="000000"/>
                </a:solidFill>
                <a:latin typeface="Omnes Regular"/>
                <a:ea typeface="Omnes Regular"/>
                <a:cs typeface="Omnes Regular"/>
                <a:sym typeface="Omnes Regular"/>
              </a:rPr>
              <a:t>Give clear instructions.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507722" y="7688109"/>
            <a:ext cx="5053687" cy="295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15"/>
              </a:lnSpc>
              <a:spcBef>
                <a:spcPct val="0"/>
              </a:spcBef>
            </a:pPr>
            <a:r>
              <a:rPr lang="en-US" sz="1582">
                <a:solidFill>
                  <a:srgbClr val="000000"/>
                </a:solidFill>
                <a:latin typeface="Omnes Regular"/>
                <a:ea typeface="Omnes Regular"/>
                <a:cs typeface="Omnes Regular"/>
                <a:sym typeface="Omnes Regular"/>
              </a:rPr>
              <a:t>This activity is suited to all ages.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507722" y="8589380"/>
            <a:ext cx="5083700" cy="852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15"/>
              </a:lnSpc>
            </a:pPr>
            <a:r>
              <a:rPr lang="en-US" sz="1582">
                <a:solidFill>
                  <a:srgbClr val="000000"/>
                </a:solidFill>
                <a:latin typeface="Omnes Regular"/>
                <a:ea typeface="Omnes Regular"/>
                <a:cs typeface="Omnes Regular"/>
                <a:sym typeface="Omnes Regular"/>
              </a:rPr>
              <a:t>Foundation: Can be simplified by asking ‘which do you like more’. For example, cats or dogs.</a:t>
            </a:r>
          </a:p>
          <a:p>
            <a:pPr algn="l">
              <a:lnSpc>
                <a:spcPts val="2215"/>
              </a:lnSpc>
              <a:spcBef>
                <a:spcPct val="0"/>
              </a:spcBef>
            </a:pPr>
            <a:endParaRPr lang="en-US" sz="1582">
              <a:solidFill>
                <a:srgbClr val="000000"/>
              </a:solidFill>
              <a:latin typeface="Omnes Regular"/>
              <a:ea typeface="Omnes Regular"/>
              <a:cs typeface="Omnes Regular"/>
              <a:sym typeface="Omnes Regular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5537735" y="7999359"/>
            <a:ext cx="5053687" cy="574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15"/>
              </a:lnSpc>
              <a:spcBef>
                <a:spcPct val="0"/>
              </a:spcBef>
            </a:pPr>
            <a:r>
              <a:rPr lang="en-US" sz="1582">
                <a:solidFill>
                  <a:srgbClr val="000000"/>
                </a:solidFill>
                <a:latin typeface="Omnes Regular"/>
                <a:ea typeface="Omnes Regular"/>
                <a:cs typeface="Omnes Regular"/>
                <a:sym typeface="Omnes Regular"/>
              </a:rPr>
              <a:t>Refer to the activity powerpoint for example questions to ask.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9954" y="0"/>
            <a:ext cx="18288000" cy="1211580"/>
          </a:xfrm>
          <a:custGeom>
            <a:avLst/>
            <a:gdLst/>
            <a:ahLst/>
            <a:cxnLst/>
            <a:rect l="l" t="t" r="r" b="b"/>
            <a:pathLst>
              <a:path w="18288000" h="1211580">
                <a:moveTo>
                  <a:pt x="0" y="0"/>
                </a:moveTo>
                <a:lnTo>
                  <a:pt x="18288000" y="0"/>
                </a:lnTo>
                <a:lnTo>
                  <a:pt x="18288000" y="1211580"/>
                </a:lnTo>
                <a:lnTo>
                  <a:pt x="0" y="12115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631462" y="2219252"/>
            <a:ext cx="17005168" cy="1951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60"/>
              </a:lnSpc>
              <a:spcBef>
                <a:spcPct val="0"/>
              </a:spcBef>
            </a:pPr>
            <a:r>
              <a:rPr lang="en-US" sz="10900">
                <a:solidFill>
                  <a:srgbClr val="E41B13"/>
                </a:solidFill>
                <a:latin typeface="Omnes Bold"/>
                <a:ea typeface="Omnes Bold"/>
                <a:cs typeface="Omnes Bold"/>
                <a:sym typeface="Omnes Bold"/>
              </a:rPr>
              <a:t>Key Stage 1 &amp; 2</a:t>
            </a:r>
          </a:p>
        </p:txBody>
      </p:sp>
      <p:sp>
        <p:nvSpPr>
          <p:cNvPr id="4" name="Freeform 4"/>
          <p:cNvSpPr/>
          <p:nvPr/>
        </p:nvSpPr>
        <p:spPr>
          <a:xfrm>
            <a:off x="16189849" y="8019599"/>
            <a:ext cx="1725582" cy="1740268"/>
          </a:xfrm>
          <a:custGeom>
            <a:avLst/>
            <a:gdLst/>
            <a:ahLst/>
            <a:cxnLst/>
            <a:rect l="l" t="t" r="r" b="b"/>
            <a:pathLst>
              <a:path w="1725582" h="1740268">
                <a:moveTo>
                  <a:pt x="0" y="0"/>
                </a:moveTo>
                <a:lnTo>
                  <a:pt x="1725582" y="0"/>
                </a:lnTo>
                <a:lnTo>
                  <a:pt x="1725582" y="1740268"/>
                </a:lnTo>
                <a:lnTo>
                  <a:pt x="0" y="17402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5" name="Group 5"/>
          <p:cNvGrpSpPr/>
          <p:nvPr/>
        </p:nvGrpSpPr>
        <p:grpSpPr>
          <a:xfrm rot="5400000">
            <a:off x="1328080" y="2677579"/>
            <a:ext cx="3021051" cy="9880125"/>
            <a:chOff x="0" y="0"/>
            <a:chExt cx="541338" cy="177040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41338" cy="1770407"/>
            </a:xfrm>
            <a:custGeom>
              <a:avLst/>
              <a:gdLst/>
              <a:ahLst/>
              <a:cxnLst/>
              <a:rect l="l" t="t" r="r" b="b"/>
              <a:pathLst>
                <a:path w="541338" h="1770407">
                  <a:moveTo>
                    <a:pt x="180544" y="19070"/>
                  </a:moveTo>
                  <a:cubicBezTo>
                    <a:pt x="208207" y="7556"/>
                    <a:pt x="239848" y="0"/>
                    <a:pt x="270815" y="0"/>
                  </a:cubicBezTo>
                  <a:cubicBezTo>
                    <a:pt x="301783" y="0"/>
                    <a:pt x="331581" y="6476"/>
                    <a:pt x="359041" y="17990"/>
                  </a:cubicBezTo>
                  <a:cubicBezTo>
                    <a:pt x="359627" y="18350"/>
                    <a:pt x="360211" y="18350"/>
                    <a:pt x="360795" y="18710"/>
                  </a:cubicBezTo>
                  <a:cubicBezTo>
                    <a:pt x="463921" y="64765"/>
                    <a:pt x="539878" y="186379"/>
                    <a:pt x="541338" y="349773"/>
                  </a:cubicBezTo>
                  <a:lnTo>
                    <a:pt x="541338" y="1770407"/>
                  </a:lnTo>
                  <a:lnTo>
                    <a:pt x="0" y="1770407"/>
                  </a:lnTo>
                  <a:lnTo>
                    <a:pt x="0" y="350827"/>
                  </a:lnTo>
                  <a:cubicBezTo>
                    <a:pt x="1461" y="185660"/>
                    <a:pt x="76249" y="64045"/>
                    <a:pt x="180544" y="19070"/>
                  </a:cubicBezTo>
                  <a:close/>
                </a:path>
              </a:pathLst>
            </a:custGeom>
            <a:solidFill>
              <a:srgbClr val="E41B1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41275"/>
              <a:ext cx="541338" cy="17291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6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327309" y="6388355"/>
            <a:ext cx="1000640" cy="1104155"/>
          </a:xfrm>
          <a:custGeom>
            <a:avLst/>
            <a:gdLst/>
            <a:ahLst/>
            <a:cxnLst/>
            <a:rect l="l" t="t" r="r" b="b"/>
            <a:pathLst>
              <a:path w="1000640" h="1104155">
                <a:moveTo>
                  <a:pt x="0" y="0"/>
                </a:moveTo>
                <a:lnTo>
                  <a:pt x="1000640" y="0"/>
                </a:lnTo>
                <a:lnTo>
                  <a:pt x="1000640" y="1104155"/>
                </a:lnTo>
                <a:lnTo>
                  <a:pt x="0" y="11041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360523" y="7673379"/>
            <a:ext cx="967427" cy="967427"/>
          </a:xfrm>
          <a:custGeom>
            <a:avLst/>
            <a:gdLst/>
            <a:ahLst/>
            <a:cxnLst/>
            <a:rect l="l" t="t" r="r" b="b"/>
            <a:pathLst>
              <a:path w="967427" h="967427">
                <a:moveTo>
                  <a:pt x="0" y="0"/>
                </a:moveTo>
                <a:lnTo>
                  <a:pt x="967426" y="0"/>
                </a:lnTo>
                <a:lnTo>
                  <a:pt x="967426" y="967427"/>
                </a:lnTo>
                <a:lnTo>
                  <a:pt x="0" y="96742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TextBox 10"/>
          <p:cNvSpPr txBox="1"/>
          <p:nvPr/>
        </p:nvSpPr>
        <p:spPr>
          <a:xfrm>
            <a:off x="1608677" y="6562290"/>
            <a:ext cx="3280886" cy="651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Omnes Semibold"/>
                <a:ea typeface="Omnes Semibold"/>
                <a:cs typeface="Omnes Semibold"/>
                <a:sym typeface="Omnes Semibold"/>
              </a:rPr>
              <a:t>Time: 5 minutes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618202" y="7503341"/>
            <a:ext cx="5555361" cy="1289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Omnes Semibold"/>
                <a:ea typeface="Omnes Semibold"/>
                <a:cs typeface="Omnes Semibold"/>
                <a:sym typeface="Omnes Semibold"/>
              </a:rPr>
              <a:t>Resources : 2x coloured pieces of paper or objects</a:t>
            </a: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9954" y="0"/>
            <a:ext cx="18288000" cy="1211580"/>
          </a:xfrm>
          <a:custGeom>
            <a:avLst/>
            <a:gdLst/>
            <a:ahLst/>
            <a:cxnLst/>
            <a:rect l="l" t="t" r="r" b="b"/>
            <a:pathLst>
              <a:path w="18288000" h="1211580">
                <a:moveTo>
                  <a:pt x="0" y="0"/>
                </a:moveTo>
                <a:lnTo>
                  <a:pt x="18288000" y="0"/>
                </a:lnTo>
                <a:lnTo>
                  <a:pt x="18288000" y="1211580"/>
                </a:lnTo>
                <a:lnTo>
                  <a:pt x="0" y="12115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6189849" y="8019599"/>
            <a:ext cx="1725582" cy="1740268"/>
          </a:xfrm>
          <a:custGeom>
            <a:avLst/>
            <a:gdLst/>
            <a:ahLst/>
            <a:cxnLst/>
            <a:rect l="l" t="t" r="r" b="b"/>
            <a:pathLst>
              <a:path w="1725582" h="1740268">
                <a:moveTo>
                  <a:pt x="0" y="0"/>
                </a:moveTo>
                <a:lnTo>
                  <a:pt x="1725582" y="0"/>
                </a:lnTo>
                <a:lnTo>
                  <a:pt x="1725582" y="1740268"/>
                </a:lnTo>
                <a:lnTo>
                  <a:pt x="0" y="17402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3477504" y="3449937"/>
            <a:ext cx="3486358" cy="4114800"/>
          </a:xfrm>
          <a:custGeom>
            <a:avLst/>
            <a:gdLst/>
            <a:ahLst/>
            <a:cxnLst/>
            <a:rect l="l" t="t" r="r" b="b"/>
            <a:pathLst>
              <a:path w="3486358" h="4114800">
                <a:moveTo>
                  <a:pt x="0" y="0"/>
                </a:moveTo>
                <a:lnTo>
                  <a:pt x="3486358" y="0"/>
                </a:lnTo>
                <a:lnTo>
                  <a:pt x="34863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11132121" y="3449937"/>
            <a:ext cx="4365836" cy="4114800"/>
          </a:xfrm>
          <a:custGeom>
            <a:avLst/>
            <a:gdLst/>
            <a:ahLst/>
            <a:cxnLst/>
            <a:rect l="l" t="t" r="r" b="b"/>
            <a:pathLst>
              <a:path w="4365836" h="4114800">
                <a:moveTo>
                  <a:pt x="0" y="0"/>
                </a:moveTo>
                <a:lnTo>
                  <a:pt x="4365835" y="0"/>
                </a:lnTo>
                <a:lnTo>
                  <a:pt x="43658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3750676" y="1594492"/>
            <a:ext cx="10786647" cy="1283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1"/>
              </a:lnSpc>
              <a:spcBef>
                <a:spcPct val="0"/>
              </a:spcBef>
            </a:pPr>
            <a:r>
              <a:rPr lang="en-US" sz="7200">
                <a:solidFill>
                  <a:srgbClr val="000000"/>
                </a:solidFill>
                <a:latin typeface="Omnes Bold"/>
                <a:ea typeface="Omnes Bold"/>
                <a:cs typeface="Omnes Bold"/>
                <a:sym typeface="Omnes Bold"/>
              </a:rPr>
              <a:t>Would you rather?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771361" y="8042202"/>
            <a:ext cx="5472921" cy="1823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41"/>
              </a:lnSpc>
              <a:spcBef>
                <a:spcPct val="0"/>
              </a:spcBef>
            </a:pPr>
            <a:r>
              <a:rPr lang="en-US" sz="5101">
                <a:solidFill>
                  <a:srgbClr val="000000"/>
                </a:solidFill>
                <a:latin typeface="Omnes Semibold"/>
                <a:ea typeface="Omnes Semibold"/>
                <a:cs typeface="Omnes Semibold"/>
                <a:sym typeface="Omnes Semibold"/>
              </a:rPr>
              <a:t>Be a famous singer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751957" y="8042202"/>
            <a:ext cx="5126163" cy="1823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41"/>
              </a:lnSpc>
              <a:spcBef>
                <a:spcPct val="0"/>
              </a:spcBef>
            </a:pPr>
            <a:r>
              <a:rPr lang="en-US" sz="5101">
                <a:solidFill>
                  <a:srgbClr val="000000"/>
                </a:solidFill>
                <a:latin typeface="Omnes Semibold"/>
                <a:ea typeface="Omnes Semibold"/>
                <a:cs typeface="Omnes Semibold"/>
                <a:sym typeface="Omnes Semibold"/>
              </a:rPr>
              <a:t>Be a famous actor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783012" y="5000625"/>
            <a:ext cx="2721976" cy="918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41"/>
              </a:lnSpc>
              <a:spcBef>
                <a:spcPct val="0"/>
              </a:spcBef>
            </a:pPr>
            <a:r>
              <a:rPr lang="en-US" sz="5101">
                <a:solidFill>
                  <a:srgbClr val="000000"/>
                </a:solidFill>
                <a:latin typeface="Omnes Semibold"/>
                <a:ea typeface="Omnes Semibold"/>
                <a:cs typeface="Omnes Semibold"/>
                <a:sym typeface="Omnes Semibold"/>
              </a:rPr>
              <a:t>or</a:t>
            </a: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9954" y="0"/>
            <a:ext cx="18288000" cy="1211580"/>
          </a:xfrm>
          <a:custGeom>
            <a:avLst/>
            <a:gdLst/>
            <a:ahLst/>
            <a:cxnLst/>
            <a:rect l="l" t="t" r="r" b="b"/>
            <a:pathLst>
              <a:path w="18288000" h="1211580">
                <a:moveTo>
                  <a:pt x="0" y="0"/>
                </a:moveTo>
                <a:lnTo>
                  <a:pt x="18288000" y="0"/>
                </a:lnTo>
                <a:lnTo>
                  <a:pt x="18288000" y="1211580"/>
                </a:lnTo>
                <a:lnTo>
                  <a:pt x="0" y="12115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6189849" y="8019599"/>
            <a:ext cx="1725582" cy="1740268"/>
          </a:xfrm>
          <a:custGeom>
            <a:avLst/>
            <a:gdLst/>
            <a:ahLst/>
            <a:cxnLst/>
            <a:rect l="l" t="t" r="r" b="b"/>
            <a:pathLst>
              <a:path w="1725582" h="1740268">
                <a:moveTo>
                  <a:pt x="0" y="0"/>
                </a:moveTo>
                <a:lnTo>
                  <a:pt x="1725582" y="0"/>
                </a:lnTo>
                <a:lnTo>
                  <a:pt x="1725582" y="1740268"/>
                </a:lnTo>
                <a:lnTo>
                  <a:pt x="0" y="17402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3356292" y="3449937"/>
            <a:ext cx="4303059" cy="4114800"/>
          </a:xfrm>
          <a:custGeom>
            <a:avLst/>
            <a:gdLst/>
            <a:ahLst/>
            <a:cxnLst/>
            <a:rect l="l" t="t" r="r" b="b"/>
            <a:pathLst>
              <a:path w="4303059" h="4114800">
                <a:moveTo>
                  <a:pt x="0" y="0"/>
                </a:moveTo>
                <a:lnTo>
                  <a:pt x="4303059" y="0"/>
                </a:lnTo>
                <a:lnTo>
                  <a:pt x="430305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11193577" y="3668962"/>
            <a:ext cx="4242923" cy="3895775"/>
          </a:xfrm>
          <a:custGeom>
            <a:avLst/>
            <a:gdLst/>
            <a:ahLst/>
            <a:cxnLst/>
            <a:rect l="l" t="t" r="r" b="b"/>
            <a:pathLst>
              <a:path w="4242923" h="3895775">
                <a:moveTo>
                  <a:pt x="0" y="0"/>
                </a:moveTo>
                <a:lnTo>
                  <a:pt x="4242923" y="0"/>
                </a:lnTo>
                <a:lnTo>
                  <a:pt x="4242923" y="3895775"/>
                </a:lnTo>
                <a:lnTo>
                  <a:pt x="0" y="389577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3750676" y="1594492"/>
            <a:ext cx="10786647" cy="1283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1"/>
              </a:lnSpc>
              <a:spcBef>
                <a:spcPct val="0"/>
              </a:spcBef>
            </a:pPr>
            <a:r>
              <a:rPr lang="en-US" sz="7200">
                <a:solidFill>
                  <a:srgbClr val="000000"/>
                </a:solidFill>
                <a:latin typeface="Omnes Bold"/>
                <a:ea typeface="Omnes Bold"/>
                <a:cs typeface="Omnes Bold"/>
                <a:sym typeface="Omnes Bold"/>
              </a:rPr>
              <a:t>Would you rather?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771361" y="8042202"/>
            <a:ext cx="5472921" cy="918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41"/>
              </a:lnSpc>
              <a:spcBef>
                <a:spcPct val="0"/>
              </a:spcBef>
            </a:pPr>
            <a:r>
              <a:rPr lang="en-US" sz="5101">
                <a:solidFill>
                  <a:srgbClr val="000000"/>
                </a:solidFill>
                <a:latin typeface="Omnes Semibold"/>
                <a:ea typeface="Omnes Semibold"/>
                <a:cs typeface="Omnes Semibold"/>
                <a:sym typeface="Omnes Semibold"/>
              </a:rPr>
              <a:t>Be an ant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751957" y="8042202"/>
            <a:ext cx="5126163" cy="918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41"/>
              </a:lnSpc>
              <a:spcBef>
                <a:spcPct val="0"/>
              </a:spcBef>
            </a:pPr>
            <a:r>
              <a:rPr lang="en-US" sz="5101">
                <a:solidFill>
                  <a:srgbClr val="000000"/>
                </a:solidFill>
                <a:latin typeface="Omnes Semibold"/>
                <a:ea typeface="Omnes Semibold"/>
                <a:cs typeface="Omnes Semibold"/>
                <a:sym typeface="Omnes Semibold"/>
              </a:rPr>
              <a:t>Be a fly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783012" y="5000625"/>
            <a:ext cx="2721976" cy="918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41"/>
              </a:lnSpc>
              <a:spcBef>
                <a:spcPct val="0"/>
              </a:spcBef>
            </a:pPr>
            <a:r>
              <a:rPr lang="en-US" sz="5101">
                <a:solidFill>
                  <a:srgbClr val="000000"/>
                </a:solidFill>
                <a:latin typeface="Omnes Semibold"/>
                <a:ea typeface="Omnes Semibold"/>
                <a:cs typeface="Omnes Semibold"/>
                <a:sym typeface="Omnes Semibold"/>
              </a:rPr>
              <a:t>or</a:t>
            </a: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9954" y="0"/>
            <a:ext cx="18288000" cy="1211580"/>
          </a:xfrm>
          <a:custGeom>
            <a:avLst/>
            <a:gdLst/>
            <a:ahLst/>
            <a:cxnLst/>
            <a:rect l="l" t="t" r="r" b="b"/>
            <a:pathLst>
              <a:path w="18288000" h="1211580">
                <a:moveTo>
                  <a:pt x="0" y="0"/>
                </a:moveTo>
                <a:lnTo>
                  <a:pt x="18288000" y="0"/>
                </a:lnTo>
                <a:lnTo>
                  <a:pt x="18288000" y="1211580"/>
                </a:lnTo>
                <a:lnTo>
                  <a:pt x="0" y="12115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6189849" y="8019599"/>
            <a:ext cx="1725582" cy="1740268"/>
          </a:xfrm>
          <a:custGeom>
            <a:avLst/>
            <a:gdLst/>
            <a:ahLst/>
            <a:cxnLst/>
            <a:rect l="l" t="t" r="r" b="b"/>
            <a:pathLst>
              <a:path w="1725582" h="1740268">
                <a:moveTo>
                  <a:pt x="0" y="0"/>
                </a:moveTo>
                <a:lnTo>
                  <a:pt x="1725582" y="0"/>
                </a:lnTo>
                <a:lnTo>
                  <a:pt x="1725582" y="1740268"/>
                </a:lnTo>
                <a:lnTo>
                  <a:pt x="0" y="17402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4627131" y="3086100"/>
            <a:ext cx="1352740" cy="4114800"/>
          </a:xfrm>
          <a:custGeom>
            <a:avLst/>
            <a:gdLst/>
            <a:ahLst/>
            <a:cxnLst/>
            <a:rect l="l" t="t" r="r" b="b"/>
            <a:pathLst>
              <a:path w="1352740" h="4114800">
                <a:moveTo>
                  <a:pt x="0" y="0"/>
                </a:moveTo>
                <a:lnTo>
                  <a:pt x="1352741" y="0"/>
                </a:lnTo>
                <a:lnTo>
                  <a:pt x="135274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12639525" y="3086100"/>
            <a:ext cx="1351026" cy="4114800"/>
          </a:xfrm>
          <a:custGeom>
            <a:avLst/>
            <a:gdLst/>
            <a:ahLst/>
            <a:cxnLst/>
            <a:rect l="l" t="t" r="r" b="b"/>
            <a:pathLst>
              <a:path w="1351026" h="4114800">
                <a:moveTo>
                  <a:pt x="0" y="0"/>
                </a:moveTo>
                <a:lnTo>
                  <a:pt x="1351026" y="0"/>
                </a:lnTo>
                <a:lnTo>
                  <a:pt x="13510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3750676" y="1594492"/>
            <a:ext cx="10786647" cy="1283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1"/>
              </a:lnSpc>
              <a:spcBef>
                <a:spcPct val="0"/>
              </a:spcBef>
            </a:pPr>
            <a:r>
              <a:rPr lang="en-US" sz="7200">
                <a:solidFill>
                  <a:srgbClr val="000000"/>
                </a:solidFill>
                <a:latin typeface="Omnes Bold"/>
                <a:ea typeface="Omnes Bold"/>
                <a:cs typeface="Omnes Bold"/>
                <a:sym typeface="Omnes Bold"/>
              </a:rPr>
              <a:t>Would you rather?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771361" y="8042202"/>
            <a:ext cx="5472921" cy="1823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41"/>
              </a:lnSpc>
              <a:spcBef>
                <a:spcPct val="0"/>
              </a:spcBef>
            </a:pPr>
            <a:r>
              <a:rPr lang="en-US" sz="5101" dirty="0">
                <a:solidFill>
                  <a:srgbClr val="000000"/>
                </a:solidFill>
                <a:latin typeface="Omnes Semibold"/>
                <a:ea typeface="Omnes Semibold"/>
                <a:cs typeface="Omnes Semibold"/>
                <a:sym typeface="Omnes Semibold"/>
              </a:rPr>
              <a:t>Always be too warm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751957" y="8042202"/>
            <a:ext cx="5126163" cy="1823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41"/>
              </a:lnSpc>
              <a:spcBef>
                <a:spcPct val="0"/>
              </a:spcBef>
            </a:pPr>
            <a:r>
              <a:rPr lang="en-US" sz="5101">
                <a:solidFill>
                  <a:srgbClr val="000000"/>
                </a:solidFill>
                <a:latin typeface="Omnes Semibold"/>
                <a:ea typeface="Omnes Semibold"/>
                <a:cs typeface="Omnes Semibold"/>
                <a:sym typeface="Omnes Semibold"/>
              </a:rPr>
              <a:t>Always be too cold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783012" y="5000625"/>
            <a:ext cx="2721976" cy="918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41"/>
              </a:lnSpc>
              <a:spcBef>
                <a:spcPct val="0"/>
              </a:spcBef>
            </a:pPr>
            <a:r>
              <a:rPr lang="en-US" sz="5101">
                <a:solidFill>
                  <a:srgbClr val="000000"/>
                </a:solidFill>
                <a:latin typeface="Omnes Semibold"/>
                <a:ea typeface="Omnes Semibold"/>
                <a:cs typeface="Omnes Semibold"/>
                <a:sym typeface="Omnes Semibold"/>
              </a:rPr>
              <a:t>or</a:t>
            </a: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9954" y="0"/>
            <a:ext cx="18288000" cy="1211580"/>
          </a:xfrm>
          <a:custGeom>
            <a:avLst/>
            <a:gdLst/>
            <a:ahLst/>
            <a:cxnLst/>
            <a:rect l="l" t="t" r="r" b="b"/>
            <a:pathLst>
              <a:path w="18288000" h="1211580">
                <a:moveTo>
                  <a:pt x="0" y="0"/>
                </a:moveTo>
                <a:lnTo>
                  <a:pt x="18288000" y="0"/>
                </a:lnTo>
                <a:lnTo>
                  <a:pt x="18288000" y="1211580"/>
                </a:lnTo>
                <a:lnTo>
                  <a:pt x="0" y="12115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6189849" y="8019599"/>
            <a:ext cx="1725582" cy="1740268"/>
          </a:xfrm>
          <a:custGeom>
            <a:avLst/>
            <a:gdLst/>
            <a:ahLst/>
            <a:cxnLst/>
            <a:rect l="l" t="t" r="r" b="b"/>
            <a:pathLst>
              <a:path w="1725582" h="1740268">
                <a:moveTo>
                  <a:pt x="0" y="0"/>
                </a:moveTo>
                <a:lnTo>
                  <a:pt x="1725582" y="0"/>
                </a:lnTo>
                <a:lnTo>
                  <a:pt x="1725582" y="1740268"/>
                </a:lnTo>
                <a:lnTo>
                  <a:pt x="0" y="17402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3544470" y="3086100"/>
            <a:ext cx="3465432" cy="4095045"/>
          </a:xfrm>
          <a:custGeom>
            <a:avLst/>
            <a:gdLst/>
            <a:ahLst/>
            <a:cxnLst/>
            <a:rect l="l" t="t" r="r" b="b"/>
            <a:pathLst>
              <a:path w="3465432" h="4095045">
                <a:moveTo>
                  <a:pt x="0" y="0"/>
                </a:moveTo>
                <a:lnTo>
                  <a:pt x="3465432" y="0"/>
                </a:lnTo>
                <a:lnTo>
                  <a:pt x="3465432" y="4095045"/>
                </a:lnTo>
                <a:lnTo>
                  <a:pt x="0" y="409504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11276513" y="2878437"/>
            <a:ext cx="3698177" cy="4114800"/>
          </a:xfrm>
          <a:custGeom>
            <a:avLst/>
            <a:gdLst/>
            <a:ahLst/>
            <a:cxnLst/>
            <a:rect l="l" t="t" r="r" b="b"/>
            <a:pathLst>
              <a:path w="3698177" h="4114800">
                <a:moveTo>
                  <a:pt x="0" y="0"/>
                </a:moveTo>
                <a:lnTo>
                  <a:pt x="3698177" y="0"/>
                </a:lnTo>
                <a:lnTo>
                  <a:pt x="369817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3750676" y="1594492"/>
            <a:ext cx="10786647" cy="1283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1"/>
              </a:lnSpc>
              <a:spcBef>
                <a:spcPct val="0"/>
              </a:spcBef>
            </a:pPr>
            <a:r>
              <a:rPr lang="en-US" sz="7200">
                <a:solidFill>
                  <a:srgbClr val="000000"/>
                </a:solidFill>
                <a:latin typeface="Omnes Bold"/>
                <a:ea typeface="Omnes Bold"/>
                <a:cs typeface="Omnes Bold"/>
                <a:sym typeface="Omnes Bold"/>
              </a:rPr>
              <a:t>Would you rather?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771361" y="7267575"/>
            <a:ext cx="5011651" cy="2727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41"/>
              </a:lnSpc>
              <a:spcBef>
                <a:spcPct val="0"/>
              </a:spcBef>
            </a:pPr>
            <a:r>
              <a:rPr lang="en-US" sz="5101">
                <a:solidFill>
                  <a:srgbClr val="000000"/>
                </a:solidFill>
                <a:latin typeface="Omnes Semibold"/>
                <a:ea typeface="Omnes Semibold"/>
                <a:cs typeface="Omnes Semibold"/>
                <a:sym typeface="Omnes Semibold"/>
              </a:rPr>
              <a:t>Go to school with two different shoes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766441" y="7267575"/>
            <a:ext cx="5097195" cy="2727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41"/>
              </a:lnSpc>
              <a:spcBef>
                <a:spcPct val="0"/>
              </a:spcBef>
            </a:pPr>
            <a:r>
              <a:rPr lang="en-US" sz="5101">
                <a:solidFill>
                  <a:srgbClr val="000000"/>
                </a:solidFill>
                <a:latin typeface="Omnes Semibold"/>
                <a:ea typeface="Omnes Semibold"/>
                <a:cs typeface="Omnes Semibold"/>
                <a:sym typeface="Omnes Semibold"/>
              </a:rPr>
              <a:t>Go to school with your uniform inside out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783012" y="5000625"/>
            <a:ext cx="2721976" cy="918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41"/>
              </a:lnSpc>
              <a:spcBef>
                <a:spcPct val="0"/>
              </a:spcBef>
            </a:pPr>
            <a:r>
              <a:rPr lang="en-US" sz="5101">
                <a:solidFill>
                  <a:srgbClr val="000000"/>
                </a:solidFill>
                <a:latin typeface="Omnes Semibold"/>
                <a:ea typeface="Omnes Semibold"/>
                <a:cs typeface="Omnes Semibold"/>
                <a:sym typeface="Omnes Semibold"/>
              </a:rPr>
              <a:t>or</a:t>
            </a: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9954" y="0"/>
            <a:ext cx="18288000" cy="1211580"/>
          </a:xfrm>
          <a:custGeom>
            <a:avLst/>
            <a:gdLst/>
            <a:ahLst/>
            <a:cxnLst/>
            <a:rect l="l" t="t" r="r" b="b"/>
            <a:pathLst>
              <a:path w="18288000" h="1211580">
                <a:moveTo>
                  <a:pt x="0" y="0"/>
                </a:moveTo>
                <a:lnTo>
                  <a:pt x="18288000" y="0"/>
                </a:lnTo>
                <a:lnTo>
                  <a:pt x="18288000" y="1211580"/>
                </a:lnTo>
                <a:lnTo>
                  <a:pt x="0" y="12115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6189849" y="8019599"/>
            <a:ext cx="1725582" cy="1740268"/>
          </a:xfrm>
          <a:custGeom>
            <a:avLst/>
            <a:gdLst/>
            <a:ahLst/>
            <a:cxnLst/>
            <a:rect l="l" t="t" r="r" b="b"/>
            <a:pathLst>
              <a:path w="1725582" h="1740268">
                <a:moveTo>
                  <a:pt x="0" y="0"/>
                </a:moveTo>
                <a:lnTo>
                  <a:pt x="1725582" y="0"/>
                </a:lnTo>
                <a:lnTo>
                  <a:pt x="1725582" y="1740268"/>
                </a:lnTo>
                <a:lnTo>
                  <a:pt x="0" y="17402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3750676" y="3268272"/>
            <a:ext cx="3124992" cy="4456316"/>
          </a:xfrm>
          <a:custGeom>
            <a:avLst/>
            <a:gdLst/>
            <a:ahLst/>
            <a:cxnLst/>
            <a:rect l="l" t="t" r="r" b="b"/>
            <a:pathLst>
              <a:path w="3124992" h="4456316">
                <a:moveTo>
                  <a:pt x="0" y="0"/>
                </a:moveTo>
                <a:lnTo>
                  <a:pt x="3124992" y="0"/>
                </a:lnTo>
                <a:lnTo>
                  <a:pt x="3124992" y="4456317"/>
                </a:lnTo>
                <a:lnTo>
                  <a:pt x="0" y="445631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11032904" y="3449937"/>
            <a:ext cx="4564268" cy="4233359"/>
          </a:xfrm>
          <a:custGeom>
            <a:avLst/>
            <a:gdLst/>
            <a:ahLst/>
            <a:cxnLst/>
            <a:rect l="l" t="t" r="r" b="b"/>
            <a:pathLst>
              <a:path w="4564268" h="4233359">
                <a:moveTo>
                  <a:pt x="0" y="0"/>
                </a:moveTo>
                <a:lnTo>
                  <a:pt x="4564268" y="0"/>
                </a:lnTo>
                <a:lnTo>
                  <a:pt x="4564268" y="4233359"/>
                </a:lnTo>
                <a:lnTo>
                  <a:pt x="0" y="423335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3750676" y="1594492"/>
            <a:ext cx="10786647" cy="1283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1"/>
              </a:lnSpc>
              <a:spcBef>
                <a:spcPct val="0"/>
              </a:spcBef>
            </a:pPr>
            <a:r>
              <a:rPr lang="en-US" sz="7200">
                <a:solidFill>
                  <a:srgbClr val="000000"/>
                </a:solidFill>
                <a:latin typeface="Omnes Bold"/>
                <a:ea typeface="Omnes Bold"/>
                <a:cs typeface="Omnes Bold"/>
                <a:sym typeface="Omnes Bold"/>
              </a:rPr>
              <a:t>Would you rather?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771361" y="7971549"/>
            <a:ext cx="5011651" cy="918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41"/>
              </a:lnSpc>
              <a:spcBef>
                <a:spcPct val="0"/>
              </a:spcBef>
            </a:pPr>
            <a:r>
              <a:rPr lang="en-US" sz="5101">
                <a:solidFill>
                  <a:srgbClr val="000000"/>
                </a:solidFill>
                <a:latin typeface="Omnes Semibold"/>
                <a:ea typeface="Omnes Semibold"/>
                <a:cs typeface="Omnes Semibold"/>
                <a:sym typeface="Omnes Semibold"/>
              </a:rPr>
              <a:t>A cupcake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766441" y="7971549"/>
            <a:ext cx="5097195" cy="918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41"/>
              </a:lnSpc>
              <a:spcBef>
                <a:spcPct val="0"/>
              </a:spcBef>
            </a:pPr>
            <a:r>
              <a:rPr lang="en-US" sz="5101">
                <a:solidFill>
                  <a:srgbClr val="000000"/>
                </a:solidFill>
                <a:latin typeface="Omnes Semibold"/>
                <a:ea typeface="Omnes Semibold"/>
                <a:cs typeface="Omnes Semibold"/>
                <a:sym typeface="Omnes Semibold"/>
              </a:rPr>
              <a:t>A slice of cake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783012" y="5000625"/>
            <a:ext cx="2721976" cy="918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41"/>
              </a:lnSpc>
              <a:spcBef>
                <a:spcPct val="0"/>
              </a:spcBef>
            </a:pPr>
            <a:r>
              <a:rPr lang="en-US" sz="5101">
                <a:solidFill>
                  <a:srgbClr val="000000"/>
                </a:solidFill>
                <a:latin typeface="Omnes Semibold"/>
                <a:ea typeface="Omnes Semibold"/>
                <a:cs typeface="Omnes Semibold"/>
                <a:sym typeface="Omnes Semibold"/>
              </a:rPr>
              <a:t>or</a:t>
            </a: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9954" y="0"/>
            <a:ext cx="18288000" cy="1211580"/>
          </a:xfrm>
          <a:custGeom>
            <a:avLst/>
            <a:gdLst/>
            <a:ahLst/>
            <a:cxnLst/>
            <a:rect l="l" t="t" r="r" b="b"/>
            <a:pathLst>
              <a:path w="18288000" h="1211580">
                <a:moveTo>
                  <a:pt x="0" y="0"/>
                </a:moveTo>
                <a:lnTo>
                  <a:pt x="18288000" y="0"/>
                </a:lnTo>
                <a:lnTo>
                  <a:pt x="18288000" y="1211580"/>
                </a:lnTo>
                <a:lnTo>
                  <a:pt x="0" y="12115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6189849" y="8019599"/>
            <a:ext cx="1725582" cy="1740268"/>
          </a:xfrm>
          <a:custGeom>
            <a:avLst/>
            <a:gdLst/>
            <a:ahLst/>
            <a:cxnLst/>
            <a:rect l="l" t="t" r="r" b="b"/>
            <a:pathLst>
              <a:path w="1725582" h="1740268">
                <a:moveTo>
                  <a:pt x="0" y="0"/>
                </a:moveTo>
                <a:lnTo>
                  <a:pt x="1725582" y="0"/>
                </a:lnTo>
                <a:lnTo>
                  <a:pt x="1725582" y="1740268"/>
                </a:lnTo>
                <a:lnTo>
                  <a:pt x="0" y="17402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2374329" y="3568496"/>
            <a:ext cx="5805714" cy="4114800"/>
          </a:xfrm>
          <a:custGeom>
            <a:avLst/>
            <a:gdLst/>
            <a:ahLst/>
            <a:cxnLst/>
            <a:rect l="l" t="t" r="r" b="b"/>
            <a:pathLst>
              <a:path w="5805714" h="4114800">
                <a:moveTo>
                  <a:pt x="0" y="0"/>
                </a:moveTo>
                <a:lnTo>
                  <a:pt x="5805715" y="0"/>
                </a:lnTo>
                <a:lnTo>
                  <a:pt x="580571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11173340" y="3568496"/>
            <a:ext cx="3893630" cy="4114800"/>
          </a:xfrm>
          <a:custGeom>
            <a:avLst/>
            <a:gdLst/>
            <a:ahLst/>
            <a:cxnLst/>
            <a:rect l="l" t="t" r="r" b="b"/>
            <a:pathLst>
              <a:path w="3893630" h="4114800">
                <a:moveTo>
                  <a:pt x="0" y="0"/>
                </a:moveTo>
                <a:lnTo>
                  <a:pt x="3893629" y="0"/>
                </a:lnTo>
                <a:lnTo>
                  <a:pt x="389362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3750676" y="1594492"/>
            <a:ext cx="10786647" cy="1283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1"/>
              </a:lnSpc>
              <a:spcBef>
                <a:spcPct val="0"/>
              </a:spcBef>
            </a:pPr>
            <a:r>
              <a:rPr lang="en-US" sz="7200">
                <a:solidFill>
                  <a:srgbClr val="000000"/>
                </a:solidFill>
                <a:latin typeface="Omnes Bold"/>
                <a:ea typeface="Omnes Bold"/>
                <a:cs typeface="Omnes Bold"/>
                <a:sym typeface="Omnes Bold"/>
              </a:rPr>
              <a:t>Would you rather?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771361" y="7971549"/>
            <a:ext cx="5011651" cy="1823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41"/>
              </a:lnSpc>
              <a:spcBef>
                <a:spcPct val="0"/>
              </a:spcBef>
            </a:pPr>
            <a:r>
              <a:rPr lang="en-US" sz="5101">
                <a:solidFill>
                  <a:srgbClr val="000000"/>
                </a:solidFill>
                <a:latin typeface="Omnes Semibold"/>
                <a:ea typeface="Omnes Semibold"/>
                <a:cs typeface="Omnes Semibold"/>
                <a:sym typeface="Omnes Semibold"/>
              </a:rPr>
              <a:t>Ride on a rollercoaster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766441" y="7971549"/>
            <a:ext cx="5097195" cy="1823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41"/>
              </a:lnSpc>
              <a:spcBef>
                <a:spcPct val="0"/>
              </a:spcBef>
            </a:pPr>
            <a:r>
              <a:rPr lang="en-US" sz="5101">
                <a:solidFill>
                  <a:srgbClr val="000000"/>
                </a:solidFill>
                <a:latin typeface="Omnes Semibold"/>
                <a:ea typeface="Omnes Semibold"/>
                <a:cs typeface="Omnes Semibold"/>
                <a:sym typeface="Omnes Semibold"/>
              </a:rPr>
              <a:t>Go down a waterslide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783012" y="5000625"/>
            <a:ext cx="2721976" cy="918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41"/>
              </a:lnSpc>
              <a:spcBef>
                <a:spcPct val="0"/>
              </a:spcBef>
            </a:pPr>
            <a:r>
              <a:rPr lang="en-US" sz="5101">
                <a:solidFill>
                  <a:srgbClr val="000000"/>
                </a:solidFill>
                <a:latin typeface="Omnes Semibold"/>
                <a:ea typeface="Omnes Semibold"/>
                <a:cs typeface="Omnes Semibold"/>
                <a:sym typeface="Omnes Semibold"/>
              </a:rPr>
              <a:t>or</a:t>
            </a: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16D17894D4FD438A484879138A7711" ma:contentTypeVersion="15" ma:contentTypeDescription="Create a new document." ma:contentTypeScope="" ma:versionID="0995a18f9f2e8675647b82e92d9df5d5">
  <xsd:schema xmlns:xsd="http://www.w3.org/2001/XMLSchema" xmlns:xs="http://www.w3.org/2001/XMLSchema" xmlns:p="http://schemas.microsoft.com/office/2006/metadata/properties" xmlns:ns2="c8c3aaa0-0762-42cb-a2a7-6988fc82b466" xmlns:ns3="8eb830d9-311e-48e7-bd78-c201a7dce4d8" targetNamespace="http://schemas.microsoft.com/office/2006/metadata/properties" ma:root="true" ma:fieldsID="e25a9b9b607318dac78727fb958cff1b" ns2:_="" ns3:_="">
    <xsd:import namespace="c8c3aaa0-0762-42cb-a2a7-6988fc82b466"/>
    <xsd:import namespace="8eb830d9-311e-48e7-bd78-c201a7dce4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c3aaa0-0762-42cb-a2a7-6988fc82b4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54bf2425-0a1a-4cc2-9193-36f33296c7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b830d9-311e-48e7-bd78-c201a7dce4d8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392ce327-3cba-4314-9f86-4805dca7b15f}" ma:internalName="TaxCatchAll" ma:showField="CatchAllData" ma:web="8eb830d9-311e-48e7-bd78-c201a7dce4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8c3aaa0-0762-42cb-a2a7-6988fc82b466">
      <Terms xmlns="http://schemas.microsoft.com/office/infopath/2007/PartnerControls"/>
    </lcf76f155ced4ddcb4097134ff3c332f>
    <TaxCatchAll xmlns="8eb830d9-311e-48e7-bd78-c201a7dce4d8" xsi:nil="true"/>
  </documentManagement>
</p:properties>
</file>

<file path=customXml/itemProps1.xml><?xml version="1.0" encoding="utf-8"?>
<ds:datastoreItem xmlns:ds="http://schemas.openxmlformats.org/officeDocument/2006/customXml" ds:itemID="{99D61679-3A3F-47D3-A246-ECD41C250D7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DFA090-6578-4B53-B649-4A75EF7AE4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c3aaa0-0762-42cb-a2a7-6988fc82b466"/>
    <ds:schemaRef ds:uri="8eb830d9-311e-48e7-bd78-c201a7dce4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19E597E-CD4E-443F-ABC7-C78845FA1CD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c8c3aaa0-0762-42cb-a2a7-6988fc82b466"/>
    <ds:schemaRef ds:uri="http://www.w3.org/XML/1998/namespace"/>
    <ds:schemaRef ds:uri="http://purl.org/dc/dcmitype/"/>
    <ds:schemaRef ds:uri="http://purl.org/dc/elements/1.1/"/>
    <ds:schemaRef ds:uri="http://schemas.microsoft.com/office/infopath/2007/PartnerControls"/>
    <ds:schemaRef ds:uri="8eb830d9-311e-48e7-bd78-c201a7dce4d8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265</Words>
  <Application>Microsoft Office PowerPoint</Application>
  <PresentationFormat>Custom</PresentationFormat>
  <Paragraphs>59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Omnes Bold</vt:lpstr>
      <vt:lpstr>Calibri</vt:lpstr>
      <vt:lpstr>Omnes Semibold</vt:lpstr>
      <vt:lpstr>Omnes 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64 Would You Rather PowerPoint</dc:title>
  <cp:lastModifiedBy>Rakia Alouane</cp:lastModifiedBy>
  <cp:revision>1</cp:revision>
  <dcterms:created xsi:type="dcterms:W3CDTF">2006-08-16T00:00:00Z</dcterms:created>
  <dcterms:modified xsi:type="dcterms:W3CDTF">2025-07-17T10:15:44Z</dcterms:modified>
  <dc:identifier>DAGPzlsZPGg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0x010100B816D17894D4FD438A484879138A7711</vt:lpwstr>
  </property>
  <property fmtid="{D5CDD505-2E9C-101B-9397-08002B2CF9AE}" pid="3" name="MediaServiceImageTags">
    <vt:lpwstr/>
  </property>
</Properties>
</file>