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Omnes Bold" panose="020B0604020202020204" charset="0"/>
      <p:regular r:id="rId14"/>
    </p:embeddedFont>
    <p:embeddedFont>
      <p:font typeface="Omnes Regular" panose="020B0604020202020204" charset="0"/>
      <p:regular r:id="rId15"/>
    </p:embeddedFont>
    <p:embeddedFont>
      <p:font typeface="Omnes Semi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F3D33-FE26-4D98-8A7C-256702AEA74D}" v="4" dt="2025-07-17T11:39:18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ia Alouane" userId="8d2e934c-cacf-4c8b-9bc3-dcd6b732f5d3" providerId="ADAL" clId="{021F3D33-FE26-4D98-8A7C-256702AEA74D}"/>
    <pc:docChg chg="modSld">
      <pc:chgData name="Rakia Alouane" userId="8d2e934c-cacf-4c8b-9bc3-dcd6b732f5d3" providerId="ADAL" clId="{021F3D33-FE26-4D98-8A7C-256702AEA74D}" dt="2025-07-17T11:39:18.035" v="10"/>
      <pc:docMkLst>
        <pc:docMk/>
      </pc:docMkLst>
      <pc:sldChg chg="modNotes">
        <pc:chgData name="Rakia Alouane" userId="8d2e934c-cacf-4c8b-9bc3-dcd6b732f5d3" providerId="ADAL" clId="{021F3D33-FE26-4D98-8A7C-256702AEA74D}" dt="2025-07-17T11:38:04.996" v="0"/>
        <pc:sldMkLst>
          <pc:docMk/>
          <pc:sldMk cId="0" sldId="258"/>
        </pc:sldMkLst>
      </pc:sldChg>
      <pc:sldChg chg="modAnim">
        <pc:chgData name="Rakia Alouane" userId="8d2e934c-cacf-4c8b-9bc3-dcd6b732f5d3" providerId="ADAL" clId="{021F3D33-FE26-4D98-8A7C-256702AEA74D}" dt="2025-07-17T11:39:10.585" v="8"/>
        <pc:sldMkLst>
          <pc:docMk/>
          <pc:sldMk cId="0" sldId="260"/>
        </pc:sldMkLst>
      </pc:sldChg>
      <pc:sldChg chg="modSp mod">
        <pc:chgData name="Rakia Alouane" userId="8d2e934c-cacf-4c8b-9bc3-dcd6b732f5d3" providerId="ADAL" clId="{021F3D33-FE26-4D98-8A7C-256702AEA74D}" dt="2025-07-17T11:38:44.969" v="6" actId="14100"/>
        <pc:sldMkLst>
          <pc:docMk/>
          <pc:sldMk cId="0" sldId="262"/>
        </pc:sldMkLst>
        <pc:spChg chg="mod">
          <ac:chgData name="Rakia Alouane" userId="8d2e934c-cacf-4c8b-9bc3-dcd6b732f5d3" providerId="ADAL" clId="{021F3D33-FE26-4D98-8A7C-256702AEA74D}" dt="2025-07-17T11:38:29.501" v="1" actId="14100"/>
          <ac:spMkLst>
            <pc:docMk/>
            <pc:sldMk cId="0" sldId="262"/>
            <ac:spMk id="33" creationId="{00000000-0000-0000-0000-000000000000}"/>
          </ac:spMkLst>
        </pc:spChg>
        <pc:spChg chg="mod">
          <ac:chgData name="Rakia Alouane" userId="8d2e934c-cacf-4c8b-9bc3-dcd6b732f5d3" providerId="ADAL" clId="{021F3D33-FE26-4D98-8A7C-256702AEA74D}" dt="2025-07-17T11:38:44.969" v="6" actId="14100"/>
          <ac:spMkLst>
            <pc:docMk/>
            <pc:sldMk cId="0" sldId="262"/>
            <ac:spMk id="35" creationId="{00000000-0000-0000-0000-000000000000}"/>
          </ac:spMkLst>
        </pc:spChg>
        <pc:spChg chg="mod">
          <ac:chgData name="Rakia Alouane" userId="8d2e934c-cacf-4c8b-9bc3-dcd6b732f5d3" providerId="ADAL" clId="{021F3D33-FE26-4D98-8A7C-256702AEA74D}" dt="2025-07-17T11:38:32.698" v="2" actId="14100"/>
          <ac:spMkLst>
            <pc:docMk/>
            <pc:sldMk cId="0" sldId="262"/>
            <ac:spMk id="39" creationId="{00000000-0000-0000-0000-000000000000}"/>
          </ac:spMkLst>
        </pc:spChg>
        <pc:spChg chg="mod">
          <ac:chgData name="Rakia Alouane" userId="8d2e934c-cacf-4c8b-9bc3-dcd6b732f5d3" providerId="ADAL" clId="{021F3D33-FE26-4D98-8A7C-256702AEA74D}" dt="2025-07-17T11:38:41.686" v="5" actId="14100"/>
          <ac:spMkLst>
            <pc:docMk/>
            <pc:sldMk cId="0" sldId="262"/>
            <ac:spMk id="43" creationId="{00000000-0000-0000-0000-000000000000}"/>
          </ac:spMkLst>
        </pc:spChg>
        <pc:spChg chg="mod">
          <ac:chgData name="Rakia Alouane" userId="8d2e934c-cacf-4c8b-9bc3-dcd6b732f5d3" providerId="ADAL" clId="{021F3D33-FE26-4D98-8A7C-256702AEA74D}" dt="2025-07-17T11:38:35.189" v="3" actId="14100"/>
          <ac:spMkLst>
            <pc:docMk/>
            <pc:sldMk cId="0" sldId="262"/>
            <ac:spMk id="45" creationId="{00000000-0000-0000-0000-000000000000}"/>
          </ac:spMkLst>
        </pc:spChg>
        <pc:spChg chg="mod">
          <ac:chgData name="Rakia Alouane" userId="8d2e934c-cacf-4c8b-9bc3-dcd6b732f5d3" providerId="ADAL" clId="{021F3D33-FE26-4D98-8A7C-256702AEA74D}" dt="2025-07-17T11:38:38.333" v="4" actId="14100"/>
          <ac:spMkLst>
            <pc:docMk/>
            <pc:sldMk cId="0" sldId="262"/>
            <ac:spMk id="49" creationId="{00000000-0000-0000-0000-000000000000}"/>
          </ac:spMkLst>
        </pc:spChg>
      </pc:sldChg>
      <pc:sldChg chg="modAnim">
        <pc:chgData name="Rakia Alouane" userId="8d2e934c-cacf-4c8b-9bc3-dcd6b732f5d3" providerId="ADAL" clId="{021F3D33-FE26-4D98-8A7C-256702AEA74D}" dt="2025-07-17T11:39:18.035" v="10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pupils to copy the actions for each number for 30s, then rest for 30s. Repeat for a total of 5 times.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tags" Target="../tags/tag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34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1.png"/><Relationship Id="rId21" Type="http://schemas.openxmlformats.org/officeDocument/2006/relationships/image" Target="../media/image49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tags" Target="../tags/tag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51.jpeg"/><Relationship Id="rId2" Type="http://schemas.microsoft.com/office/2007/relationships/media" Target="../media/media2.mp4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093266" y="3833173"/>
            <a:ext cx="11496437" cy="227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9"/>
              </a:lnSpc>
              <a:spcBef>
                <a:spcPct val="0"/>
              </a:spcBef>
            </a:pPr>
            <a:r>
              <a:rPr lang="en-US" sz="12699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Animal Actions</a:t>
            </a:r>
          </a:p>
        </p:txBody>
      </p:sp>
      <p:sp>
        <p:nvSpPr>
          <p:cNvPr id="4" name="Freeform 4"/>
          <p:cNvSpPr/>
          <p:nvPr/>
        </p:nvSpPr>
        <p:spPr>
          <a:xfrm>
            <a:off x="11912853" y="5610281"/>
            <a:ext cx="4276996" cy="4503806"/>
          </a:xfrm>
          <a:custGeom>
            <a:avLst/>
            <a:gdLst/>
            <a:ahLst/>
            <a:cxnLst/>
            <a:rect l="l" t="t" r="r" b="b"/>
            <a:pathLst>
              <a:path w="4276996" h="4503806">
                <a:moveTo>
                  <a:pt x="0" y="0"/>
                </a:moveTo>
                <a:lnTo>
                  <a:pt x="4276996" y="0"/>
                </a:lnTo>
                <a:lnTo>
                  <a:pt x="4276996" y="4503806"/>
                </a:lnTo>
                <a:lnTo>
                  <a:pt x="0" y="4503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7285639"/>
            <a:ext cx="4047026" cy="3208188"/>
          </a:xfrm>
          <a:custGeom>
            <a:avLst/>
            <a:gdLst/>
            <a:ahLst/>
            <a:cxnLst/>
            <a:rect l="l" t="t" r="r" b="b"/>
            <a:pathLst>
              <a:path w="4047026" h="3208188">
                <a:moveTo>
                  <a:pt x="0" y="0"/>
                </a:moveTo>
                <a:lnTo>
                  <a:pt x="4047026" y="0"/>
                </a:lnTo>
                <a:lnTo>
                  <a:pt x="4047026" y="3208188"/>
                </a:lnTo>
                <a:lnTo>
                  <a:pt x="0" y="32081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3510" y="8748846"/>
            <a:ext cx="1940332" cy="1538154"/>
          </a:xfrm>
          <a:custGeom>
            <a:avLst/>
            <a:gdLst/>
            <a:ahLst/>
            <a:cxnLst/>
            <a:rect l="l" t="t" r="r" b="b"/>
            <a:pathLst>
              <a:path w="1940332" h="1538154">
                <a:moveTo>
                  <a:pt x="0" y="0"/>
                </a:moveTo>
                <a:lnTo>
                  <a:pt x="1940332" y="0"/>
                </a:lnTo>
                <a:lnTo>
                  <a:pt x="1940332" y="1538154"/>
                </a:lnTo>
                <a:lnTo>
                  <a:pt x="0" y="153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58825" y="8859290"/>
            <a:ext cx="1225657" cy="1236088"/>
          </a:xfrm>
          <a:custGeom>
            <a:avLst/>
            <a:gdLst/>
            <a:ahLst/>
            <a:cxnLst/>
            <a:rect l="l" t="t" r="r" b="b"/>
            <a:pathLst>
              <a:path w="1225657" h="1236088">
                <a:moveTo>
                  <a:pt x="0" y="0"/>
                </a:moveTo>
                <a:lnTo>
                  <a:pt x="1225657" y="0"/>
                </a:lnTo>
                <a:lnTo>
                  <a:pt x="1225657" y="1236089"/>
                </a:lnTo>
                <a:lnTo>
                  <a:pt x="0" y="123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282661" y="0"/>
            <a:ext cx="7249228" cy="483282"/>
          </a:xfrm>
          <a:custGeom>
            <a:avLst/>
            <a:gdLst/>
            <a:ahLst/>
            <a:cxnLst/>
            <a:rect l="l" t="t" r="r" b="b"/>
            <a:pathLst>
              <a:path w="7249228" h="483282">
                <a:moveTo>
                  <a:pt x="0" y="0"/>
                </a:moveTo>
                <a:lnTo>
                  <a:pt x="7249228" y="0"/>
                </a:lnTo>
                <a:lnTo>
                  <a:pt x="7249228" y="483282"/>
                </a:lnTo>
                <a:lnTo>
                  <a:pt x="0" y="483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6022649" y="1079124"/>
            <a:ext cx="1764717" cy="3702995"/>
            <a:chOff x="0" y="0"/>
            <a:chExt cx="659547" cy="1383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9547" cy="1383961"/>
            </a:xfrm>
            <a:custGeom>
              <a:avLst/>
              <a:gdLst/>
              <a:ahLst/>
              <a:cxnLst/>
              <a:rect l="l" t="t" r="r" b="b"/>
              <a:pathLst>
                <a:path w="659547" h="1383961">
                  <a:moveTo>
                    <a:pt x="219968" y="19070"/>
                  </a:moveTo>
                  <a:cubicBezTo>
                    <a:pt x="253672" y="7556"/>
                    <a:pt x="292222" y="0"/>
                    <a:pt x="329951" y="0"/>
                  </a:cubicBezTo>
                  <a:cubicBezTo>
                    <a:pt x="367681" y="0"/>
                    <a:pt x="403986" y="6476"/>
                    <a:pt x="437443" y="17990"/>
                  </a:cubicBezTo>
                  <a:cubicBezTo>
                    <a:pt x="438156" y="18350"/>
                    <a:pt x="438868" y="18350"/>
                    <a:pt x="439579" y="18710"/>
                  </a:cubicBezTo>
                  <a:cubicBezTo>
                    <a:pt x="565224" y="64765"/>
                    <a:pt x="657767" y="186379"/>
                    <a:pt x="659547" y="341189"/>
                  </a:cubicBezTo>
                  <a:lnTo>
                    <a:pt x="659547" y="1383961"/>
                  </a:lnTo>
                  <a:lnTo>
                    <a:pt x="0" y="1383961"/>
                  </a:lnTo>
                  <a:lnTo>
                    <a:pt x="0" y="341963"/>
                  </a:lnTo>
                  <a:cubicBezTo>
                    <a:pt x="1780" y="185660"/>
                    <a:pt x="92899" y="64045"/>
                    <a:pt x="219968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59547" cy="1304586"/>
            </a:xfrm>
            <a:prstGeom prst="rect">
              <a:avLst/>
            </a:prstGeom>
          </p:spPr>
          <p:txBody>
            <a:bodyPr lIns="24356" tIns="24356" rIns="24356" bIns="24356" rtlCol="0" anchor="ctr"/>
            <a:lstStyle/>
            <a:p>
              <a:pPr algn="ctr">
                <a:lnSpc>
                  <a:spcPts val="194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5701273" y="3316564"/>
            <a:ext cx="330545" cy="330545"/>
          </a:xfrm>
          <a:custGeom>
            <a:avLst/>
            <a:gdLst/>
            <a:ahLst/>
            <a:cxnLst/>
            <a:rect l="l" t="t" r="r" b="b"/>
            <a:pathLst>
              <a:path w="330545" h="330545">
                <a:moveTo>
                  <a:pt x="0" y="0"/>
                </a:moveTo>
                <a:lnTo>
                  <a:pt x="330545" y="0"/>
                </a:lnTo>
                <a:lnTo>
                  <a:pt x="330545" y="330545"/>
                </a:lnTo>
                <a:lnTo>
                  <a:pt x="0" y="330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277554" y="483282"/>
            <a:ext cx="3779015" cy="3329699"/>
          </a:xfrm>
          <a:custGeom>
            <a:avLst/>
            <a:gdLst/>
            <a:ahLst/>
            <a:cxnLst/>
            <a:rect l="l" t="t" r="r" b="b"/>
            <a:pathLst>
              <a:path w="3779015" h="3329699">
                <a:moveTo>
                  <a:pt x="0" y="0"/>
                </a:moveTo>
                <a:lnTo>
                  <a:pt x="3779015" y="0"/>
                </a:lnTo>
                <a:lnTo>
                  <a:pt x="3779015" y="3329699"/>
                </a:lnTo>
                <a:lnTo>
                  <a:pt x="0" y="33296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282661" y="526525"/>
            <a:ext cx="3968689" cy="143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r>
              <a:rPr lang="en-US" sz="465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Animal Actions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18292" y="2726417"/>
            <a:ext cx="1185351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5 Minutes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6939" y="3946458"/>
            <a:ext cx="2024373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Instructions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06939" y="5595960"/>
            <a:ext cx="2569069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Health &amp;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3129" y="7458345"/>
            <a:ext cx="2145676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Teacher Tips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06939" y="4440839"/>
            <a:ext cx="6476010" cy="113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This activity can be done standing at desks with chairs pushed in. Click on the animal images to press play and then click again to stop on an animal movement . Get pupils to imitate the animal movement for 30 seconds. Repeat to complete all the animal movements.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55862" y="7988253"/>
            <a:ext cx="6427087" cy="168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Suitable for all ages. The activity has been created as a PowerPoint. The movements are a looping video so can start and stop as many times as you wish.</a:t>
            </a:r>
          </a:p>
          <a:p>
            <a:pPr algn="l">
              <a:lnSpc>
                <a:spcPts val="2215"/>
              </a:lnSpc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  <a:p>
            <a:pPr algn="l">
              <a:lnSpc>
                <a:spcPts val="2215"/>
              </a:lnSpc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  <a:p>
            <a:pPr algn="l">
              <a:lnSpc>
                <a:spcPts val="2215"/>
              </a:lnSpc>
              <a:spcBef>
                <a:spcPct val="0"/>
              </a:spcBef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55315" y="6062941"/>
            <a:ext cx="6627634" cy="167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1586" lvl="1" indent="-170793" algn="l">
              <a:lnSpc>
                <a:spcPts val="2215"/>
              </a:lnSpc>
              <a:spcBef>
                <a:spcPct val="0"/>
              </a:spcBef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floors are clear of trip hazards before taking part in any activity, especially if taking place in a playground</a:t>
            </a:r>
          </a:p>
          <a:p>
            <a:pPr marL="341586" lvl="1" indent="-170793" algn="l">
              <a:lnSpc>
                <a:spcPts val="2215"/>
              </a:lnSpc>
              <a:spcBef>
                <a:spcPct val="0"/>
              </a:spcBef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Remind pupils of their own spatial awareness</a:t>
            </a:r>
          </a:p>
          <a:p>
            <a:pPr marL="341586" lvl="1" indent="-170793" algn="l">
              <a:lnSpc>
                <a:spcPts val="2215"/>
              </a:lnSpc>
              <a:spcBef>
                <a:spcPct val="0"/>
              </a:spcBef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pupils know who to tell if they feel unwell while exercising </a:t>
            </a:r>
          </a:p>
          <a:p>
            <a:pPr marL="341586" lvl="1" indent="-170793" algn="l">
              <a:lnSpc>
                <a:spcPts val="2215"/>
              </a:lnSpc>
              <a:spcBef>
                <a:spcPct val="0"/>
              </a:spcBef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Give clear instructions</a:t>
            </a:r>
          </a:p>
          <a:p>
            <a:pPr algn="ctr">
              <a:lnSpc>
                <a:spcPts val="2147"/>
              </a:lnSpc>
              <a:spcBef>
                <a:spcPct val="0"/>
              </a:spcBef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866545" y="8834105"/>
            <a:ext cx="6676027" cy="85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Foundation &amp; KS1 can follow the same video</a:t>
            </a:r>
          </a:p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KS2 have more complex exercises </a:t>
            </a:r>
          </a:p>
          <a:p>
            <a:pPr algn="l">
              <a:lnSpc>
                <a:spcPts val="2215"/>
              </a:lnSpc>
              <a:spcBef>
                <a:spcPct val="0"/>
              </a:spcBef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18292" y="3283557"/>
            <a:ext cx="3007400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Stopwatch</a:t>
            </a:r>
          </a:p>
        </p:txBody>
      </p:sp>
      <p:sp>
        <p:nvSpPr>
          <p:cNvPr id="20" name="Freeform 20"/>
          <p:cNvSpPr/>
          <p:nvPr/>
        </p:nvSpPr>
        <p:spPr>
          <a:xfrm>
            <a:off x="5652096" y="2752690"/>
            <a:ext cx="401094" cy="442586"/>
          </a:xfrm>
          <a:custGeom>
            <a:avLst/>
            <a:gdLst/>
            <a:ahLst/>
            <a:cxnLst/>
            <a:rect l="l" t="t" r="r" b="b"/>
            <a:pathLst>
              <a:path w="401094" h="442586">
                <a:moveTo>
                  <a:pt x="0" y="0"/>
                </a:moveTo>
                <a:lnTo>
                  <a:pt x="401093" y="0"/>
                </a:lnTo>
                <a:lnTo>
                  <a:pt x="401093" y="442586"/>
                </a:lnTo>
                <a:lnTo>
                  <a:pt x="0" y="442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5518471" y="2063954"/>
            <a:ext cx="668343" cy="643069"/>
          </a:xfrm>
          <a:custGeom>
            <a:avLst/>
            <a:gdLst/>
            <a:ahLst/>
            <a:cxnLst/>
            <a:rect l="l" t="t" r="r" b="b"/>
            <a:pathLst>
              <a:path w="668343" h="643069">
                <a:moveTo>
                  <a:pt x="0" y="0"/>
                </a:moveTo>
                <a:lnTo>
                  <a:pt x="668343" y="0"/>
                </a:lnTo>
                <a:lnTo>
                  <a:pt x="668343" y="643069"/>
                </a:lnTo>
                <a:lnTo>
                  <a:pt x="0" y="6430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6335893" y="2179855"/>
            <a:ext cx="1878066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Cardio Booster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23530" y="3082129"/>
            <a:ext cx="3021051" cy="9071024"/>
            <a:chOff x="0" y="0"/>
            <a:chExt cx="541338" cy="1625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1338" cy="1625425"/>
            </a:xfrm>
            <a:custGeom>
              <a:avLst/>
              <a:gdLst/>
              <a:ahLst/>
              <a:cxnLst/>
              <a:rect l="l" t="t" r="r" b="b"/>
              <a:pathLst>
                <a:path w="541338" h="1625425">
                  <a:moveTo>
                    <a:pt x="180544" y="19070"/>
                  </a:moveTo>
                  <a:cubicBezTo>
                    <a:pt x="208207" y="7556"/>
                    <a:pt x="239848" y="0"/>
                    <a:pt x="270815" y="0"/>
                  </a:cubicBezTo>
                  <a:cubicBezTo>
                    <a:pt x="301783" y="0"/>
                    <a:pt x="331581" y="6476"/>
                    <a:pt x="359041" y="17990"/>
                  </a:cubicBezTo>
                  <a:cubicBezTo>
                    <a:pt x="359627" y="18350"/>
                    <a:pt x="360211" y="18350"/>
                    <a:pt x="360795" y="18710"/>
                  </a:cubicBezTo>
                  <a:cubicBezTo>
                    <a:pt x="463921" y="64765"/>
                    <a:pt x="539878" y="186379"/>
                    <a:pt x="541338" y="346553"/>
                  </a:cubicBezTo>
                  <a:lnTo>
                    <a:pt x="541338" y="1625425"/>
                  </a:lnTo>
                  <a:lnTo>
                    <a:pt x="0" y="1625425"/>
                  </a:lnTo>
                  <a:lnTo>
                    <a:pt x="0" y="347502"/>
                  </a:lnTo>
                  <a:cubicBezTo>
                    <a:pt x="1461" y="185660"/>
                    <a:pt x="76249" y="64045"/>
                    <a:pt x="180544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275"/>
              <a:ext cx="541338" cy="1584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7309" y="6388355"/>
            <a:ext cx="1000640" cy="1104155"/>
          </a:xfrm>
          <a:custGeom>
            <a:avLst/>
            <a:gdLst/>
            <a:ahLst/>
            <a:cxnLst/>
            <a:rect l="l" t="t" r="r" b="b"/>
            <a:pathLst>
              <a:path w="1000640" h="1104155">
                <a:moveTo>
                  <a:pt x="0" y="0"/>
                </a:moveTo>
                <a:lnTo>
                  <a:pt x="1000640" y="0"/>
                </a:lnTo>
                <a:lnTo>
                  <a:pt x="1000640" y="1104155"/>
                </a:lnTo>
                <a:lnTo>
                  <a:pt x="0" y="1104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60523" y="7673379"/>
            <a:ext cx="967427" cy="967427"/>
          </a:xfrm>
          <a:custGeom>
            <a:avLst/>
            <a:gdLst/>
            <a:ahLst/>
            <a:cxnLst/>
            <a:rect l="l" t="t" r="r" b="b"/>
            <a:pathLst>
              <a:path w="967427" h="967427">
                <a:moveTo>
                  <a:pt x="0" y="0"/>
                </a:moveTo>
                <a:lnTo>
                  <a:pt x="967426" y="0"/>
                </a:lnTo>
                <a:lnTo>
                  <a:pt x="967426" y="967427"/>
                </a:lnTo>
                <a:lnTo>
                  <a:pt x="0" y="967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31462" y="2238302"/>
            <a:ext cx="17005168" cy="360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  <a:spcBef>
                <a:spcPct val="0"/>
              </a:spcBef>
            </a:pPr>
            <a:r>
              <a:rPr lang="en-US" sz="1010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Foundation Level &amp; Key Stage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1546" y="6562290"/>
            <a:ext cx="3280886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Time: 5 minutes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9446" y="7778950"/>
            <a:ext cx="466808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Resources : stopwatch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88213" y="1032426"/>
            <a:ext cx="7251919" cy="742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​</a:t>
            </a:r>
          </a:p>
          <a:p>
            <a:pPr marL="798834" lvl="1" indent="-399417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Select ‘Start slideshow from beginning’ ​</a:t>
            </a:r>
          </a:p>
          <a:p>
            <a:pPr marL="798834" lvl="1" indent="-399417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Click on the animal to press play, then click again to stop. (Note: the animal movements are a looping video so you can start and stop as many times as you like). ​</a:t>
            </a:r>
          </a:p>
          <a:p>
            <a:pPr marL="798834" lvl="1" indent="-399417" algn="l">
              <a:lnSpc>
                <a:spcPts val="5180"/>
              </a:lnSpc>
              <a:spcBef>
                <a:spcPct val="0"/>
              </a:spcBef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Guide pupils through the movements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767550" y="1704841"/>
            <a:ext cx="2415702" cy="2508171"/>
            <a:chOff x="0" y="0"/>
            <a:chExt cx="636234" cy="6605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7550" y="4353897"/>
            <a:ext cx="2415702" cy="2508171"/>
            <a:chOff x="0" y="0"/>
            <a:chExt cx="636234" cy="660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01543" y="1704841"/>
            <a:ext cx="2415702" cy="2508171"/>
            <a:chOff x="0" y="0"/>
            <a:chExt cx="636234" cy="6605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01543" y="4353897"/>
            <a:ext cx="2415702" cy="2508171"/>
            <a:chOff x="0" y="0"/>
            <a:chExt cx="636234" cy="6605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11497" y="7004942"/>
            <a:ext cx="2415702" cy="2508171"/>
            <a:chOff x="0" y="0"/>
            <a:chExt cx="636234" cy="6605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36774" y="1703846"/>
            <a:ext cx="2415702" cy="2508171"/>
            <a:chOff x="0" y="0"/>
            <a:chExt cx="636234" cy="6605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36774" y="4352901"/>
            <a:ext cx="2415702" cy="2508171"/>
            <a:chOff x="0" y="0"/>
            <a:chExt cx="636234" cy="6605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446728" y="7003947"/>
            <a:ext cx="2415702" cy="2508171"/>
            <a:chOff x="0" y="0"/>
            <a:chExt cx="636234" cy="6605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537489" y="1965742"/>
            <a:ext cx="875824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March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64479" y="3526576"/>
            <a:ext cx="1421844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an ant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488878" y="1927642"/>
            <a:ext cx="641033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Clap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42287" y="3488476"/>
            <a:ext cx="1334214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seal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110570" y="1928637"/>
            <a:ext cx="1068110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Stretch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34489" y="3489471"/>
            <a:ext cx="1220272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cat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38668" y="4576697"/>
            <a:ext cx="1073468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Wriggle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83100" y="6137531"/>
            <a:ext cx="1584603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worm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527943" y="4576697"/>
            <a:ext cx="582811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Hop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96686" y="6137531"/>
            <a:ext cx="1645325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rabbit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171828" y="4576697"/>
            <a:ext cx="945594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Stomp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538415" y="6137531"/>
            <a:ext cx="2212419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an elephant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777504" y="7004942"/>
            <a:ext cx="2415702" cy="2508171"/>
            <a:chOff x="0" y="0"/>
            <a:chExt cx="636234" cy="66058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680139" y="7227743"/>
            <a:ext cx="610433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Flap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310212" y="8788577"/>
            <a:ext cx="1350288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bird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263016" y="7224017"/>
            <a:ext cx="1092756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Waddle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82279" y="8784851"/>
            <a:ext cx="1454229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duck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286663" y="7227743"/>
            <a:ext cx="715923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Snap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599197" y="8788577"/>
            <a:ext cx="2090857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crocodile</a:t>
            </a:r>
          </a:p>
        </p:txBody>
      </p:sp>
      <p:sp>
        <p:nvSpPr>
          <p:cNvPr id="50" name="Freeform 50"/>
          <p:cNvSpPr/>
          <p:nvPr/>
        </p:nvSpPr>
        <p:spPr>
          <a:xfrm>
            <a:off x="8425969" y="2389719"/>
            <a:ext cx="1098865" cy="1075514"/>
          </a:xfrm>
          <a:custGeom>
            <a:avLst/>
            <a:gdLst/>
            <a:ahLst/>
            <a:cxnLst/>
            <a:rect l="l" t="t" r="r" b="b"/>
            <a:pathLst>
              <a:path w="1098865" h="1075514">
                <a:moveTo>
                  <a:pt x="0" y="0"/>
                </a:moveTo>
                <a:lnTo>
                  <a:pt x="1098865" y="0"/>
                </a:lnTo>
                <a:lnTo>
                  <a:pt x="1098865" y="1075514"/>
                </a:lnTo>
                <a:lnTo>
                  <a:pt x="0" y="1075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1026385" y="2350007"/>
            <a:ext cx="1566018" cy="1154938"/>
          </a:xfrm>
          <a:custGeom>
            <a:avLst/>
            <a:gdLst/>
            <a:ahLst/>
            <a:cxnLst/>
            <a:rect l="l" t="t" r="r" b="b"/>
            <a:pathLst>
              <a:path w="1566018" h="1154938">
                <a:moveTo>
                  <a:pt x="0" y="0"/>
                </a:moveTo>
                <a:lnTo>
                  <a:pt x="1566018" y="0"/>
                </a:lnTo>
                <a:lnTo>
                  <a:pt x="1566018" y="1154938"/>
                </a:lnTo>
                <a:lnTo>
                  <a:pt x="0" y="1154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170424" y="2313753"/>
            <a:ext cx="946998" cy="1191192"/>
          </a:xfrm>
          <a:custGeom>
            <a:avLst/>
            <a:gdLst/>
            <a:ahLst/>
            <a:cxnLst/>
            <a:rect l="l" t="t" r="r" b="b"/>
            <a:pathLst>
              <a:path w="946998" h="1191192">
                <a:moveTo>
                  <a:pt x="0" y="0"/>
                </a:moveTo>
                <a:lnTo>
                  <a:pt x="946998" y="0"/>
                </a:lnTo>
                <a:lnTo>
                  <a:pt x="946998" y="1191192"/>
                </a:lnTo>
                <a:lnTo>
                  <a:pt x="0" y="11911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8132486" y="5133592"/>
            <a:ext cx="1553838" cy="864322"/>
          </a:xfrm>
          <a:custGeom>
            <a:avLst/>
            <a:gdLst/>
            <a:ahLst/>
            <a:cxnLst/>
            <a:rect l="l" t="t" r="r" b="b"/>
            <a:pathLst>
              <a:path w="1553838" h="864322">
                <a:moveTo>
                  <a:pt x="0" y="0"/>
                </a:moveTo>
                <a:lnTo>
                  <a:pt x="1553838" y="0"/>
                </a:lnTo>
                <a:lnTo>
                  <a:pt x="1553838" y="864322"/>
                </a:lnTo>
                <a:lnTo>
                  <a:pt x="0" y="8643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1263016" y="4983227"/>
            <a:ext cx="1020877" cy="1165052"/>
          </a:xfrm>
          <a:custGeom>
            <a:avLst/>
            <a:gdLst/>
            <a:ahLst/>
            <a:cxnLst/>
            <a:rect l="l" t="t" r="r" b="b"/>
            <a:pathLst>
              <a:path w="1020877" h="1165052">
                <a:moveTo>
                  <a:pt x="0" y="0"/>
                </a:moveTo>
                <a:lnTo>
                  <a:pt x="1020877" y="0"/>
                </a:lnTo>
                <a:lnTo>
                  <a:pt x="1020877" y="1165052"/>
                </a:lnTo>
                <a:lnTo>
                  <a:pt x="0" y="11650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3931645" y="5009767"/>
            <a:ext cx="1263495" cy="1105558"/>
          </a:xfrm>
          <a:custGeom>
            <a:avLst/>
            <a:gdLst/>
            <a:ahLst/>
            <a:cxnLst/>
            <a:rect l="l" t="t" r="r" b="b"/>
            <a:pathLst>
              <a:path w="1263495" h="1105558">
                <a:moveTo>
                  <a:pt x="0" y="0"/>
                </a:moveTo>
                <a:lnTo>
                  <a:pt x="1263495" y="0"/>
                </a:lnTo>
                <a:lnTo>
                  <a:pt x="1263495" y="1105558"/>
                </a:lnTo>
                <a:lnTo>
                  <a:pt x="0" y="11055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8310212" y="7769193"/>
            <a:ext cx="1245451" cy="977679"/>
          </a:xfrm>
          <a:custGeom>
            <a:avLst/>
            <a:gdLst/>
            <a:ahLst/>
            <a:cxnLst/>
            <a:rect l="l" t="t" r="r" b="b"/>
            <a:pathLst>
              <a:path w="1245451" h="977679">
                <a:moveTo>
                  <a:pt x="0" y="0"/>
                </a:moveTo>
                <a:lnTo>
                  <a:pt x="1245451" y="0"/>
                </a:lnTo>
                <a:lnTo>
                  <a:pt x="1245451" y="977679"/>
                </a:lnTo>
                <a:lnTo>
                  <a:pt x="0" y="9776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1288165" y="7585967"/>
            <a:ext cx="1067606" cy="1236013"/>
          </a:xfrm>
          <a:custGeom>
            <a:avLst/>
            <a:gdLst/>
            <a:ahLst/>
            <a:cxnLst/>
            <a:rect l="l" t="t" r="r" b="b"/>
            <a:pathLst>
              <a:path w="1067606" h="1236013">
                <a:moveTo>
                  <a:pt x="0" y="0"/>
                </a:moveTo>
                <a:lnTo>
                  <a:pt x="1067607" y="0"/>
                </a:lnTo>
                <a:lnTo>
                  <a:pt x="1067607" y="1236013"/>
                </a:lnTo>
                <a:lnTo>
                  <a:pt x="0" y="12360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13958215" y="7621073"/>
            <a:ext cx="1236925" cy="1165802"/>
          </a:xfrm>
          <a:custGeom>
            <a:avLst/>
            <a:gdLst/>
            <a:ahLst/>
            <a:cxnLst/>
            <a:rect l="l" t="t" r="r" b="b"/>
            <a:pathLst>
              <a:path w="1236925" h="1165802">
                <a:moveTo>
                  <a:pt x="0" y="0"/>
                </a:moveTo>
                <a:lnTo>
                  <a:pt x="1236925" y="0"/>
                </a:lnTo>
                <a:lnTo>
                  <a:pt x="1236925" y="1165802"/>
                </a:lnTo>
                <a:lnTo>
                  <a:pt x="0" y="11658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30091" t="9495" r="28194" b="8480"/>
          <a:stretch>
            <a:fillRect/>
          </a:stretch>
        </p:blipFill>
        <p:spPr>
          <a:xfrm>
            <a:off x="6369938" y="2311718"/>
            <a:ext cx="6102935" cy="675021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1350" y="2457419"/>
            <a:ext cx="3021051" cy="9241542"/>
            <a:chOff x="0" y="0"/>
            <a:chExt cx="541338" cy="1655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1338" cy="1655980"/>
            </a:xfrm>
            <a:custGeom>
              <a:avLst/>
              <a:gdLst/>
              <a:ahLst/>
              <a:cxnLst/>
              <a:rect l="l" t="t" r="r" b="b"/>
              <a:pathLst>
                <a:path w="541338" h="1655980">
                  <a:moveTo>
                    <a:pt x="180544" y="19070"/>
                  </a:moveTo>
                  <a:cubicBezTo>
                    <a:pt x="208207" y="7556"/>
                    <a:pt x="239848" y="0"/>
                    <a:pt x="270815" y="0"/>
                  </a:cubicBezTo>
                  <a:cubicBezTo>
                    <a:pt x="301783" y="0"/>
                    <a:pt x="331581" y="6476"/>
                    <a:pt x="359041" y="17990"/>
                  </a:cubicBezTo>
                  <a:cubicBezTo>
                    <a:pt x="359627" y="18350"/>
                    <a:pt x="360211" y="18350"/>
                    <a:pt x="360795" y="18710"/>
                  </a:cubicBezTo>
                  <a:cubicBezTo>
                    <a:pt x="463921" y="64765"/>
                    <a:pt x="539878" y="186379"/>
                    <a:pt x="541338" y="347231"/>
                  </a:cubicBezTo>
                  <a:lnTo>
                    <a:pt x="541338" y="1655980"/>
                  </a:lnTo>
                  <a:lnTo>
                    <a:pt x="0" y="1655980"/>
                  </a:lnTo>
                  <a:lnTo>
                    <a:pt x="0" y="348203"/>
                  </a:lnTo>
                  <a:cubicBezTo>
                    <a:pt x="1461" y="185660"/>
                    <a:pt x="76249" y="64045"/>
                    <a:pt x="180544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275"/>
              <a:ext cx="541338" cy="1614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9871" y="5821741"/>
            <a:ext cx="1000640" cy="1104155"/>
          </a:xfrm>
          <a:custGeom>
            <a:avLst/>
            <a:gdLst/>
            <a:ahLst/>
            <a:cxnLst/>
            <a:rect l="l" t="t" r="r" b="b"/>
            <a:pathLst>
              <a:path w="1000640" h="1104155">
                <a:moveTo>
                  <a:pt x="0" y="0"/>
                </a:moveTo>
                <a:lnTo>
                  <a:pt x="1000640" y="0"/>
                </a:lnTo>
                <a:lnTo>
                  <a:pt x="1000640" y="1104155"/>
                </a:lnTo>
                <a:lnTo>
                  <a:pt x="0" y="1104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63084" y="7106765"/>
            <a:ext cx="967427" cy="967427"/>
          </a:xfrm>
          <a:custGeom>
            <a:avLst/>
            <a:gdLst/>
            <a:ahLst/>
            <a:cxnLst/>
            <a:rect l="l" t="t" r="r" b="b"/>
            <a:pathLst>
              <a:path w="967427" h="967427">
                <a:moveTo>
                  <a:pt x="0" y="0"/>
                </a:moveTo>
                <a:lnTo>
                  <a:pt x="967427" y="0"/>
                </a:lnTo>
                <a:lnTo>
                  <a:pt x="967427" y="967427"/>
                </a:lnTo>
                <a:lnTo>
                  <a:pt x="0" y="967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31462" y="2219252"/>
            <a:ext cx="17005168" cy="1951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60"/>
              </a:lnSpc>
              <a:spcBef>
                <a:spcPct val="0"/>
              </a:spcBef>
            </a:pPr>
            <a:r>
              <a:rPr lang="en-US" sz="1090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Key Stage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5998" y="5995676"/>
            <a:ext cx="1166812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Time: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8198" y="7212336"/>
            <a:ext cx="236922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Resources :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909201" y="5995676"/>
            <a:ext cx="2036445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5 minutes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03933" y="7212336"/>
            <a:ext cx="2221111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stopwatch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767550" y="1704841"/>
            <a:ext cx="2415702" cy="2508171"/>
            <a:chOff x="0" y="0"/>
            <a:chExt cx="636234" cy="660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767550" y="4353897"/>
            <a:ext cx="2415702" cy="2508171"/>
            <a:chOff x="0" y="0"/>
            <a:chExt cx="636234" cy="6605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77504" y="7004942"/>
            <a:ext cx="2415702" cy="2508171"/>
            <a:chOff x="0" y="0"/>
            <a:chExt cx="636234" cy="6605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01543" y="1704841"/>
            <a:ext cx="2415702" cy="2508171"/>
            <a:chOff x="0" y="0"/>
            <a:chExt cx="636234" cy="6605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01543" y="4353897"/>
            <a:ext cx="2415702" cy="2508171"/>
            <a:chOff x="0" y="0"/>
            <a:chExt cx="636234" cy="6605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11497" y="7004942"/>
            <a:ext cx="2415702" cy="2508171"/>
            <a:chOff x="0" y="0"/>
            <a:chExt cx="636234" cy="6605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436774" y="1703846"/>
            <a:ext cx="2415702" cy="2508171"/>
            <a:chOff x="0" y="0"/>
            <a:chExt cx="636234" cy="66058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436774" y="4352901"/>
            <a:ext cx="2415702" cy="2508171"/>
            <a:chOff x="0" y="0"/>
            <a:chExt cx="636234" cy="66058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446728" y="7003947"/>
            <a:ext cx="2415702" cy="2508171"/>
            <a:chOff x="0" y="0"/>
            <a:chExt cx="636234" cy="6605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6234" cy="660588"/>
            </a:xfrm>
            <a:custGeom>
              <a:avLst/>
              <a:gdLst/>
              <a:ahLst/>
              <a:cxnLst/>
              <a:rect l="l" t="t" r="r" b="b"/>
              <a:pathLst>
                <a:path w="636234" h="660588">
                  <a:moveTo>
                    <a:pt x="0" y="0"/>
                  </a:moveTo>
                  <a:lnTo>
                    <a:pt x="636234" y="0"/>
                  </a:lnTo>
                  <a:lnTo>
                    <a:pt x="636234" y="660588"/>
                  </a:lnTo>
                  <a:lnTo>
                    <a:pt x="0" y="660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41B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636234" cy="71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287446" y="2494062"/>
            <a:ext cx="1466782" cy="927739"/>
          </a:xfrm>
          <a:custGeom>
            <a:avLst/>
            <a:gdLst/>
            <a:ahLst/>
            <a:cxnLst/>
            <a:rect l="l" t="t" r="r" b="b"/>
            <a:pathLst>
              <a:path w="1466782" h="927739">
                <a:moveTo>
                  <a:pt x="0" y="0"/>
                </a:moveTo>
                <a:lnTo>
                  <a:pt x="1466782" y="0"/>
                </a:lnTo>
                <a:lnTo>
                  <a:pt x="1466782" y="927739"/>
                </a:lnTo>
                <a:lnTo>
                  <a:pt x="0" y="92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2"/>
          <p:cNvSpPr txBox="1"/>
          <p:nvPr/>
        </p:nvSpPr>
        <p:spPr>
          <a:xfrm>
            <a:off x="188213" y="1032426"/>
            <a:ext cx="7251919" cy="742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​</a:t>
            </a:r>
          </a:p>
          <a:p>
            <a:pPr marL="798834" lvl="1" indent="-399417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Select ‘Start slideshow from beginning’ ​</a:t>
            </a:r>
          </a:p>
          <a:p>
            <a:pPr marL="798834" lvl="1" indent="-399417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Click on the animal to press play, then click again to stop. (Note: the animal movements are a looping video so you can start and stop as many times as you like). ​</a:t>
            </a:r>
          </a:p>
          <a:p>
            <a:pPr marL="798834" lvl="1" indent="-399417" algn="l">
              <a:lnSpc>
                <a:spcPts val="5180"/>
              </a:lnSpc>
              <a:spcBef>
                <a:spcPct val="0"/>
              </a:spcBef>
              <a:buAutoNum type="arabicPeriod"/>
            </a:pPr>
            <a:r>
              <a:rPr lang="en-US" sz="3700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Guide pupils through the movements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698640" y="1965742"/>
            <a:ext cx="7366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Run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13376" y="3526576"/>
            <a:ext cx="1924050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cheetah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36597" y="1927642"/>
            <a:ext cx="107913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Stomp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703184" y="3488476"/>
            <a:ext cx="2212419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an elephant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917808" y="1928637"/>
            <a:ext cx="1453634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Star Jump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712127" y="3489471"/>
            <a:ext cx="1864995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starfish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515522" y="4576697"/>
            <a:ext cx="12667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Gallop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88398" y="6137531"/>
            <a:ext cx="1574006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horse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66804" y="4576697"/>
            <a:ext cx="705088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Walk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113069" y="6137531"/>
            <a:ext cx="1412558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crab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24095" y="4576697"/>
            <a:ext cx="103767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Stand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40749" y="6137531"/>
            <a:ext cx="2007751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flamingo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585543" y="7227743"/>
            <a:ext cx="996523" cy="436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Jump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309557" y="8788577"/>
            <a:ext cx="1351598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frog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353265" y="7224017"/>
            <a:ext cx="912257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Pound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988934" y="8784851"/>
            <a:ext cx="1640919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gorilla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173732" y="7227743"/>
            <a:ext cx="119770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Slither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682600" y="8788577"/>
            <a:ext cx="1924050" cy="43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like a cheetah</a:t>
            </a:r>
          </a:p>
        </p:txBody>
      </p:sp>
      <p:sp>
        <p:nvSpPr>
          <p:cNvPr id="51" name="Freeform 51"/>
          <p:cNvSpPr/>
          <p:nvPr/>
        </p:nvSpPr>
        <p:spPr>
          <a:xfrm>
            <a:off x="11203057" y="2428382"/>
            <a:ext cx="1212674" cy="1061089"/>
          </a:xfrm>
          <a:custGeom>
            <a:avLst/>
            <a:gdLst/>
            <a:ahLst/>
            <a:cxnLst/>
            <a:rect l="l" t="t" r="r" b="b"/>
            <a:pathLst>
              <a:path w="1212674" h="1061089">
                <a:moveTo>
                  <a:pt x="0" y="0"/>
                </a:moveTo>
                <a:lnTo>
                  <a:pt x="1212674" y="0"/>
                </a:lnTo>
                <a:lnTo>
                  <a:pt x="1212674" y="1061089"/>
                </a:lnTo>
                <a:lnTo>
                  <a:pt x="0" y="10610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027476" y="2324602"/>
            <a:ext cx="1234299" cy="1164869"/>
          </a:xfrm>
          <a:custGeom>
            <a:avLst/>
            <a:gdLst/>
            <a:ahLst/>
            <a:cxnLst/>
            <a:rect l="l" t="t" r="r" b="b"/>
            <a:pathLst>
              <a:path w="1234299" h="1164869">
                <a:moveTo>
                  <a:pt x="0" y="0"/>
                </a:moveTo>
                <a:lnTo>
                  <a:pt x="1234298" y="0"/>
                </a:lnTo>
                <a:lnTo>
                  <a:pt x="1234298" y="1164869"/>
                </a:lnTo>
                <a:lnTo>
                  <a:pt x="0" y="1164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8388643" y="4959435"/>
            <a:ext cx="1193424" cy="1244771"/>
          </a:xfrm>
          <a:custGeom>
            <a:avLst/>
            <a:gdLst/>
            <a:ahLst/>
            <a:cxnLst/>
            <a:rect l="l" t="t" r="r" b="b"/>
            <a:pathLst>
              <a:path w="1193424" h="1244771">
                <a:moveTo>
                  <a:pt x="0" y="0"/>
                </a:moveTo>
                <a:lnTo>
                  <a:pt x="1193424" y="0"/>
                </a:lnTo>
                <a:lnTo>
                  <a:pt x="1193424" y="1244771"/>
                </a:lnTo>
                <a:lnTo>
                  <a:pt x="0" y="1244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0939370" y="5009767"/>
            <a:ext cx="1759955" cy="1119772"/>
          </a:xfrm>
          <a:custGeom>
            <a:avLst/>
            <a:gdLst/>
            <a:ahLst/>
            <a:cxnLst/>
            <a:rect l="l" t="t" r="r" b="b"/>
            <a:pathLst>
              <a:path w="1759955" h="1119772">
                <a:moveTo>
                  <a:pt x="0" y="0"/>
                </a:moveTo>
                <a:lnTo>
                  <a:pt x="1759956" y="0"/>
                </a:lnTo>
                <a:lnTo>
                  <a:pt x="1759956" y="1119772"/>
                </a:lnTo>
                <a:lnTo>
                  <a:pt x="0" y="1119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4224096" y="4967590"/>
            <a:ext cx="841058" cy="1174251"/>
          </a:xfrm>
          <a:custGeom>
            <a:avLst/>
            <a:gdLst/>
            <a:ahLst/>
            <a:cxnLst/>
            <a:rect l="l" t="t" r="r" b="b"/>
            <a:pathLst>
              <a:path w="841058" h="1174251">
                <a:moveTo>
                  <a:pt x="0" y="0"/>
                </a:moveTo>
                <a:lnTo>
                  <a:pt x="841058" y="0"/>
                </a:lnTo>
                <a:lnTo>
                  <a:pt x="841058" y="1174251"/>
                </a:lnTo>
                <a:lnTo>
                  <a:pt x="0" y="11742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8388610" y="7696831"/>
            <a:ext cx="1373795" cy="1025194"/>
          </a:xfrm>
          <a:custGeom>
            <a:avLst/>
            <a:gdLst/>
            <a:ahLst/>
            <a:cxnLst/>
            <a:rect l="l" t="t" r="r" b="b"/>
            <a:pathLst>
              <a:path w="1373795" h="1025194">
                <a:moveTo>
                  <a:pt x="0" y="0"/>
                </a:moveTo>
                <a:lnTo>
                  <a:pt x="1373794" y="0"/>
                </a:lnTo>
                <a:lnTo>
                  <a:pt x="1373794" y="1025194"/>
                </a:lnTo>
                <a:lnTo>
                  <a:pt x="0" y="10251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1289058" y="7626811"/>
            <a:ext cx="1061819" cy="1165234"/>
          </a:xfrm>
          <a:custGeom>
            <a:avLst/>
            <a:gdLst/>
            <a:ahLst/>
            <a:cxnLst/>
            <a:rect l="l" t="t" r="r" b="b"/>
            <a:pathLst>
              <a:path w="1061819" h="1165234">
                <a:moveTo>
                  <a:pt x="0" y="0"/>
                </a:moveTo>
                <a:lnTo>
                  <a:pt x="1061819" y="0"/>
                </a:lnTo>
                <a:lnTo>
                  <a:pt x="1061819" y="1165234"/>
                </a:lnTo>
                <a:lnTo>
                  <a:pt x="0" y="116523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14088324" y="7613547"/>
            <a:ext cx="1040399" cy="1072576"/>
          </a:xfrm>
          <a:custGeom>
            <a:avLst/>
            <a:gdLst/>
            <a:ahLst/>
            <a:cxnLst/>
            <a:rect l="l" t="t" r="r" b="b"/>
            <a:pathLst>
              <a:path w="1040399" h="1072576">
                <a:moveTo>
                  <a:pt x="0" y="0"/>
                </a:moveTo>
                <a:lnTo>
                  <a:pt x="1040399" y="0"/>
                </a:lnTo>
                <a:lnTo>
                  <a:pt x="1040399" y="1072576"/>
                </a:lnTo>
                <a:lnTo>
                  <a:pt x="0" y="10725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29843" t="7529" r="30022" b="8199"/>
          <a:stretch>
            <a:fillRect/>
          </a:stretch>
        </p:blipFill>
        <p:spPr>
          <a:xfrm>
            <a:off x="6185001" y="2149898"/>
            <a:ext cx="5871763" cy="69351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c3aaa0-0762-42cb-a2a7-6988fc82b466">
      <Terms xmlns="http://schemas.microsoft.com/office/infopath/2007/PartnerControls"/>
    </lcf76f155ced4ddcb4097134ff3c332f>
    <TaxCatchAll xmlns="8eb830d9-311e-48e7-bd78-c201a7dce4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D17894D4FD438A484879138A7711" ma:contentTypeVersion="15" ma:contentTypeDescription="Create a new document." ma:contentTypeScope="" ma:versionID="0995a18f9f2e8675647b82e92d9df5d5">
  <xsd:schema xmlns:xsd="http://www.w3.org/2001/XMLSchema" xmlns:xs="http://www.w3.org/2001/XMLSchema" xmlns:p="http://schemas.microsoft.com/office/2006/metadata/properties" xmlns:ns2="c8c3aaa0-0762-42cb-a2a7-6988fc82b466" xmlns:ns3="8eb830d9-311e-48e7-bd78-c201a7dce4d8" targetNamespace="http://schemas.microsoft.com/office/2006/metadata/properties" ma:root="true" ma:fieldsID="e25a9b9b607318dac78727fb958cff1b" ns2:_="" ns3:_="">
    <xsd:import namespace="c8c3aaa0-0762-42cb-a2a7-6988fc82b466"/>
    <xsd:import namespace="8eb830d9-311e-48e7-bd78-c201a7dce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aaa0-0762-42cb-a2a7-6988fc82b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4bf2425-0a1a-4cc2-9193-36f33296c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830d9-311e-48e7-bd78-c201a7dce4d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92ce327-3cba-4314-9f86-4805dca7b15f}" ma:internalName="TaxCatchAll" ma:showField="CatchAllData" ma:web="8eb830d9-311e-48e7-bd78-c201a7dce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2E24F-9CEB-43C2-A6C0-5C61C6A55C48}">
  <ds:schemaRefs>
    <ds:schemaRef ds:uri="http://schemas.microsoft.com/office/2006/documentManagement/types"/>
    <ds:schemaRef ds:uri="8eb830d9-311e-48e7-bd78-c201a7dce4d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c8c3aaa0-0762-42cb-a2a7-6988fc82b466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D9EA0D-D824-4A41-8BC5-FC478C5665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7CB6B-82CC-49B7-9379-3A59B9017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3aaa0-0762-42cb-a2a7-6988fc82b466"/>
    <ds:schemaRef ds:uri="8eb830d9-311e-48e7-bd78-c201a7dce4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381</Words>
  <Application>Microsoft Office PowerPoint</Application>
  <PresentationFormat>Custom</PresentationFormat>
  <Paragraphs>72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Omnes Bold</vt:lpstr>
      <vt:lpstr>Omnes Semibold</vt:lpstr>
      <vt:lpstr>Calibri</vt:lpstr>
      <vt:lpstr>Omnes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Animal Actions Powerpoint</dc:title>
  <cp:lastModifiedBy>Rakia Alouane</cp:lastModifiedBy>
  <cp:revision>1</cp:revision>
  <dcterms:created xsi:type="dcterms:W3CDTF">2006-08-16T00:00:00Z</dcterms:created>
  <dcterms:modified xsi:type="dcterms:W3CDTF">2025-07-17T11:39:22Z</dcterms:modified>
  <dc:identifier>DAGPJY9Dsj8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0x010100B816D17894D4FD438A484879138A7711</vt:lpwstr>
  </property>
  <property fmtid="{D5CDD505-2E9C-101B-9397-08002B2CF9AE}" pid="3" name="MediaServiceImageTags">
    <vt:lpwstr/>
  </property>
</Properties>
</file>