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Omnes Bold" panose="020B0604020202020204" charset="0"/>
      <p:regular r:id="rId18"/>
    </p:embeddedFont>
    <p:embeddedFont>
      <p:font typeface="Omnes Semi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11818-9131-4C0F-A523-2A82AE2FF6CE}" v="5" dt="2025-04-23T10:46:30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22" autoAdjust="0"/>
  </p:normalViewPr>
  <p:slideViewPr>
    <p:cSldViewPr>
      <p:cViewPr varScale="1">
        <p:scale>
          <a:sx n="52" d="100"/>
          <a:sy n="52" d="100"/>
        </p:scale>
        <p:origin x="82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386809" y="3833173"/>
            <a:ext cx="12909352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Movement Break</a:t>
            </a:r>
          </a:p>
        </p:txBody>
      </p:sp>
      <p:sp>
        <p:nvSpPr>
          <p:cNvPr id="4" name="Freeform 4"/>
          <p:cNvSpPr/>
          <p:nvPr/>
        </p:nvSpPr>
        <p:spPr>
          <a:xfrm>
            <a:off x="11912853" y="5610281"/>
            <a:ext cx="4276996" cy="4503806"/>
          </a:xfrm>
          <a:custGeom>
            <a:avLst/>
            <a:gdLst/>
            <a:ahLst/>
            <a:cxnLst/>
            <a:rect l="l" t="t" r="r" b="b"/>
            <a:pathLst>
              <a:path w="4276996" h="4503806">
                <a:moveTo>
                  <a:pt x="0" y="0"/>
                </a:moveTo>
                <a:lnTo>
                  <a:pt x="4276996" y="0"/>
                </a:lnTo>
                <a:lnTo>
                  <a:pt x="4276996" y="4503806"/>
                </a:lnTo>
                <a:lnTo>
                  <a:pt x="0" y="450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530440" y="1367040"/>
            <a:ext cx="12319159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Jumping Jacks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47165" y="3272150"/>
            <a:ext cx="4593669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Movement break video 1">
            <a:hlinkClick r:id="" action="ppaction://media"/>
            <a:extLst>
              <a:ext uri="{FF2B5EF4-FFF2-40B4-BE49-F238E27FC236}">
                <a16:creationId xmlns:a16="http://schemas.microsoft.com/office/drawing/2014/main" id="{8E7D9156-3813-24E8-985A-62EA62C9A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3372" end="31605.9999"/>
                </p14:media>
              </p:ext>
            </p:extLst>
          </p:nvPr>
        </p:nvPicPr>
        <p:blipFill rotWithShape="1">
          <a:blip r:embed="rId6"/>
          <a:srcRect l="31250" r="27857" b="5687"/>
          <a:stretch/>
        </p:blipFill>
        <p:spPr>
          <a:xfrm>
            <a:off x="914400" y="3295962"/>
            <a:ext cx="5105400" cy="6622915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F276DCF4-6A43-3D3B-547D-B6929276EFC6}"/>
              </a:ext>
            </a:extLst>
          </p:cNvPr>
          <p:cNvSpPr txBox="1"/>
          <p:nvPr/>
        </p:nvSpPr>
        <p:spPr>
          <a:xfrm>
            <a:off x="6504267" y="4239891"/>
            <a:ext cx="11070670" cy="5482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Stand with your feet about shoulder width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Bend your knees while jumping your feet to the side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At the same time raise both arms out to either sides of your head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Making a star shape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Jump your feet and arms back to the middle and repeat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800600" y="952500"/>
            <a:ext cx="914899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30s timer">
            <a:hlinkClick r:id="" action="ppaction://media"/>
            <a:extLst>
              <a:ext uri="{FF2B5EF4-FFF2-40B4-BE49-F238E27FC236}">
                <a16:creationId xmlns:a16="http://schemas.microsoft.com/office/drawing/2014/main" id="{82B04A2B-D6E1-4D0E-C853-1A1669A988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525511"/>
            <a:ext cx="10896600" cy="61293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905001" y="1367040"/>
            <a:ext cx="13276720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Hopping on 1 leg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18678" y="3272150"/>
            <a:ext cx="7050643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15 seconds on each leg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">
            <a:hlinkClick r:id="" action="ppaction://media"/>
            <a:extLst>
              <a:ext uri="{FF2B5EF4-FFF2-40B4-BE49-F238E27FC236}">
                <a16:creationId xmlns:a16="http://schemas.microsoft.com/office/drawing/2014/main" id="{7CD5C2D5-2FB5-F6DF-D800-C54AB45ECD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5000"/>
                </p14:media>
              </p:ext>
            </p:extLst>
          </p:nvPr>
        </p:nvPicPr>
        <p:blipFill rotWithShape="1">
          <a:blip r:embed="rId7"/>
          <a:srcRect l="28689" r="35894" b="386"/>
          <a:stretch>
            <a:fillRect/>
          </a:stretch>
        </p:blipFill>
        <p:spPr>
          <a:xfrm>
            <a:off x="685800" y="3381483"/>
            <a:ext cx="4122001" cy="6521450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4FF1560-E798-6759-7704-F3182920A1E1}"/>
              </a:ext>
            </a:extLst>
          </p:cNvPr>
          <p:cNvSpPr txBox="1"/>
          <p:nvPr/>
        </p:nvSpPr>
        <p:spPr>
          <a:xfrm>
            <a:off x="5119179" y="4457700"/>
            <a:ext cx="11070670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Option 1: you can keep two feet together and bounce for 30s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Option 2: lift one leg up off the floor and gently hop on the spot for 15 seconds then change legs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79715" y="4351270"/>
            <a:ext cx="5299700" cy="5704856"/>
          </a:xfrm>
          <a:custGeom>
            <a:avLst/>
            <a:gdLst/>
            <a:ahLst/>
            <a:cxnLst/>
            <a:rect l="l" t="t" r="r" b="b"/>
            <a:pathLst>
              <a:path w="5299700" h="5704856">
                <a:moveTo>
                  <a:pt x="0" y="0"/>
                </a:moveTo>
                <a:lnTo>
                  <a:pt x="5299700" y="0"/>
                </a:lnTo>
                <a:lnTo>
                  <a:pt x="5299700" y="5704856"/>
                </a:lnTo>
                <a:lnTo>
                  <a:pt x="0" y="570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80546" y="4075045"/>
            <a:ext cx="5726907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Finished!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B638D-A230-553B-291E-214358B132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00" t="22592" r="35417" b="15926"/>
          <a:stretch/>
        </p:blipFill>
        <p:spPr>
          <a:xfrm>
            <a:off x="5943600" y="-1"/>
            <a:ext cx="7315200" cy="10290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76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23530" y="3082129"/>
            <a:ext cx="3021051" cy="9071024"/>
            <a:chOff x="0" y="0"/>
            <a:chExt cx="541338" cy="1625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338" cy="1625425"/>
            </a:xfrm>
            <a:custGeom>
              <a:avLst/>
              <a:gdLst/>
              <a:ahLst/>
              <a:cxnLst/>
              <a:rect l="l" t="t" r="r" b="b"/>
              <a:pathLst>
                <a:path w="541338" h="1625425">
                  <a:moveTo>
                    <a:pt x="180544" y="19070"/>
                  </a:moveTo>
                  <a:cubicBezTo>
                    <a:pt x="208207" y="7556"/>
                    <a:pt x="239848" y="0"/>
                    <a:pt x="270815" y="0"/>
                  </a:cubicBezTo>
                  <a:cubicBezTo>
                    <a:pt x="301783" y="0"/>
                    <a:pt x="331581" y="6476"/>
                    <a:pt x="359041" y="17990"/>
                  </a:cubicBezTo>
                  <a:cubicBezTo>
                    <a:pt x="359627" y="18350"/>
                    <a:pt x="360211" y="18350"/>
                    <a:pt x="360795" y="18710"/>
                  </a:cubicBezTo>
                  <a:cubicBezTo>
                    <a:pt x="463921" y="64765"/>
                    <a:pt x="539878" y="186379"/>
                    <a:pt x="541338" y="346553"/>
                  </a:cubicBezTo>
                  <a:lnTo>
                    <a:pt x="541338" y="1625425"/>
                  </a:lnTo>
                  <a:lnTo>
                    <a:pt x="0" y="1625425"/>
                  </a:lnTo>
                  <a:lnTo>
                    <a:pt x="0" y="347502"/>
                  </a:lnTo>
                  <a:cubicBezTo>
                    <a:pt x="1461" y="185660"/>
                    <a:pt x="76249" y="64045"/>
                    <a:pt x="180544" y="19070"/>
                  </a:cubicBezTo>
                  <a:close/>
                </a:path>
              </a:pathLst>
            </a:custGeom>
            <a:solidFill>
              <a:srgbClr val="E41B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5"/>
              <a:ext cx="541338" cy="1584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7309" y="6388355"/>
            <a:ext cx="1000640" cy="1104155"/>
          </a:xfrm>
          <a:custGeom>
            <a:avLst/>
            <a:gdLst/>
            <a:ahLst/>
            <a:cxnLst/>
            <a:rect l="l" t="t" r="r" b="b"/>
            <a:pathLst>
              <a:path w="1000640" h="1104155">
                <a:moveTo>
                  <a:pt x="0" y="0"/>
                </a:moveTo>
                <a:lnTo>
                  <a:pt x="1000640" y="0"/>
                </a:lnTo>
                <a:lnTo>
                  <a:pt x="1000640" y="1104155"/>
                </a:lnTo>
                <a:lnTo>
                  <a:pt x="0" y="1104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60523" y="7673379"/>
            <a:ext cx="967427" cy="967427"/>
          </a:xfrm>
          <a:custGeom>
            <a:avLst/>
            <a:gdLst/>
            <a:ahLst/>
            <a:cxnLst/>
            <a:rect l="l" t="t" r="r" b="b"/>
            <a:pathLst>
              <a:path w="967427" h="967427">
                <a:moveTo>
                  <a:pt x="0" y="0"/>
                </a:moveTo>
                <a:lnTo>
                  <a:pt x="967426" y="0"/>
                </a:lnTo>
                <a:lnTo>
                  <a:pt x="967426" y="967427"/>
                </a:lnTo>
                <a:lnTo>
                  <a:pt x="0" y="967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1462" y="2238302"/>
            <a:ext cx="17005168" cy="360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  <a:spcBef>
                <a:spcPct val="0"/>
              </a:spcBef>
            </a:pPr>
            <a:r>
              <a:rPr lang="en-US" sz="1010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Foundation Level &amp; Key Stage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1546" y="6562290"/>
            <a:ext cx="3280886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Time: 5 minutes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9446" y="7778950"/>
            <a:ext cx="4668083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Resources : stopwatch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380476" y="1367040"/>
            <a:ext cx="13527048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March on the spot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47165" y="3272150"/>
            <a:ext cx="4593669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</a:t>
            </a:r>
          </a:p>
        </p:txBody>
      </p:sp>
      <p:pic>
        <p:nvPicPr>
          <p:cNvPr id="10" name="Movement break video 1">
            <a:hlinkClick r:id="" action="ppaction://media"/>
            <a:extLst>
              <a:ext uri="{FF2B5EF4-FFF2-40B4-BE49-F238E27FC236}">
                <a16:creationId xmlns:a16="http://schemas.microsoft.com/office/drawing/2014/main" id="{5309AE2C-7993-5252-F64B-1C97B74947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31771" r="35417" b="8333"/>
          <a:stretch/>
        </p:blipFill>
        <p:spPr>
          <a:xfrm>
            <a:off x="582582" y="3616218"/>
            <a:ext cx="3810000" cy="5987143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377C8E13-C053-2A39-AF17-84875A628F33}"/>
              </a:ext>
            </a:extLst>
          </p:cNvPr>
          <p:cNvSpPr txBox="1"/>
          <p:nvPr/>
        </p:nvSpPr>
        <p:spPr>
          <a:xfrm>
            <a:off x="4572000" y="5111428"/>
            <a:ext cx="11070670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Lift your knee up about waist height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At the same time move your opposite arm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Repeat this motion, changing legs and arms each time  like you are marching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724400" y="1197292"/>
            <a:ext cx="914899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30s timer">
            <a:hlinkClick r:id="" action="ppaction://media"/>
            <a:extLst>
              <a:ext uri="{FF2B5EF4-FFF2-40B4-BE49-F238E27FC236}">
                <a16:creationId xmlns:a16="http://schemas.microsoft.com/office/drawing/2014/main" id="{001FE68E-76E1-D79B-AF11-96801A556EF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3000" y="2705100"/>
            <a:ext cx="11012516" cy="61945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460212" y="1367040"/>
            <a:ext cx="5367576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Squats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47165" y="3272150"/>
            <a:ext cx="4593669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">
            <a:hlinkClick r:id="" action="ppaction://media"/>
            <a:extLst>
              <a:ext uri="{FF2B5EF4-FFF2-40B4-BE49-F238E27FC236}">
                <a16:creationId xmlns:a16="http://schemas.microsoft.com/office/drawing/2014/main" id="{F6D9622A-AAFD-2038-F8B6-A41F77460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1314" end="93655.9999"/>
                </p14:media>
              </p:ext>
            </p:extLst>
          </p:nvPr>
        </p:nvPicPr>
        <p:blipFill rotWithShape="1">
          <a:blip r:embed="rId7"/>
          <a:srcRect l="30094" r="33218" b="10180"/>
          <a:stretch>
            <a:fillRect/>
          </a:stretch>
        </p:blipFill>
        <p:spPr>
          <a:xfrm>
            <a:off x="372569" y="2171700"/>
            <a:ext cx="5367576" cy="7391852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8C80C1A4-98A1-0FF1-D4FC-5B5A6171C48B}"/>
              </a:ext>
            </a:extLst>
          </p:cNvPr>
          <p:cNvSpPr txBox="1"/>
          <p:nvPr/>
        </p:nvSpPr>
        <p:spPr>
          <a:xfrm>
            <a:off x="5981970" y="4239891"/>
            <a:ext cx="11070670" cy="409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Start with your feet about shoulder width apart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Cross your arms over your shoulders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Imagine you are sitting on a chair behind you, drive your bottom back and bend your legs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Stop in line with your knees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Keep your feet flat on the floor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724400" y="876300"/>
            <a:ext cx="914899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30s timer">
            <a:hlinkClick r:id="" action="ppaction://media"/>
            <a:extLst>
              <a:ext uri="{FF2B5EF4-FFF2-40B4-BE49-F238E27FC236}">
                <a16:creationId xmlns:a16="http://schemas.microsoft.com/office/drawing/2014/main" id="{8283C42A-AB8A-F971-3CD8-D078C9A6E62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485941"/>
            <a:ext cx="10815637" cy="60837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435208" y="1367040"/>
            <a:ext cx="5985391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Lunges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47165" y="3272150"/>
            <a:ext cx="4593669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">
            <a:hlinkClick r:id="" action="ppaction://media"/>
            <a:extLst>
              <a:ext uri="{FF2B5EF4-FFF2-40B4-BE49-F238E27FC236}">
                <a16:creationId xmlns:a16="http://schemas.microsoft.com/office/drawing/2014/main" id="{1A1752D9-F786-66F0-5893-B7BD279E0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2363" end="62608.9999"/>
                </p14:media>
              </p:ext>
            </p:extLst>
          </p:nvPr>
        </p:nvPicPr>
        <p:blipFill rotWithShape="1">
          <a:blip r:embed="rId7"/>
          <a:srcRect l="23904" r="30783" b="-1176"/>
          <a:stretch>
            <a:fillRect/>
          </a:stretch>
        </p:blipFill>
        <p:spPr>
          <a:xfrm>
            <a:off x="363044" y="2505917"/>
            <a:ext cx="5885356" cy="7391928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6DBD5A2-6ECF-580A-F7FA-1B5CB7995372}"/>
              </a:ext>
            </a:extLst>
          </p:cNvPr>
          <p:cNvSpPr txBox="1"/>
          <p:nvPr/>
        </p:nvSpPr>
        <p:spPr>
          <a:xfrm>
            <a:off x="6504267" y="4239891"/>
            <a:ext cx="11070670" cy="5482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Take a big step forward with one foot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Bend both legs and look straight ahead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Keep your back straight, imagine you are trying to put your back knee on the floor (using ball of foot on back leg)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Push through both feet to a standing position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Repeat and change legs halfway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724400" y="876300"/>
            <a:ext cx="914899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30s timer">
            <a:hlinkClick r:id="" action="ppaction://media"/>
            <a:extLst>
              <a:ext uri="{FF2B5EF4-FFF2-40B4-BE49-F238E27FC236}">
                <a16:creationId xmlns:a16="http://schemas.microsoft.com/office/drawing/2014/main" id="{87700B0D-E59D-F04C-4250-1AF0D1FC726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425367"/>
            <a:ext cx="10820400" cy="6086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c3aaa0-0762-42cb-a2a7-6988fc82b466">
      <Terms xmlns="http://schemas.microsoft.com/office/infopath/2007/PartnerControls"/>
    </lcf76f155ced4ddcb4097134ff3c332f>
    <TaxCatchAll xmlns="8eb830d9-311e-48e7-bd78-c201a7dce4d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D17894D4FD438A484879138A7711" ma:contentTypeVersion="15" ma:contentTypeDescription="Create a new document." ma:contentTypeScope="" ma:versionID="0995a18f9f2e8675647b82e92d9df5d5">
  <xsd:schema xmlns:xsd="http://www.w3.org/2001/XMLSchema" xmlns:xs="http://www.w3.org/2001/XMLSchema" xmlns:p="http://schemas.microsoft.com/office/2006/metadata/properties" xmlns:ns2="c8c3aaa0-0762-42cb-a2a7-6988fc82b466" xmlns:ns3="8eb830d9-311e-48e7-bd78-c201a7dce4d8" targetNamespace="http://schemas.microsoft.com/office/2006/metadata/properties" ma:root="true" ma:fieldsID="e25a9b9b607318dac78727fb958cff1b" ns2:_="" ns3:_="">
    <xsd:import namespace="c8c3aaa0-0762-42cb-a2a7-6988fc82b466"/>
    <xsd:import namespace="8eb830d9-311e-48e7-bd78-c201a7dce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3aaa0-0762-42cb-a2a7-6988fc82b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bf2425-0a1a-4cc2-9193-36f33296c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830d9-311e-48e7-bd78-c201a7dce4d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2ce327-3cba-4314-9f86-4805dca7b15f}" ma:internalName="TaxCatchAll" ma:showField="CatchAllData" ma:web="8eb830d9-311e-48e7-bd78-c201a7dce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FB30DA-95B3-4189-8745-99F021588C3E}">
  <ds:schemaRefs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8eb830d9-311e-48e7-bd78-c201a7dce4d8"/>
    <ds:schemaRef ds:uri="http://purl.org/dc/terms/"/>
    <ds:schemaRef ds:uri="http://schemas.microsoft.com/office/infopath/2007/PartnerControls"/>
    <ds:schemaRef ds:uri="c8c3aaa0-0762-42cb-a2a7-6988fc82b46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7C2B8AA-EEC5-469B-920D-3E98FDB5A5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3487A0-176E-4811-8978-849C205421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3aaa0-0762-42cb-a2a7-6988fc82b466"/>
    <ds:schemaRef ds:uri="8eb830d9-311e-48e7-bd78-c201a7dce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255</Words>
  <Application>Microsoft Office PowerPoint</Application>
  <PresentationFormat>Custom</PresentationFormat>
  <Paragraphs>39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Omnes Bold</vt:lpstr>
      <vt:lpstr>Calibri</vt:lpstr>
      <vt:lpstr>Omnes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Movement Break</dc:title>
  <dc:creator>Rakia Alouane</dc:creator>
  <cp:lastModifiedBy>Rakia Alouane</cp:lastModifiedBy>
  <cp:revision>3</cp:revision>
  <dcterms:created xsi:type="dcterms:W3CDTF">2006-08-16T00:00:00Z</dcterms:created>
  <dcterms:modified xsi:type="dcterms:W3CDTF">2025-04-23T10:46:30Z</dcterms:modified>
  <dc:identifier>DAGIx9WJqkM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0x010100B816D17894D4FD438A484879138A7711</vt:lpwstr>
  </property>
  <property fmtid="{D5CDD505-2E9C-101B-9397-08002B2CF9AE}" pid="3" name="MediaServiceImageTags">
    <vt:lpwstr/>
  </property>
</Properties>
</file>