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79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</p:sldIdLst>
  <p:sldSz cx="18288000" cy="10287000"/>
  <p:notesSz cx="6858000" cy="9144000"/>
  <p:embeddedFontLst>
    <p:embeddedFont>
      <p:font typeface="Omnes Bold" panose="020B0604020202020204" charset="0"/>
      <p:regular r:id="rId18"/>
    </p:embeddedFont>
    <p:embeddedFont>
      <p:font typeface="Omnes Semi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4F796B-A827-452A-B63B-0431529DCEB3}" v="5" dt="2025-04-23T10:48:02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22" autoAdjust="0"/>
  </p:normalViewPr>
  <p:slideViewPr>
    <p:cSldViewPr>
      <p:cViewPr varScale="1">
        <p:scale>
          <a:sx n="52" d="100"/>
          <a:sy n="52" d="100"/>
        </p:scale>
        <p:origin x="82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6.png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7.png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1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386809" y="3833173"/>
            <a:ext cx="12909352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Movement Break</a:t>
            </a:r>
          </a:p>
        </p:txBody>
      </p:sp>
      <p:sp>
        <p:nvSpPr>
          <p:cNvPr id="4" name="Freeform 4"/>
          <p:cNvSpPr/>
          <p:nvPr/>
        </p:nvSpPr>
        <p:spPr>
          <a:xfrm>
            <a:off x="11912853" y="5610281"/>
            <a:ext cx="4276996" cy="4503806"/>
          </a:xfrm>
          <a:custGeom>
            <a:avLst/>
            <a:gdLst/>
            <a:ahLst/>
            <a:cxnLst/>
            <a:rect l="l" t="t" r="r" b="b"/>
            <a:pathLst>
              <a:path w="4276996" h="4503806">
                <a:moveTo>
                  <a:pt x="0" y="0"/>
                </a:moveTo>
                <a:lnTo>
                  <a:pt x="4276996" y="0"/>
                </a:lnTo>
                <a:lnTo>
                  <a:pt x="4276996" y="4503806"/>
                </a:lnTo>
                <a:lnTo>
                  <a:pt x="0" y="450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716721" y="1367040"/>
            <a:ext cx="8854559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Arm Circles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 (1)">
            <a:hlinkClick r:id="" action="ppaction://media"/>
            <a:extLst>
              <a:ext uri="{FF2B5EF4-FFF2-40B4-BE49-F238E27FC236}">
                <a16:creationId xmlns:a16="http://schemas.microsoft.com/office/drawing/2014/main" id="{F77C1864-96C4-AC4B-3911-BD3E6727AA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3314" end="41191"/>
                </p14:media>
              </p:ext>
            </p:extLst>
          </p:nvPr>
        </p:nvPicPr>
        <p:blipFill rotWithShape="1">
          <a:blip r:embed="rId7"/>
          <a:srcRect l="10740" r="20300"/>
          <a:stretch/>
        </p:blipFill>
        <p:spPr>
          <a:xfrm>
            <a:off x="175953" y="3800253"/>
            <a:ext cx="6655437" cy="5428938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CDF6E63-BC90-40D0-60DF-5AA8AEB398D3}"/>
              </a:ext>
            </a:extLst>
          </p:cNvPr>
          <p:cNvSpPr txBox="1"/>
          <p:nvPr/>
        </p:nvSpPr>
        <p:spPr>
          <a:xfrm>
            <a:off x="7162800" y="4812333"/>
            <a:ext cx="10488334" cy="340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While standing stretch both arms out to either side in line with your shoulders 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Draw small circles in one direction 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Then change direction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64815" y="10287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1902B95F-2E3E-AD15-1DA3-B9765997004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4400" y="2577767"/>
            <a:ext cx="10871200" cy="6115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533786" y="1249680"/>
            <a:ext cx="13200519" cy="2277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Hopping on 1 leg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31227" y="3272150"/>
            <a:ext cx="7225546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20 seconds each leg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 (1)">
            <a:hlinkClick r:id="" action="ppaction://media"/>
            <a:extLst>
              <a:ext uri="{FF2B5EF4-FFF2-40B4-BE49-F238E27FC236}">
                <a16:creationId xmlns:a16="http://schemas.microsoft.com/office/drawing/2014/main" id="{9532BF96-B0D7-4264-9EC0-567FABDDF5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4143"/>
                </p14:media>
              </p:ext>
            </p:extLst>
          </p:nvPr>
        </p:nvPicPr>
        <p:blipFill rotWithShape="1">
          <a:blip r:embed="rId7"/>
          <a:srcRect l="35493" r="33778" b="6694"/>
          <a:stretch>
            <a:fillRect/>
          </a:stretch>
        </p:blipFill>
        <p:spPr>
          <a:xfrm>
            <a:off x="876017" y="3234050"/>
            <a:ext cx="3772183" cy="6442814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439A0D5C-061E-7A26-4F53-C42C6B5B792D}"/>
              </a:ext>
            </a:extLst>
          </p:cNvPr>
          <p:cNvSpPr txBox="1"/>
          <p:nvPr/>
        </p:nvSpPr>
        <p:spPr>
          <a:xfrm>
            <a:off x="4921789" y="4239891"/>
            <a:ext cx="11070670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Option 1: you can keep two feet together and bounce for 40s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Option 2: lift one leg up off the floor and gently hop on the spot for 15 seconds then change legs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79715" y="4351270"/>
            <a:ext cx="5299700" cy="5704856"/>
          </a:xfrm>
          <a:custGeom>
            <a:avLst/>
            <a:gdLst/>
            <a:ahLst/>
            <a:cxnLst/>
            <a:rect l="l" t="t" r="r" b="b"/>
            <a:pathLst>
              <a:path w="5299700" h="5704856">
                <a:moveTo>
                  <a:pt x="0" y="0"/>
                </a:moveTo>
                <a:lnTo>
                  <a:pt x="5299700" y="0"/>
                </a:lnTo>
                <a:lnTo>
                  <a:pt x="5299700" y="5704856"/>
                </a:lnTo>
                <a:lnTo>
                  <a:pt x="0" y="570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280546" y="4075045"/>
            <a:ext cx="5726907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Finished!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A2701-EC6B-EB96-5FD6-08C80C5199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00" t="21852" r="35416" b="15926"/>
          <a:stretch/>
        </p:blipFill>
        <p:spPr>
          <a:xfrm>
            <a:off x="5181600" y="-1"/>
            <a:ext cx="7239000" cy="10306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60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11350" y="2457419"/>
            <a:ext cx="3021051" cy="9241542"/>
            <a:chOff x="0" y="0"/>
            <a:chExt cx="541338" cy="1655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338" cy="1655980"/>
            </a:xfrm>
            <a:custGeom>
              <a:avLst/>
              <a:gdLst/>
              <a:ahLst/>
              <a:cxnLst/>
              <a:rect l="l" t="t" r="r" b="b"/>
              <a:pathLst>
                <a:path w="541338" h="1655980">
                  <a:moveTo>
                    <a:pt x="180544" y="19070"/>
                  </a:moveTo>
                  <a:cubicBezTo>
                    <a:pt x="208207" y="7556"/>
                    <a:pt x="239848" y="0"/>
                    <a:pt x="270815" y="0"/>
                  </a:cubicBezTo>
                  <a:cubicBezTo>
                    <a:pt x="301783" y="0"/>
                    <a:pt x="331581" y="6476"/>
                    <a:pt x="359041" y="17990"/>
                  </a:cubicBezTo>
                  <a:cubicBezTo>
                    <a:pt x="359627" y="18350"/>
                    <a:pt x="360211" y="18350"/>
                    <a:pt x="360795" y="18710"/>
                  </a:cubicBezTo>
                  <a:cubicBezTo>
                    <a:pt x="463921" y="64765"/>
                    <a:pt x="539878" y="186379"/>
                    <a:pt x="541338" y="347231"/>
                  </a:cubicBezTo>
                  <a:lnTo>
                    <a:pt x="541338" y="1655980"/>
                  </a:lnTo>
                  <a:lnTo>
                    <a:pt x="0" y="1655980"/>
                  </a:lnTo>
                  <a:lnTo>
                    <a:pt x="0" y="348203"/>
                  </a:lnTo>
                  <a:cubicBezTo>
                    <a:pt x="1461" y="185660"/>
                    <a:pt x="76249" y="64045"/>
                    <a:pt x="180544" y="19070"/>
                  </a:cubicBezTo>
                  <a:close/>
                </a:path>
              </a:pathLst>
            </a:custGeom>
            <a:solidFill>
              <a:srgbClr val="E41B1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275"/>
              <a:ext cx="541338" cy="1614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9871" y="5821741"/>
            <a:ext cx="1000640" cy="1104155"/>
          </a:xfrm>
          <a:custGeom>
            <a:avLst/>
            <a:gdLst/>
            <a:ahLst/>
            <a:cxnLst/>
            <a:rect l="l" t="t" r="r" b="b"/>
            <a:pathLst>
              <a:path w="1000640" h="1104155">
                <a:moveTo>
                  <a:pt x="0" y="0"/>
                </a:moveTo>
                <a:lnTo>
                  <a:pt x="1000640" y="0"/>
                </a:lnTo>
                <a:lnTo>
                  <a:pt x="1000640" y="1104155"/>
                </a:lnTo>
                <a:lnTo>
                  <a:pt x="0" y="1104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63084" y="7106765"/>
            <a:ext cx="967427" cy="967427"/>
          </a:xfrm>
          <a:custGeom>
            <a:avLst/>
            <a:gdLst/>
            <a:ahLst/>
            <a:cxnLst/>
            <a:rect l="l" t="t" r="r" b="b"/>
            <a:pathLst>
              <a:path w="967427" h="967427">
                <a:moveTo>
                  <a:pt x="0" y="0"/>
                </a:moveTo>
                <a:lnTo>
                  <a:pt x="967427" y="0"/>
                </a:lnTo>
                <a:lnTo>
                  <a:pt x="967427" y="967427"/>
                </a:lnTo>
                <a:lnTo>
                  <a:pt x="0" y="967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31462" y="2219252"/>
            <a:ext cx="17005168" cy="195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60"/>
              </a:lnSpc>
              <a:spcBef>
                <a:spcPct val="0"/>
              </a:spcBef>
            </a:pPr>
            <a:r>
              <a:rPr lang="en-US" sz="1090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Key Stage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5998" y="5995676"/>
            <a:ext cx="1166812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Time: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58198" y="7212336"/>
            <a:ext cx="236922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Resources :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2909201" y="5995676"/>
            <a:ext cx="2036445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5 minutes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03933" y="7212336"/>
            <a:ext cx="2221111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stopwatch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4779585" y="1367040"/>
            <a:ext cx="8728829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Star Jumps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pic>
        <p:nvPicPr>
          <p:cNvPr id="11" name="Movement break video 1 (1)">
            <a:hlinkClick r:id="" action="ppaction://media"/>
            <a:extLst>
              <a:ext uri="{FF2B5EF4-FFF2-40B4-BE49-F238E27FC236}">
                <a16:creationId xmlns:a16="http://schemas.microsoft.com/office/drawing/2014/main" id="{66F95861-819B-5ED7-22F2-EDD5DE9CCE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64167"/>
                </p14:media>
              </p:ext>
            </p:extLst>
          </p:nvPr>
        </p:nvPicPr>
        <p:blipFill rotWithShape="1">
          <a:blip r:embed="rId7"/>
          <a:srcRect l="27604" r="21875" b="8333"/>
          <a:stretch>
            <a:fillRect/>
          </a:stretch>
        </p:blipFill>
        <p:spPr>
          <a:xfrm>
            <a:off x="533400" y="3272150"/>
            <a:ext cx="6297990" cy="6427845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973973CE-421B-845A-7C8F-864BB402F079}"/>
              </a:ext>
            </a:extLst>
          </p:cNvPr>
          <p:cNvSpPr txBox="1"/>
          <p:nvPr/>
        </p:nvSpPr>
        <p:spPr>
          <a:xfrm>
            <a:off x="6934200" y="4457700"/>
            <a:ext cx="11070670" cy="340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Start with feet hip width apart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Crouch down and touch the floor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Then jumping up, spring into the air with your arms and legs out like a star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574769" y="8763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F6484DA9-B284-45F5-EE0A-0D016874E27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4768" y="2325583"/>
            <a:ext cx="10859559" cy="61085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513426" y="1367040"/>
            <a:ext cx="7516773" cy="2277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Crunches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 (1)">
            <a:hlinkClick r:id="" action="ppaction://media"/>
            <a:extLst>
              <a:ext uri="{FF2B5EF4-FFF2-40B4-BE49-F238E27FC236}">
                <a16:creationId xmlns:a16="http://schemas.microsoft.com/office/drawing/2014/main" id="{8A3E8BCE-73F6-111C-643C-64A85DF0AA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2401" end="122160"/>
                </p14:media>
              </p:ext>
            </p:extLst>
          </p:nvPr>
        </p:nvPicPr>
        <p:blipFill rotWithShape="1">
          <a:blip r:embed="rId7"/>
          <a:srcRect l="28005" t="42800" r="28244" b="8777"/>
          <a:stretch>
            <a:fillRect/>
          </a:stretch>
        </p:blipFill>
        <p:spPr>
          <a:xfrm>
            <a:off x="385103" y="4239891"/>
            <a:ext cx="6959159" cy="4332609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F11AD82-A6A6-E11F-76E7-C594DA3CD9B6}"/>
              </a:ext>
            </a:extLst>
          </p:cNvPr>
          <p:cNvSpPr txBox="1"/>
          <p:nvPr/>
        </p:nvSpPr>
        <p:spPr>
          <a:xfrm>
            <a:off x="7494864" y="4614821"/>
            <a:ext cx="10564536" cy="4097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Start by lying on the floor and bend your knees so your feet are flat on the floor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Place your hands by your ears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Lift your shoulders off the floor and squeeze your tummy muscles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74769" y="8763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 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AB096038-7489-87C1-D26B-7E1B8DBD989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4769" y="2355235"/>
            <a:ext cx="11280369" cy="63452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435208" y="1367040"/>
            <a:ext cx="5756791" cy="2277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Lunges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Movement break video 1 (1)">
            <a:hlinkClick r:id="" action="ppaction://media"/>
            <a:extLst>
              <a:ext uri="{FF2B5EF4-FFF2-40B4-BE49-F238E27FC236}">
                <a16:creationId xmlns:a16="http://schemas.microsoft.com/office/drawing/2014/main" id="{32C1F4F3-1412-5046-5F6E-1278B59052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2480" end="81249"/>
                </p14:media>
              </p:ext>
            </p:extLst>
          </p:nvPr>
        </p:nvPicPr>
        <p:blipFill rotWithShape="1">
          <a:blip r:embed="rId6"/>
          <a:srcRect l="24913" r="25607" b="6983"/>
          <a:stretch>
            <a:fillRect/>
          </a:stretch>
        </p:blipFill>
        <p:spPr>
          <a:xfrm>
            <a:off x="591799" y="3340643"/>
            <a:ext cx="5884365" cy="6222457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B6E55707-754C-947F-4FE3-EE3D871004F4}"/>
              </a:ext>
            </a:extLst>
          </p:cNvPr>
          <p:cNvSpPr txBox="1"/>
          <p:nvPr/>
        </p:nvSpPr>
        <p:spPr>
          <a:xfrm>
            <a:off x="6656664" y="4236394"/>
            <a:ext cx="11070670" cy="5482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Take a big step forward with one foot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Bend both legs and look straight ahead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Keep your back straight, imagine you are trying to put your back knee on the floor (using ball of foot on back leg)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Push through both feet to a standing position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Repeat and change legs halfway 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64815" y="9525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37F23426-A6AC-F4CF-648D-7D4DE81ED92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6983" y="2576060"/>
            <a:ext cx="10389402" cy="58440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c3aaa0-0762-42cb-a2a7-6988fc82b466">
      <Terms xmlns="http://schemas.microsoft.com/office/infopath/2007/PartnerControls"/>
    </lcf76f155ced4ddcb4097134ff3c332f>
    <TaxCatchAll xmlns="8eb830d9-311e-48e7-bd78-c201a7dce4d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6D17894D4FD438A484879138A7711" ma:contentTypeVersion="15" ma:contentTypeDescription="Create a new document." ma:contentTypeScope="" ma:versionID="0995a18f9f2e8675647b82e92d9df5d5">
  <xsd:schema xmlns:xsd="http://www.w3.org/2001/XMLSchema" xmlns:xs="http://www.w3.org/2001/XMLSchema" xmlns:p="http://schemas.microsoft.com/office/2006/metadata/properties" xmlns:ns2="c8c3aaa0-0762-42cb-a2a7-6988fc82b466" xmlns:ns3="8eb830d9-311e-48e7-bd78-c201a7dce4d8" targetNamespace="http://schemas.microsoft.com/office/2006/metadata/properties" ma:root="true" ma:fieldsID="e25a9b9b607318dac78727fb958cff1b" ns2:_="" ns3:_="">
    <xsd:import namespace="c8c3aaa0-0762-42cb-a2a7-6988fc82b466"/>
    <xsd:import namespace="8eb830d9-311e-48e7-bd78-c201a7dce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3aaa0-0762-42cb-a2a7-6988fc82b4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4bf2425-0a1a-4cc2-9193-36f33296c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830d9-311e-48e7-bd78-c201a7dce4d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2ce327-3cba-4314-9f86-4805dca7b15f}" ma:internalName="TaxCatchAll" ma:showField="CatchAllData" ma:web="8eb830d9-311e-48e7-bd78-c201a7dce4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C2B8AA-EEC5-469B-920D-3E98FDB5A5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FB30DA-95B3-4189-8745-99F021588C3E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c8c3aaa0-0762-42cb-a2a7-6988fc82b466"/>
    <ds:schemaRef ds:uri="http://purl.org/dc/elements/1.1/"/>
    <ds:schemaRef ds:uri="8eb830d9-311e-48e7-bd78-c201a7dce4d8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88329BD-8710-4F02-91D0-AB4CF12CE2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3aaa0-0762-42cb-a2a7-6988fc82b466"/>
    <ds:schemaRef ds:uri="8eb830d9-311e-48e7-bd78-c201a7dce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217</Words>
  <Application>Microsoft Office PowerPoint</Application>
  <PresentationFormat>Custom</PresentationFormat>
  <Paragraphs>37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Omnes Semibold</vt:lpstr>
      <vt:lpstr>Arial</vt:lpstr>
      <vt:lpstr>Calibri</vt:lpstr>
      <vt:lpstr>Omnes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Movement Break</dc:title>
  <dc:creator>Rakia Alouane</dc:creator>
  <cp:lastModifiedBy>Rakia Alouane</cp:lastModifiedBy>
  <cp:revision>3</cp:revision>
  <dcterms:created xsi:type="dcterms:W3CDTF">2006-08-16T00:00:00Z</dcterms:created>
  <dcterms:modified xsi:type="dcterms:W3CDTF">2025-04-23T10:48:03Z</dcterms:modified>
  <dc:identifier>DAGIx9WJqkM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0x010100B816D17894D4FD438A484879138A7711</vt:lpwstr>
  </property>
  <property fmtid="{D5CDD505-2E9C-101B-9397-08002B2CF9AE}" pid="3" name="MediaServiceImageTags">
    <vt:lpwstr/>
  </property>
</Properties>
</file>