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90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</p:sldIdLst>
  <p:sldSz cx="18288000" cy="10287000"/>
  <p:notesSz cx="6858000" cy="9144000"/>
  <p:embeddedFontLst>
    <p:embeddedFont>
      <p:font typeface="Omnes Bold" panose="020B0604020202020204" charset="0"/>
      <p:regular r:id="rId18"/>
    </p:embeddedFont>
    <p:embeddedFont>
      <p:font typeface="Omnes Semi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FD155-5A07-405F-8DC3-33643BA03C58}" v="5" dt="2025-04-23T10:50:07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22" autoAdjust="0"/>
  </p:normalViewPr>
  <p:slideViewPr>
    <p:cSldViewPr>
      <p:cViewPr varScale="1">
        <p:scale>
          <a:sx n="52" d="100"/>
          <a:sy n="52" d="100"/>
        </p:scale>
        <p:origin x="82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6.png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1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386809" y="3833173"/>
            <a:ext cx="12909352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Movement Break</a:t>
            </a:r>
          </a:p>
        </p:txBody>
      </p:sp>
      <p:sp>
        <p:nvSpPr>
          <p:cNvPr id="4" name="Freeform 4"/>
          <p:cNvSpPr/>
          <p:nvPr/>
        </p:nvSpPr>
        <p:spPr>
          <a:xfrm>
            <a:off x="11912853" y="5610281"/>
            <a:ext cx="4276996" cy="4503806"/>
          </a:xfrm>
          <a:custGeom>
            <a:avLst/>
            <a:gdLst/>
            <a:ahLst/>
            <a:cxnLst/>
            <a:rect l="l" t="t" r="r" b="b"/>
            <a:pathLst>
              <a:path w="4276996" h="4503806">
                <a:moveTo>
                  <a:pt x="0" y="0"/>
                </a:moveTo>
                <a:lnTo>
                  <a:pt x="4276996" y="0"/>
                </a:lnTo>
                <a:lnTo>
                  <a:pt x="4276996" y="4503806"/>
                </a:lnTo>
                <a:lnTo>
                  <a:pt x="0" y="450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25858" y="1554467"/>
            <a:ext cx="11498104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Shoulder Press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 (2)">
            <a:hlinkClick r:id="" action="ppaction://media"/>
            <a:extLst>
              <a:ext uri="{FF2B5EF4-FFF2-40B4-BE49-F238E27FC236}">
                <a16:creationId xmlns:a16="http://schemas.microsoft.com/office/drawing/2014/main" id="{A4D5F271-4452-B095-9C8A-3A5934D8F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3567" end="41416"/>
                </p14:media>
              </p:ext>
            </p:extLst>
          </p:nvPr>
        </p:nvPicPr>
        <p:blipFill rotWithShape="1">
          <a:blip r:embed="rId7"/>
          <a:srcRect l="26573" t="1" r="23893" b="96"/>
          <a:stretch/>
        </p:blipFill>
        <p:spPr>
          <a:xfrm>
            <a:off x="646057" y="3711580"/>
            <a:ext cx="5426457" cy="6156319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2AD2877A-8F5E-EBE1-CFE4-5D913111CA44}"/>
              </a:ext>
            </a:extLst>
          </p:cNvPr>
          <p:cNvSpPr txBox="1"/>
          <p:nvPr/>
        </p:nvSpPr>
        <p:spPr>
          <a:xfrm>
            <a:off x="6248400" y="4762500"/>
            <a:ext cx="11070670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seated imagine you are lifting something towards the ceiling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Place both hands above each shoulder, palms facing up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Press both arms up towards the ceiling together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64815" y="9525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88BBBCEF-B2B1-C211-B620-49B412E0A19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9102" y="2573948"/>
            <a:ext cx="11180996" cy="6289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429000" y="1211580"/>
            <a:ext cx="11935384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Shoulder Rolls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 40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 (2)">
            <a:hlinkClick r:id="" action="ppaction://media"/>
            <a:extLst>
              <a:ext uri="{FF2B5EF4-FFF2-40B4-BE49-F238E27FC236}">
                <a16:creationId xmlns:a16="http://schemas.microsoft.com/office/drawing/2014/main" id="{9BAF63F9-AA14-60BA-354A-E65DA12AC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5012"/>
                </p14:media>
              </p:ext>
            </p:extLst>
          </p:nvPr>
        </p:nvPicPr>
        <p:blipFill rotWithShape="1">
          <a:blip r:embed="rId7"/>
          <a:srcRect l="26397" r="33498" b="7407"/>
          <a:stretch>
            <a:fillRect/>
          </a:stretch>
        </p:blipFill>
        <p:spPr>
          <a:xfrm>
            <a:off x="428066" y="3277919"/>
            <a:ext cx="4991100" cy="6481948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398FA0A5-8218-A71D-6C70-CC8EBAD1D386}"/>
              </a:ext>
            </a:extLst>
          </p:cNvPr>
          <p:cNvSpPr txBox="1"/>
          <p:nvPr/>
        </p:nvSpPr>
        <p:spPr>
          <a:xfrm>
            <a:off x="5638800" y="4239891"/>
            <a:ext cx="11070670" cy="340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seated bring your shoulders up to your ears and roll them backwards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Halfway through, change direction and roll your shoulders forwards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79715" y="4351270"/>
            <a:ext cx="5299700" cy="5704856"/>
          </a:xfrm>
          <a:custGeom>
            <a:avLst/>
            <a:gdLst/>
            <a:ahLst/>
            <a:cxnLst/>
            <a:rect l="l" t="t" r="r" b="b"/>
            <a:pathLst>
              <a:path w="5299700" h="5704856">
                <a:moveTo>
                  <a:pt x="0" y="0"/>
                </a:moveTo>
                <a:lnTo>
                  <a:pt x="5299700" y="0"/>
                </a:lnTo>
                <a:lnTo>
                  <a:pt x="5299700" y="5704856"/>
                </a:lnTo>
                <a:lnTo>
                  <a:pt x="0" y="570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280546" y="4075045"/>
            <a:ext cx="5726907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Finished!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8208C-E0A8-C263-F4E8-5D2241DA2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00" t="22592" r="35416" b="15926"/>
          <a:stretch/>
        </p:blipFill>
        <p:spPr>
          <a:xfrm>
            <a:off x="5486400" y="-1"/>
            <a:ext cx="7315200" cy="10290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2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23530" y="3082129"/>
            <a:ext cx="3021051" cy="9071024"/>
            <a:chOff x="0" y="0"/>
            <a:chExt cx="541338" cy="1625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338" cy="1625425"/>
            </a:xfrm>
            <a:custGeom>
              <a:avLst/>
              <a:gdLst/>
              <a:ahLst/>
              <a:cxnLst/>
              <a:rect l="l" t="t" r="r" b="b"/>
              <a:pathLst>
                <a:path w="541338" h="1625425">
                  <a:moveTo>
                    <a:pt x="180544" y="19070"/>
                  </a:moveTo>
                  <a:cubicBezTo>
                    <a:pt x="208207" y="7556"/>
                    <a:pt x="239848" y="0"/>
                    <a:pt x="270815" y="0"/>
                  </a:cubicBezTo>
                  <a:cubicBezTo>
                    <a:pt x="301783" y="0"/>
                    <a:pt x="331581" y="6476"/>
                    <a:pt x="359041" y="17990"/>
                  </a:cubicBezTo>
                  <a:cubicBezTo>
                    <a:pt x="359627" y="18350"/>
                    <a:pt x="360211" y="18350"/>
                    <a:pt x="360795" y="18710"/>
                  </a:cubicBezTo>
                  <a:cubicBezTo>
                    <a:pt x="463921" y="64765"/>
                    <a:pt x="539878" y="186379"/>
                    <a:pt x="541338" y="346553"/>
                  </a:cubicBezTo>
                  <a:lnTo>
                    <a:pt x="541338" y="1625425"/>
                  </a:lnTo>
                  <a:lnTo>
                    <a:pt x="0" y="1625425"/>
                  </a:lnTo>
                  <a:lnTo>
                    <a:pt x="0" y="347502"/>
                  </a:lnTo>
                  <a:cubicBezTo>
                    <a:pt x="1461" y="185660"/>
                    <a:pt x="76249" y="64045"/>
                    <a:pt x="180544" y="19070"/>
                  </a:cubicBezTo>
                  <a:close/>
                </a:path>
              </a:pathLst>
            </a:custGeom>
            <a:solidFill>
              <a:srgbClr val="E41B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5"/>
              <a:ext cx="541338" cy="1584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7309" y="6388355"/>
            <a:ext cx="1000640" cy="1104155"/>
          </a:xfrm>
          <a:custGeom>
            <a:avLst/>
            <a:gdLst/>
            <a:ahLst/>
            <a:cxnLst/>
            <a:rect l="l" t="t" r="r" b="b"/>
            <a:pathLst>
              <a:path w="1000640" h="1104155">
                <a:moveTo>
                  <a:pt x="0" y="0"/>
                </a:moveTo>
                <a:lnTo>
                  <a:pt x="1000640" y="0"/>
                </a:lnTo>
                <a:lnTo>
                  <a:pt x="1000640" y="1104155"/>
                </a:lnTo>
                <a:lnTo>
                  <a:pt x="0" y="1104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60523" y="7673379"/>
            <a:ext cx="967427" cy="967427"/>
          </a:xfrm>
          <a:custGeom>
            <a:avLst/>
            <a:gdLst/>
            <a:ahLst/>
            <a:cxnLst/>
            <a:rect l="l" t="t" r="r" b="b"/>
            <a:pathLst>
              <a:path w="967427" h="967427">
                <a:moveTo>
                  <a:pt x="0" y="0"/>
                </a:moveTo>
                <a:lnTo>
                  <a:pt x="967426" y="0"/>
                </a:lnTo>
                <a:lnTo>
                  <a:pt x="967426" y="967427"/>
                </a:lnTo>
                <a:lnTo>
                  <a:pt x="0" y="967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1462" y="2238302"/>
            <a:ext cx="17005168" cy="181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  <a:spcBef>
                <a:spcPct val="0"/>
              </a:spcBef>
            </a:pPr>
            <a:r>
              <a:rPr lang="en-US" sz="1010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Seated Exercises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3437" y="6562290"/>
            <a:ext cx="1166812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Time: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3437" y="7778950"/>
            <a:ext cx="236922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Resources :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098793" y="6562290"/>
            <a:ext cx="1335524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5 mins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85561" y="7778950"/>
            <a:ext cx="2340888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Stopwatch 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147364" y="1367040"/>
            <a:ext cx="11473636" cy="2277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Side Reaches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 (2)">
            <a:hlinkClick r:id="" action="ppaction://media"/>
            <a:extLst>
              <a:ext uri="{FF2B5EF4-FFF2-40B4-BE49-F238E27FC236}">
                <a16:creationId xmlns:a16="http://schemas.microsoft.com/office/drawing/2014/main" id="{D5DFD44B-5D67-0D39-5B5B-5F2A49B268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65267"/>
                </p14:media>
              </p:ext>
            </p:extLst>
          </p:nvPr>
        </p:nvPicPr>
        <p:blipFill rotWithShape="1">
          <a:blip r:embed="rId7"/>
          <a:srcRect l="23195" t="9566" r="28888" b="7408"/>
          <a:stretch>
            <a:fillRect/>
          </a:stretch>
        </p:blipFill>
        <p:spPr>
          <a:xfrm>
            <a:off x="372569" y="3514844"/>
            <a:ext cx="6063646" cy="5909950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185557E5-0239-DDBA-7C8E-E7F9B3885D60}"/>
              </a:ext>
            </a:extLst>
          </p:cNvPr>
          <p:cNvSpPr txBox="1"/>
          <p:nvPr/>
        </p:nvSpPr>
        <p:spPr>
          <a:xfrm>
            <a:off x="6934819" y="4258941"/>
            <a:ext cx="11070670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seated lean to the side so you feel a gentle stretch on the opposite side (hand about knee level)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Swap sides each time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64815" y="9525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27093B6F-EF9D-4230-6EFE-E649CCFC950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1934" y="2400300"/>
            <a:ext cx="10701866" cy="6019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000887" y="1554467"/>
            <a:ext cx="12948047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Seated Crunches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 (2)">
            <a:hlinkClick r:id="" action="ppaction://media"/>
            <a:extLst>
              <a:ext uri="{FF2B5EF4-FFF2-40B4-BE49-F238E27FC236}">
                <a16:creationId xmlns:a16="http://schemas.microsoft.com/office/drawing/2014/main" id="{3375248C-7C97-C9B8-435D-5CF50C5710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1457" end="123925"/>
                </p14:media>
              </p:ext>
            </p:extLst>
          </p:nvPr>
        </p:nvPicPr>
        <p:blipFill rotWithShape="1">
          <a:blip r:embed="rId7"/>
          <a:srcRect l="25890" r="33848" b="38"/>
          <a:stretch>
            <a:fillRect/>
          </a:stretch>
        </p:blipFill>
        <p:spPr>
          <a:xfrm>
            <a:off x="818365" y="3803645"/>
            <a:ext cx="4365043" cy="6096000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7626B968-96C4-DC56-74E3-E9B570F0CCB3}"/>
              </a:ext>
            </a:extLst>
          </p:cNvPr>
          <p:cNvSpPr txBox="1"/>
          <p:nvPr/>
        </p:nvSpPr>
        <p:spPr>
          <a:xfrm>
            <a:off x="5562600" y="4264969"/>
            <a:ext cx="11070670" cy="2019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seated put your hands by your ears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Bend forward keeping your back as straight as you can </a:t>
            </a:r>
          </a:p>
          <a:p>
            <a:pPr marL="914400" indent="-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64815" y="8763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DC9DA692-4867-EFAE-60D7-9FC022E2CD7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2543195"/>
            <a:ext cx="10612066" cy="59692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946005" y="1554467"/>
            <a:ext cx="11057811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Cross Punches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9" name="Freeform 9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Movement break video 1 (2)">
            <a:hlinkClick r:id="" action="ppaction://media"/>
            <a:extLst>
              <a:ext uri="{FF2B5EF4-FFF2-40B4-BE49-F238E27FC236}">
                <a16:creationId xmlns:a16="http://schemas.microsoft.com/office/drawing/2014/main" id="{F1A69970-5C3E-1828-AA9B-AA4E94132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2530" end="82476"/>
                </p14:media>
              </p:ext>
            </p:extLst>
          </p:nvPr>
        </p:nvPicPr>
        <p:blipFill rotWithShape="1">
          <a:blip r:embed="rId7"/>
          <a:srcRect l="24685" r="33648" b="848"/>
          <a:stretch>
            <a:fillRect/>
          </a:stretch>
        </p:blipFill>
        <p:spPr>
          <a:xfrm>
            <a:off x="762000" y="3490957"/>
            <a:ext cx="4625221" cy="6191051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34C9EA71-142B-DB39-2790-18A0CDD67648}"/>
              </a:ext>
            </a:extLst>
          </p:cNvPr>
          <p:cNvSpPr txBox="1"/>
          <p:nvPr/>
        </p:nvSpPr>
        <p:spPr>
          <a:xfrm>
            <a:off x="5562600" y="4838700"/>
            <a:ext cx="11070670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seated make a fist with both hands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Punch in front of you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Change hands each time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64815" y="9525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C95F9492-C7B2-50BE-7019-373662ABC80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4815" y="2509803"/>
            <a:ext cx="10897767" cy="61299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c3aaa0-0762-42cb-a2a7-6988fc82b466">
      <Terms xmlns="http://schemas.microsoft.com/office/infopath/2007/PartnerControls"/>
    </lcf76f155ced4ddcb4097134ff3c332f>
    <TaxCatchAll xmlns="8eb830d9-311e-48e7-bd78-c201a7dce4d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D17894D4FD438A484879138A7711" ma:contentTypeVersion="15" ma:contentTypeDescription="Create a new document." ma:contentTypeScope="" ma:versionID="0995a18f9f2e8675647b82e92d9df5d5">
  <xsd:schema xmlns:xsd="http://www.w3.org/2001/XMLSchema" xmlns:xs="http://www.w3.org/2001/XMLSchema" xmlns:p="http://schemas.microsoft.com/office/2006/metadata/properties" xmlns:ns2="c8c3aaa0-0762-42cb-a2a7-6988fc82b466" xmlns:ns3="8eb830d9-311e-48e7-bd78-c201a7dce4d8" targetNamespace="http://schemas.microsoft.com/office/2006/metadata/properties" ma:root="true" ma:fieldsID="e25a9b9b607318dac78727fb958cff1b" ns2:_="" ns3:_="">
    <xsd:import namespace="c8c3aaa0-0762-42cb-a2a7-6988fc82b466"/>
    <xsd:import namespace="8eb830d9-311e-48e7-bd78-c201a7dce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3aaa0-0762-42cb-a2a7-6988fc82b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bf2425-0a1a-4cc2-9193-36f33296c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830d9-311e-48e7-bd78-c201a7dce4d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2ce327-3cba-4314-9f86-4805dca7b15f}" ma:internalName="TaxCatchAll" ma:showField="CatchAllData" ma:web="8eb830d9-311e-48e7-bd78-c201a7dce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C2B8AA-EEC5-469B-920D-3E98FDB5A5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FB30DA-95B3-4189-8745-99F021588C3E}">
  <ds:schemaRefs>
    <ds:schemaRef ds:uri="http://www.w3.org/XML/1998/namespace"/>
    <ds:schemaRef ds:uri="c8c3aaa0-0762-42cb-a2a7-6988fc82b466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8eb830d9-311e-48e7-bd78-c201a7dce4d8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D4547CE-15B7-408E-96E1-50BE5E9A4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3aaa0-0762-42cb-a2a7-6988fc82b466"/>
    <ds:schemaRef ds:uri="8eb830d9-311e-48e7-bd78-c201a7dce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150</Words>
  <Application>Microsoft Office PowerPoint</Application>
  <PresentationFormat>Custom</PresentationFormat>
  <Paragraphs>33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Omnes Bold</vt:lpstr>
      <vt:lpstr>Omnes Semibold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Movement Break</dc:title>
  <dc:creator>Rakia Alouane</dc:creator>
  <cp:lastModifiedBy>Rakia Alouane</cp:lastModifiedBy>
  <cp:revision>3</cp:revision>
  <dcterms:created xsi:type="dcterms:W3CDTF">2006-08-16T00:00:00Z</dcterms:created>
  <dcterms:modified xsi:type="dcterms:W3CDTF">2025-04-23T10:50:07Z</dcterms:modified>
  <dc:identifier>DAGIx9WJqkM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0x010100B816D17894D4FD438A484879138A7711</vt:lpwstr>
  </property>
  <property fmtid="{D5CDD505-2E9C-101B-9397-08002B2CF9AE}" pid="3" name="MediaServiceImageTags">
    <vt:lpwstr/>
  </property>
</Properties>
</file>