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8288000" cy="10287000"/>
  <p:notesSz cx="6858000" cy="9144000"/>
  <p:embeddedFontLst>
    <p:embeddedFont>
      <p:font typeface="Omnes Bold" panose="020B0604020202020204" charset="0"/>
      <p:regular r:id="rId19"/>
    </p:embeddedFont>
    <p:embeddedFont>
      <p:font typeface="Omnes Regular" panose="020B0604020202020204" charset="0"/>
      <p:regular r:id="rId20"/>
    </p:embeddedFont>
    <p:embeddedFont>
      <p:font typeface="Omnes Semi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8E6F6-5EEA-4FEE-944A-EED0957E0F10}" v="1" dt="2025-07-17T13:35:42.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kia Alouane" userId="8d2e934c-cacf-4c8b-9bc3-dcd6b732f5d3" providerId="ADAL" clId="{0328E6F6-5EEA-4FEE-944A-EED0957E0F10}"/>
    <pc:docChg chg="custSel modSld">
      <pc:chgData name="Rakia Alouane" userId="8d2e934c-cacf-4c8b-9bc3-dcd6b732f5d3" providerId="ADAL" clId="{0328E6F6-5EEA-4FEE-944A-EED0957E0F10}" dt="2025-07-17T13:35:42.637" v="5"/>
      <pc:docMkLst>
        <pc:docMk/>
      </pc:docMkLst>
      <pc:sldChg chg="addSp delSp modSp mod">
        <pc:chgData name="Rakia Alouane" userId="8d2e934c-cacf-4c8b-9bc3-dcd6b732f5d3" providerId="ADAL" clId="{0328E6F6-5EEA-4FEE-944A-EED0957E0F10}" dt="2025-07-17T13:35:42.637" v="5"/>
        <pc:sldMkLst>
          <pc:docMk/>
          <pc:sldMk cId="0" sldId="263"/>
        </pc:sldMkLst>
        <pc:spChg chg="mod">
          <ac:chgData name="Rakia Alouane" userId="8d2e934c-cacf-4c8b-9bc3-dcd6b732f5d3" providerId="ADAL" clId="{0328E6F6-5EEA-4FEE-944A-EED0957E0F10}" dt="2025-07-17T11:49:44.103" v="2" actId="1076"/>
          <ac:spMkLst>
            <pc:docMk/>
            <pc:sldMk cId="0" sldId="263"/>
            <ac:spMk id="7" creationId="{00000000-0000-0000-0000-000000000000}"/>
          </ac:spMkLst>
        </pc:spChg>
        <pc:spChg chg="mod">
          <ac:chgData name="Rakia Alouane" userId="8d2e934c-cacf-4c8b-9bc3-dcd6b732f5d3" providerId="ADAL" clId="{0328E6F6-5EEA-4FEE-944A-EED0957E0F10}" dt="2025-07-17T11:49:48.797" v="3" actId="1076"/>
          <ac:spMkLst>
            <pc:docMk/>
            <pc:sldMk cId="0" sldId="263"/>
            <ac:spMk id="12" creationId="{00000000-0000-0000-0000-000000000000}"/>
          </ac:spMkLst>
        </pc:spChg>
        <pc:picChg chg="del">
          <ac:chgData name="Rakia Alouane" userId="8d2e934c-cacf-4c8b-9bc3-dcd6b732f5d3" providerId="ADAL" clId="{0328E6F6-5EEA-4FEE-944A-EED0957E0F10}" dt="2025-07-17T13:35:22.356" v="4" actId="478"/>
          <ac:picMkLst>
            <pc:docMk/>
            <pc:sldMk cId="0" sldId="263"/>
            <ac:picMk id="11" creationId="{00000000-0000-0000-0000-000000000000}"/>
          </ac:picMkLst>
        </pc:picChg>
        <pc:picChg chg="add mod">
          <ac:chgData name="Rakia Alouane" userId="8d2e934c-cacf-4c8b-9bc3-dcd6b732f5d3" providerId="ADAL" clId="{0328E6F6-5EEA-4FEE-944A-EED0957E0F10}" dt="2025-07-17T13:35:42.637" v="5"/>
          <ac:picMkLst>
            <pc:docMk/>
            <pc:sldMk cId="0" sldId="263"/>
            <ac:picMk id="14" creationId="{4A08FDDB-BBDB-DBFE-302F-1DD3872255A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7.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1.svg"/><Relationship Id="rId3" Type="http://schemas.openxmlformats.org/officeDocument/2006/relationships/image" Target="../media/image4.svg"/><Relationship Id="rId7" Type="http://schemas.openxmlformats.org/officeDocument/2006/relationships/image" Target="../media/image13.png"/><Relationship Id="rId12"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7.sv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9.svg"/><Relationship Id="rId4" Type="http://schemas.openxmlformats.org/officeDocument/2006/relationships/image" Target="../media/image17.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12280564" y="5643272"/>
            <a:ext cx="3909284" cy="4116595"/>
          </a:xfrm>
          <a:custGeom>
            <a:avLst/>
            <a:gdLst/>
            <a:ahLst/>
            <a:cxnLst/>
            <a:rect l="l" t="t" r="r" b="b"/>
            <a:pathLst>
              <a:path w="3909284" h="4116595">
                <a:moveTo>
                  <a:pt x="0" y="0"/>
                </a:moveTo>
                <a:lnTo>
                  <a:pt x="3909285" y="0"/>
                </a:lnTo>
                <a:lnTo>
                  <a:pt x="3909285" y="4116595"/>
                </a:lnTo>
                <a:lnTo>
                  <a:pt x="0" y="4116595"/>
                </a:lnTo>
                <a:lnTo>
                  <a:pt x="0" y="0"/>
                </a:lnTo>
                <a:close/>
              </a:path>
            </a:pathLst>
          </a:custGeom>
          <a:blipFill>
            <a:blip r:embed="rId4"/>
            <a:stretch>
              <a:fillRect/>
            </a:stretch>
          </a:blipFill>
        </p:spPr>
        <p:txBody>
          <a:bodyPr/>
          <a:lstStyle/>
          <a:p>
            <a:endParaRPr lang="en-GB"/>
          </a:p>
        </p:txBody>
      </p:sp>
      <p:sp>
        <p:nvSpPr>
          <p:cNvPr id="4" name="Freeform 4"/>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
        <p:nvSpPr>
          <p:cNvPr id="6" name="Freeform 6"/>
          <p:cNvSpPr/>
          <p:nvPr/>
        </p:nvSpPr>
        <p:spPr>
          <a:xfrm rot="195294" flipH="1">
            <a:off x="13236746" y="4855510"/>
            <a:ext cx="2319661" cy="1868294"/>
          </a:xfrm>
          <a:custGeom>
            <a:avLst/>
            <a:gdLst/>
            <a:ahLst/>
            <a:cxnLst/>
            <a:rect l="l" t="t" r="r" b="b"/>
            <a:pathLst>
              <a:path w="2319661" h="1868294">
                <a:moveTo>
                  <a:pt x="2319662" y="0"/>
                </a:moveTo>
                <a:lnTo>
                  <a:pt x="0" y="0"/>
                </a:lnTo>
                <a:lnTo>
                  <a:pt x="0" y="1868294"/>
                </a:lnTo>
                <a:lnTo>
                  <a:pt x="2319662" y="1868294"/>
                </a:lnTo>
                <a:lnTo>
                  <a:pt x="231966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Freeform 7"/>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8" name="Freeform 8"/>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9" name="Freeform 9"/>
          <p:cNvSpPr/>
          <p:nvPr/>
        </p:nvSpPr>
        <p:spPr>
          <a:xfrm>
            <a:off x="12205985" y="1182398"/>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0" name="Freeform 10"/>
          <p:cNvSpPr/>
          <p:nvPr/>
        </p:nvSpPr>
        <p:spPr>
          <a:xfrm rot="-356628">
            <a:off x="247544" y="3160456"/>
            <a:ext cx="5876426" cy="3261416"/>
          </a:xfrm>
          <a:custGeom>
            <a:avLst/>
            <a:gdLst/>
            <a:ahLst/>
            <a:cxnLst/>
            <a:rect l="l" t="t" r="r" b="b"/>
            <a:pathLst>
              <a:path w="5876426" h="3261416">
                <a:moveTo>
                  <a:pt x="0" y="0"/>
                </a:moveTo>
                <a:lnTo>
                  <a:pt x="5876426" y="0"/>
                </a:lnTo>
                <a:lnTo>
                  <a:pt x="5876426" y="3261416"/>
                </a:lnTo>
                <a:lnTo>
                  <a:pt x="0" y="326141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1" name="TextBox 11"/>
          <p:cNvSpPr txBox="1"/>
          <p:nvPr/>
        </p:nvSpPr>
        <p:spPr>
          <a:xfrm>
            <a:off x="3798144" y="5221194"/>
            <a:ext cx="9387435" cy="1793876"/>
          </a:xfrm>
          <a:prstGeom prst="rect">
            <a:avLst/>
          </a:prstGeom>
        </p:spPr>
        <p:txBody>
          <a:bodyPr lIns="0" tIns="0" rIns="0" bIns="0" rtlCol="0" anchor="t">
            <a:spAutoFit/>
          </a:bodyPr>
          <a:lstStyle/>
          <a:p>
            <a:pPr algn="ctr">
              <a:lnSpc>
                <a:spcPts val="13999"/>
              </a:lnSpc>
              <a:spcBef>
                <a:spcPct val="0"/>
              </a:spcBef>
            </a:pPr>
            <a:r>
              <a:rPr lang="en-US" sz="9999">
                <a:solidFill>
                  <a:srgbClr val="E41B13"/>
                </a:solidFill>
                <a:latin typeface="Omnes Bold"/>
                <a:ea typeface="Omnes Bold"/>
                <a:cs typeface="Omnes Bold"/>
                <a:sym typeface="Omnes Bold"/>
              </a:rPr>
              <a:t>Strong Santa</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02453" y="4214911"/>
            <a:ext cx="10063186" cy="5043389"/>
            <a:chOff x="0" y="0"/>
            <a:chExt cx="2650386" cy="1328300"/>
          </a:xfrm>
        </p:grpSpPr>
        <p:sp>
          <p:nvSpPr>
            <p:cNvPr id="3" name="Freeform 3"/>
            <p:cNvSpPr/>
            <p:nvPr/>
          </p:nvSpPr>
          <p:spPr>
            <a:xfrm>
              <a:off x="0" y="0"/>
              <a:ext cx="2650386" cy="1328300"/>
            </a:xfrm>
            <a:custGeom>
              <a:avLst/>
              <a:gdLst/>
              <a:ahLst/>
              <a:cxnLst/>
              <a:rect l="l" t="t" r="r" b="b"/>
              <a:pathLst>
                <a:path w="2650386" h="1328300">
                  <a:moveTo>
                    <a:pt x="0" y="0"/>
                  </a:moveTo>
                  <a:lnTo>
                    <a:pt x="2650386" y="0"/>
                  </a:lnTo>
                  <a:lnTo>
                    <a:pt x="2650386" y="1328300"/>
                  </a:lnTo>
                  <a:lnTo>
                    <a:pt x="0" y="1328300"/>
                  </a:lnTo>
                  <a:close/>
                </a:path>
              </a:pathLst>
            </a:custGeom>
            <a:solidFill>
              <a:srgbClr val="E41B13"/>
            </a:solidFill>
          </p:spPr>
          <p:txBody>
            <a:bodyPr/>
            <a:lstStyle/>
            <a:p>
              <a:endParaRPr lang="en-GB"/>
            </a:p>
          </p:txBody>
        </p:sp>
        <p:sp>
          <p:nvSpPr>
            <p:cNvPr id="4" name="TextBox 4"/>
            <p:cNvSpPr txBox="1"/>
            <p:nvPr/>
          </p:nvSpPr>
          <p:spPr>
            <a:xfrm>
              <a:off x="0" y="-57150"/>
              <a:ext cx="2650386" cy="13854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5588107" y="2392034"/>
            <a:ext cx="1029772" cy="2343796"/>
          </a:xfrm>
          <a:prstGeom prst="rect">
            <a:avLst/>
          </a:prstGeom>
        </p:spPr>
        <p:txBody>
          <a:bodyPr lIns="0" tIns="0" rIns="0" bIns="0" rtlCol="0" anchor="t">
            <a:spAutoFit/>
          </a:bodyPr>
          <a:lstStyle/>
          <a:p>
            <a:pPr algn="ctr">
              <a:lnSpc>
                <a:spcPts val="18339"/>
              </a:lnSpc>
              <a:spcBef>
                <a:spcPct val="0"/>
              </a:spcBef>
            </a:pPr>
            <a:r>
              <a:rPr lang="en-US" sz="13099">
                <a:solidFill>
                  <a:srgbClr val="E41B13"/>
                </a:solidFill>
                <a:latin typeface="Omnes Bold"/>
                <a:ea typeface="Omnes Bold"/>
                <a:cs typeface="Omnes Bold"/>
                <a:sym typeface="Omnes Bold"/>
              </a:rPr>
              <a:t>T</a:t>
            </a:r>
          </a:p>
        </p:txBody>
      </p:sp>
      <p:sp>
        <p:nvSpPr>
          <p:cNvPr id="8" name="Freeform 8"/>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6102993" y="1211580"/>
            <a:ext cx="6082015" cy="1661150"/>
          </a:xfrm>
          <a:custGeom>
            <a:avLst/>
            <a:gdLst/>
            <a:ahLst/>
            <a:cxnLst/>
            <a:rect l="l" t="t" r="r" b="b"/>
            <a:pathLst>
              <a:path w="6082015" h="1661150">
                <a:moveTo>
                  <a:pt x="0" y="0"/>
                </a:moveTo>
                <a:lnTo>
                  <a:pt x="6082014" y="0"/>
                </a:lnTo>
                <a:lnTo>
                  <a:pt x="6082014"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1" name="Picture 11"/>
          <p:cNvPicPr>
            <a:picLocks noChangeAspect="1"/>
          </p:cNvPicPr>
          <p:nvPr/>
        </p:nvPicPr>
        <p:blipFill>
          <a:blip r:embed="rId7"/>
          <a:srcRect t="42067" b="18497"/>
          <a:stretch>
            <a:fillRect/>
          </a:stretch>
        </p:blipFill>
        <p:spPr>
          <a:xfrm>
            <a:off x="6082015" y="4605010"/>
            <a:ext cx="5870468" cy="4115531"/>
          </a:xfrm>
          <a:prstGeom prst="rect">
            <a:avLst/>
          </a:prstGeom>
        </p:spPr>
      </p:pic>
      <p:sp>
        <p:nvSpPr>
          <p:cNvPr id="12" name="TextBox 12"/>
          <p:cNvSpPr txBox="1"/>
          <p:nvPr/>
        </p:nvSpPr>
        <p:spPr>
          <a:xfrm>
            <a:off x="6446364" y="2722879"/>
            <a:ext cx="6441162" cy="1767830"/>
          </a:xfrm>
          <a:prstGeom prst="rect">
            <a:avLst/>
          </a:prstGeom>
        </p:spPr>
        <p:txBody>
          <a:bodyPr lIns="0" tIns="0" rIns="0" bIns="0" rtlCol="0" anchor="t">
            <a:spAutoFit/>
          </a:bodyPr>
          <a:lstStyle/>
          <a:p>
            <a:pPr algn="ctr">
              <a:lnSpc>
                <a:spcPts val="13860"/>
              </a:lnSpc>
              <a:spcBef>
                <a:spcPct val="0"/>
              </a:spcBef>
            </a:pPr>
            <a:r>
              <a:rPr lang="en-US" sz="9900">
                <a:solidFill>
                  <a:srgbClr val="000000"/>
                </a:solidFill>
                <a:latin typeface="Omnes Bold"/>
                <a:ea typeface="Omnes Bold"/>
                <a:cs typeface="Omnes Bold"/>
                <a:sym typeface="Omnes Bold"/>
              </a:rPr>
              <a:t>oe touches</a:t>
            </a:r>
          </a:p>
        </p:txBody>
      </p:sp>
      <p:sp>
        <p:nvSpPr>
          <p:cNvPr id="13" name="TextBox 13"/>
          <p:cNvSpPr txBox="1"/>
          <p:nvPr/>
        </p:nvSpPr>
        <p:spPr>
          <a:xfrm>
            <a:off x="670298" y="5948339"/>
            <a:ext cx="2777371"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20s</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459245" y="7053244"/>
            <a:ext cx="4866403" cy="2936246"/>
          </a:xfrm>
          <a:custGeom>
            <a:avLst/>
            <a:gdLst/>
            <a:ahLst/>
            <a:cxnLst/>
            <a:rect l="l" t="t" r="r" b="b"/>
            <a:pathLst>
              <a:path w="4866403" h="2936246">
                <a:moveTo>
                  <a:pt x="0" y="0"/>
                </a:moveTo>
                <a:lnTo>
                  <a:pt x="4866403" y="0"/>
                </a:lnTo>
                <a:lnTo>
                  <a:pt x="4866403" y="2936245"/>
                </a:lnTo>
                <a:lnTo>
                  <a:pt x="0" y="2936245"/>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6943881" y="2368230"/>
            <a:ext cx="2831815"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Rest</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5"/>
            <a:stretch>
              <a:fillRect/>
            </a:stretch>
          </a:blipFill>
        </p:spPr>
        <p:txBody>
          <a:bodyPr/>
          <a:lstStyle/>
          <a:p>
            <a:endParaRPr lang="en-GB"/>
          </a:p>
        </p:txBody>
      </p:sp>
      <p:sp>
        <p:nvSpPr>
          <p:cNvPr id="6" name="Freeform 6"/>
          <p:cNvSpPr/>
          <p:nvPr/>
        </p:nvSpPr>
        <p:spPr>
          <a:xfrm rot="-1911946">
            <a:off x="-129085" y="6752217"/>
            <a:ext cx="2264316" cy="1823718"/>
          </a:xfrm>
          <a:custGeom>
            <a:avLst/>
            <a:gdLst/>
            <a:ahLst/>
            <a:cxnLst/>
            <a:rect l="l" t="t" r="r" b="b"/>
            <a:pathLst>
              <a:path w="2264316" h="1823718">
                <a:moveTo>
                  <a:pt x="0" y="0"/>
                </a:moveTo>
                <a:lnTo>
                  <a:pt x="2264316" y="0"/>
                </a:lnTo>
                <a:lnTo>
                  <a:pt x="2264316" y="1823718"/>
                </a:lnTo>
                <a:lnTo>
                  <a:pt x="0" y="18237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Freeform 7"/>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Freeform 8"/>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 name="Freeform 9"/>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pic>
        <p:nvPicPr>
          <p:cNvPr id="10" name="Picture 10"/>
          <p:cNvPicPr>
            <a:picLocks noChangeAspect="1"/>
          </p:cNvPicPr>
          <p:nvPr/>
        </p:nvPicPr>
        <p:blipFill>
          <a:blip r:embed="rId10"/>
          <a:srcRect/>
          <a:stretch>
            <a:fillRect/>
          </a:stretch>
        </p:blipFill>
        <p:spPr>
          <a:xfrm>
            <a:off x="3602128" y="3537366"/>
            <a:ext cx="10740711" cy="6041650"/>
          </a:xfrm>
          <a:prstGeom prst="rect">
            <a:avLst/>
          </a:prstGeom>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02453" y="4214911"/>
            <a:ext cx="10063186" cy="5043389"/>
            <a:chOff x="0" y="0"/>
            <a:chExt cx="2650386" cy="1328300"/>
          </a:xfrm>
        </p:grpSpPr>
        <p:sp>
          <p:nvSpPr>
            <p:cNvPr id="3" name="Freeform 3"/>
            <p:cNvSpPr/>
            <p:nvPr/>
          </p:nvSpPr>
          <p:spPr>
            <a:xfrm>
              <a:off x="0" y="0"/>
              <a:ext cx="2650386" cy="1328300"/>
            </a:xfrm>
            <a:custGeom>
              <a:avLst/>
              <a:gdLst/>
              <a:ahLst/>
              <a:cxnLst/>
              <a:rect l="l" t="t" r="r" b="b"/>
              <a:pathLst>
                <a:path w="2650386" h="1328300">
                  <a:moveTo>
                    <a:pt x="0" y="0"/>
                  </a:moveTo>
                  <a:lnTo>
                    <a:pt x="2650386" y="0"/>
                  </a:lnTo>
                  <a:lnTo>
                    <a:pt x="2650386" y="1328300"/>
                  </a:lnTo>
                  <a:lnTo>
                    <a:pt x="0" y="1328300"/>
                  </a:lnTo>
                  <a:close/>
                </a:path>
              </a:pathLst>
            </a:custGeom>
            <a:solidFill>
              <a:srgbClr val="E41B13"/>
            </a:solidFill>
          </p:spPr>
          <p:txBody>
            <a:bodyPr/>
            <a:lstStyle/>
            <a:p>
              <a:endParaRPr lang="en-GB"/>
            </a:p>
          </p:txBody>
        </p:sp>
        <p:sp>
          <p:nvSpPr>
            <p:cNvPr id="4" name="TextBox 4"/>
            <p:cNvSpPr txBox="1"/>
            <p:nvPr/>
          </p:nvSpPr>
          <p:spPr>
            <a:xfrm>
              <a:off x="0" y="-57150"/>
              <a:ext cx="2650386" cy="13854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5924287" y="2392034"/>
            <a:ext cx="1144667" cy="2343796"/>
          </a:xfrm>
          <a:prstGeom prst="rect">
            <a:avLst/>
          </a:prstGeom>
        </p:spPr>
        <p:txBody>
          <a:bodyPr lIns="0" tIns="0" rIns="0" bIns="0" rtlCol="0" anchor="t">
            <a:spAutoFit/>
          </a:bodyPr>
          <a:lstStyle/>
          <a:p>
            <a:pPr algn="ctr">
              <a:lnSpc>
                <a:spcPts val="18339"/>
              </a:lnSpc>
              <a:spcBef>
                <a:spcPct val="0"/>
              </a:spcBef>
            </a:pPr>
            <a:r>
              <a:rPr lang="en-US" sz="13099">
                <a:solidFill>
                  <a:srgbClr val="E41B13"/>
                </a:solidFill>
                <a:latin typeface="Omnes Bold"/>
                <a:ea typeface="Omnes Bold"/>
                <a:cs typeface="Omnes Bold"/>
                <a:sym typeface="Omnes Bold"/>
              </a:rPr>
              <a:t>A</a:t>
            </a:r>
          </a:p>
        </p:txBody>
      </p:sp>
      <p:sp>
        <p:nvSpPr>
          <p:cNvPr id="8" name="Freeform 8"/>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6102993" y="1211580"/>
            <a:ext cx="6082015" cy="1661150"/>
          </a:xfrm>
          <a:custGeom>
            <a:avLst/>
            <a:gdLst/>
            <a:ahLst/>
            <a:cxnLst/>
            <a:rect l="l" t="t" r="r" b="b"/>
            <a:pathLst>
              <a:path w="6082015" h="1661150">
                <a:moveTo>
                  <a:pt x="0" y="0"/>
                </a:moveTo>
                <a:lnTo>
                  <a:pt x="6082014" y="0"/>
                </a:lnTo>
                <a:lnTo>
                  <a:pt x="6082014"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1" name="Picture 11"/>
          <p:cNvPicPr>
            <a:picLocks noChangeAspect="1"/>
          </p:cNvPicPr>
          <p:nvPr/>
        </p:nvPicPr>
        <p:blipFill>
          <a:blip r:embed="rId7"/>
          <a:srcRect t="22407" b="15051"/>
          <a:stretch>
            <a:fillRect/>
          </a:stretch>
        </p:blipFill>
        <p:spPr>
          <a:xfrm>
            <a:off x="6829425" y="4163171"/>
            <a:ext cx="4629150" cy="5146868"/>
          </a:xfrm>
          <a:prstGeom prst="rect">
            <a:avLst/>
          </a:prstGeom>
        </p:spPr>
      </p:pic>
      <p:sp>
        <p:nvSpPr>
          <p:cNvPr id="12" name="TextBox 12"/>
          <p:cNvSpPr txBox="1"/>
          <p:nvPr/>
        </p:nvSpPr>
        <p:spPr>
          <a:xfrm>
            <a:off x="7068954" y="2722879"/>
            <a:ext cx="5410200" cy="1767830"/>
          </a:xfrm>
          <a:prstGeom prst="rect">
            <a:avLst/>
          </a:prstGeom>
        </p:spPr>
        <p:txBody>
          <a:bodyPr lIns="0" tIns="0" rIns="0" bIns="0" rtlCol="0" anchor="t">
            <a:spAutoFit/>
          </a:bodyPr>
          <a:lstStyle/>
          <a:p>
            <a:pPr algn="ctr">
              <a:lnSpc>
                <a:spcPts val="13860"/>
              </a:lnSpc>
              <a:spcBef>
                <a:spcPct val="0"/>
              </a:spcBef>
            </a:pPr>
            <a:r>
              <a:rPr lang="en-US" sz="9900">
                <a:solidFill>
                  <a:srgbClr val="000000"/>
                </a:solidFill>
                <a:latin typeface="Omnes Bold"/>
                <a:ea typeface="Omnes Bold"/>
                <a:cs typeface="Omnes Bold"/>
                <a:sym typeface="Omnes Bold"/>
              </a:rPr>
              <a:t>nkle rolls</a:t>
            </a:r>
          </a:p>
        </p:txBody>
      </p:sp>
      <p:sp>
        <p:nvSpPr>
          <p:cNvPr id="13" name="TextBox 13"/>
          <p:cNvSpPr txBox="1"/>
          <p:nvPr/>
        </p:nvSpPr>
        <p:spPr>
          <a:xfrm>
            <a:off x="670298" y="5948339"/>
            <a:ext cx="2777371"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20s</a:t>
            </a:r>
          </a:p>
        </p:txBody>
      </p:sp>
      <p:sp>
        <p:nvSpPr>
          <p:cNvPr id="14" name="TextBox 14"/>
          <p:cNvSpPr txBox="1"/>
          <p:nvPr/>
        </p:nvSpPr>
        <p:spPr>
          <a:xfrm>
            <a:off x="14227075" y="4194358"/>
            <a:ext cx="3925547" cy="3825241"/>
          </a:xfrm>
          <a:prstGeom prst="rect">
            <a:avLst/>
          </a:prstGeom>
        </p:spPr>
        <p:txBody>
          <a:bodyPr lIns="0" tIns="0" rIns="0" bIns="0" rtlCol="0" anchor="t">
            <a:spAutoFit/>
          </a:bodyPr>
          <a:lstStyle/>
          <a:p>
            <a:pPr algn="ctr">
              <a:lnSpc>
                <a:spcPts val="7559"/>
              </a:lnSpc>
              <a:spcBef>
                <a:spcPct val="0"/>
              </a:spcBef>
            </a:pPr>
            <a:r>
              <a:rPr lang="en-US" sz="5399">
                <a:solidFill>
                  <a:srgbClr val="000000"/>
                </a:solidFill>
                <a:latin typeface="Omnes Semibold"/>
                <a:ea typeface="Omnes Semibold"/>
                <a:cs typeface="Omnes Semibold"/>
                <a:sym typeface="Omnes Semibold"/>
              </a:rPr>
              <a:t>Change direction halfway through!</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459245" y="7053244"/>
            <a:ext cx="4866403" cy="2936246"/>
          </a:xfrm>
          <a:custGeom>
            <a:avLst/>
            <a:gdLst/>
            <a:ahLst/>
            <a:cxnLst/>
            <a:rect l="l" t="t" r="r" b="b"/>
            <a:pathLst>
              <a:path w="4866403" h="2936246">
                <a:moveTo>
                  <a:pt x="0" y="0"/>
                </a:moveTo>
                <a:lnTo>
                  <a:pt x="4866403" y="0"/>
                </a:lnTo>
                <a:lnTo>
                  <a:pt x="4866403" y="2936245"/>
                </a:lnTo>
                <a:lnTo>
                  <a:pt x="0" y="2936245"/>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6943881" y="2368230"/>
            <a:ext cx="2831815"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Rest</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6" name="Freeform 6"/>
          <p:cNvSpPr/>
          <p:nvPr/>
        </p:nvSpPr>
        <p:spPr>
          <a:xfrm rot="-1911946">
            <a:off x="-129085" y="6752217"/>
            <a:ext cx="2264316" cy="1823718"/>
          </a:xfrm>
          <a:custGeom>
            <a:avLst/>
            <a:gdLst/>
            <a:ahLst/>
            <a:cxnLst/>
            <a:rect l="l" t="t" r="r" b="b"/>
            <a:pathLst>
              <a:path w="2264316" h="1823718">
                <a:moveTo>
                  <a:pt x="0" y="0"/>
                </a:moveTo>
                <a:lnTo>
                  <a:pt x="2264316" y="0"/>
                </a:lnTo>
                <a:lnTo>
                  <a:pt x="2264316" y="1823718"/>
                </a:lnTo>
                <a:lnTo>
                  <a:pt x="0" y="18237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pic>
        <p:nvPicPr>
          <p:cNvPr id="10" name="Picture 10"/>
          <p:cNvPicPr>
            <a:picLocks noChangeAspect="1"/>
          </p:cNvPicPr>
          <p:nvPr/>
        </p:nvPicPr>
        <p:blipFill>
          <a:blip r:embed="rId9"/>
          <a:srcRect/>
          <a:stretch>
            <a:fillRect/>
          </a:stretch>
        </p:blipFill>
        <p:spPr>
          <a:xfrm>
            <a:off x="3602128" y="3537366"/>
            <a:ext cx="10740711" cy="60416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279715" y="4351270"/>
            <a:ext cx="5299700" cy="5704856"/>
          </a:xfrm>
          <a:custGeom>
            <a:avLst/>
            <a:gdLst/>
            <a:ahLst/>
            <a:cxnLst/>
            <a:rect l="l" t="t" r="r" b="b"/>
            <a:pathLst>
              <a:path w="5299700" h="5704856">
                <a:moveTo>
                  <a:pt x="0" y="0"/>
                </a:moveTo>
                <a:lnTo>
                  <a:pt x="5299700" y="0"/>
                </a:lnTo>
                <a:lnTo>
                  <a:pt x="5299700" y="5704856"/>
                </a:lnTo>
                <a:lnTo>
                  <a:pt x="0" y="5704856"/>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8473516" y="2869598"/>
            <a:ext cx="5726907"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Finished!</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6" name="Freeform 6"/>
          <p:cNvSpPr/>
          <p:nvPr/>
        </p:nvSpPr>
        <p:spPr>
          <a:xfrm>
            <a:off x="1129984" y="3938053"/>
            <a:ext cx="2480303" cy="1997677"/>
          </a:xfrm>
          <a:custGeom>
            <a:avLst/>
            <a:gdLst/>
            <a:ahLst/>
            <a:cxnLst/>
            <a:rect l="l" t="t" r="r" b="b"/>
            <a:pathLst>
              <a:path w="2480303" h="1997677">
                <a:moveTo>
                  <a:pt x="0" y="0"/>
                </a:moveTo>
                <a:lnTo>
                  <a:pt x="2480303" y="0"/>
                </a:lnTo>
                <a:lnTo>
                  <a:pt x="2480303" y="1997677"/>
                </a:lnTo>
                <a:lnTo>
                  <a:pt x="0" y="19976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TextBox 7"/>
          <p:cNvSpPr txBox="1"/>
          <p:nvPr/>
        </p:nvSpPr>
        <p:spPr>
          <a:xfrm>
            <a:off x="4385939" y="4685870"/>
            <a:ext cx="13902061" cy="1573322"/>
          </a:xfrm>
          <a:prstGeom prst="rect">
            <a:avLst/>
          </a:prstGeom>
        </p:spPr>
        <p:txBody>
          <a:bodyPr lIns="0" tIns="0" rIns="0" bIns="0" rtlCol="0" anchor="t">
            <a:spAutoFit/>
          </a:bodyPr>
          <a:lstStyle/>
          <a:p>
            <a:pPr algn="ctr">
              <a:lnSpc>
                <a:spcPts val="6206"/>
              </a:lnSpc>
              <a:spcBef>
                <a:spcPct val="0"/>
              </a:spcBef>
            </a:pPr>
            <a:r>
              <a:rPr lang="en-US" sz="4433">
                <a:solidFill>
                  <a:srgbClr val="000000"/>
                </a:solidFill>
                <a:latin typeface="Omnes Bold"/>
                <a:ea typeface="Omnes Bold"/>
                <a:cs typeface="Omnes Bold"/>
                <a:sym typeface="Omnes Bold"/>
              </a:rPr>
              <a:t> The first letter in each exercise appeared in different colour. This spells out.... </a:t>
            </a:r>
          </a:p>
        </p:txBody>
      </p:sp>
      <p:sp>
        <p:nvSpPr>
          <p:cNvPr id="8" name="TextBox 8"/>
          <p:cNvSpPr txBox="1"/>
          <p:nvPr/>
        </p:nvSpPr>
        <p:spPr>
          <a:xfrm>
            <a:off x="9302225" y="6927473"/>
            <a:ext cx="4340066" cy="1859920"/>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SANTA</a:t>
            </a:r>
          </a:p>
        </p:txBody>
      </p:sp>
      <p:sp>
        <p:nvSpPr>
          <p:cNvPr id="9" name="TextBox 9"/>
          <p:cNvSpPr txBox="1"/>
          <p:nvPr/>
        </p:nvSpPr>
        <p:spPr>
          <a:xfrm>
            <a:off x="9938135" y="8765908"/>
            <a:ext cx="2797669" cy="799446"/>
          </a:xfrm>
          <a:prstGeom prst="rect">
            <a:avLst/>
          </a:prstGeom>
        </p:spPr>
        <p:txBody>
          <a:bodyPr lIns="0" tIns="0" rIns="0" bIns="0" rtlCol="0" anchor="t">
            <a:spAutoFit/>
          </a:bodyPr>
          <a:lstStyle/>
          <a:p>
            <a:pPr algn="ctr">
              <a:lnSpc>
                <a:spcPts val="6206"/>
              </a:lnSpc>
              <a:spcBef>
                <a:spcPct val="0"/>
              </a:spcBef>
            </a:pPr>
            <a:r>
              <a:rPr lang="en-US" sz="4433">
                <a:solidFill>
                  <a:srgbClr val="000000"/>
                </a:solidFill>
                <a:latin typeface="Omnes Bold"/>
                <a:ea typeface="Omnes Bold"/>
                <a:cs typeface="Omnes Bold"/>
                <a:sym typeface="Omnes Bold"/>
              </a:rPr>
              <a:t>Well done!</a:t>
            </a:r>
          </a:p>
        </p:txBody>
      </p:sp>
      <p:sp>
        <p:nvSpPr>
          <p:cNvPr id="10" name="Freeform 10"/>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1" name="Freeform 11"/>
          <p:cNvSpPr/>
          <p:nvPr/>
        </p:nvSpPr>
        <p:spPr>
          <a:xfrm>
            <a:off x="6114016"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 name="Freeform 12"/>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72775" y="8881298"/>
            <a:ext cx="1940332" cy="1538154"/>
          </a:xfrm>
          <a:custGeom>
            <a:avLst/>
            <a:gdLst/>
            <a:ahLst/>
            <a:cxnLst/>
            <a:rect l="l" t="t" r="r" b="b"/>
            <a:pathLst>
              <a:path w="1940332" h="1538154">
                <a:moveTo>
                  <a:pt x="0" y="0"/>
                </a:moveTo>
                <a:lnTo>
                  <a:pt x="1940332" y="0"/>
                </a:lnTo>
                <a:lnTo>
                  <a:pt x="1940332" y="1538154"/>
                </a:lnTo>
                <a:lnTo>
                  <a:pt x="0" y="1538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1278090" y="8991742"/>
            <a:ext cx="1225657" cy="1236088"/>
          </a:xfrm>
          <a:custGeom>
            <a:avLst/>
            <a:gdLst/>
            <a:ahLst/>
            <a:cxnLst/>
            <a:rect l="l" t="t" r="r" b="b"/>
            <a:pathLst>
              <a:path w="1225657" h="1236088">
                <a:moveTo>
                  <a:pt x="0" y="0"/>
                </a:moveTo>
                <a:lnTo>
                  <a:pt x="1225657" y="0"/>
                </a:lnTo>
                <a:lnTo>
                  <a:pt x="1225657" y="1236088"/>
                </a:lnTo>
                <a:lnTo>
                  <a:pt x="0" y="1236088"/>
                </a:lnTo>
                <a:lnTo>
                  <a:pt x="0" y="0"/>
                </a:lnTo>
                <a:close/>
              </a:path>
            </a:pathLst>
          </a:custGeom>
          <a:blipFill>
            <a:blip r:embed="rId4"/>
            <a:stretch>
              <a:fillRect/>
            </a:stretch>
          </a:blipFill>
        </p:spPr>
        <p:txBody>
          <a:bodyPr/>
          <a:lstStyle/>
          <a:p>
            <a:endParaRPr lang="en-GB"/>
          </a:p>
        </p:txBody>
      </p:sp>
      <p:sp>
        <p:nvSpPr>
          <p:cNvPr id="4" name="Freeform 4"/>
          <p:cNvSpPr/>
          <p:nvPr/>
        </p:nvSpPr>
        <p:spPr>
          <a:xfrm>
            <a:off x="5701926" y="132452"/>
            <a:ext cx="7249228" cy="483282"/>
          </a:xfrm>
          <a:custGeom>
            <a:avLst/>
            <a:gdLst/>
            <a:ahLst/>
            <a:cxnLst/>
            <a:rect l="l" t="t" r="r" b="b"/>
            <a:pathLst>
              <a:path w="7249228" h="483282">
                <a:moveTo>
                  <a:pt x="0" y="0"/>
                </a:moveTo>
                <a:lnTo>
                  <a:pt x="7249229" y="0"/>
                </a:lnTo>
                <a:lnTo>
                  <a:pt x="7249229" y="483282"/>
                </a:lnTo>
                <a:lnTo>
                  <a:pt x="0" y="483282"/>
                </a:lnTo>
                <a:lnTo>
                  <a:pt x="0" y="0"/>
                </a:lnTo>
                <a:close/>
              </a:path>
            </a:pathLst>
          </a:custGeom>
          <a:blipFill>
            <a:blip r:embed="rId5"/>
            <a:stretch>
              <a:fillRect/>
            </a:stretch>
          </a:blipFill>
        </p:spPr>
        <p:txBody>
          <a:bodyPr/>
          <a:lstStyle/>
          <a:p>
            <a:endParaRPr lang="en-GB"/>
          </a:p>
        </p:txBody>
      </p:sp>
      <p:sp>
        <p:nvSpPr>
          <p:cNvPr id="5" name="Freeform 5"/>
          <p:cNvSpPr/>
          <p:nvPr/>
        </p:nvSpPr>
        <p:spPr>
          <a:xfrm>
            <a:off x="10094919" y="615734"/>
            <a:ext cx="3380915" cy="2978932"/>
          </a:xfrm>
          <a:custGeom>
            <a:avLst/>
            <a:gdLst/>
            <a:ahLst/>
            <a:cxnLst/>
            <a:rect l="l" t="t" r="r" b="b"/>
            <a:pathLst>
              <a:path w="3380915" h="2978932">
                <a:moveTo>
                  <a:pt x="0" y="0"/>
                </a:moveTo>
                <a:lnTo>
                  <a:pt x="3380915" y="0"/>
                </a:lnTo>
                <a:lnTo>
                  <a:pt x="3380915" y="2978932"/>
                </a:lnTo>
                <a:lnTo>
                  <a:pt x="0" y="2978932"/>
                </a:lnTo>
                <a:lnTo>
                  <a:pt x="0" y="0"/>
                </a:lnTo>
                <a:close/>
              </a:path>
            </a:pathLst>
          </a:custGeom>
          <a:blipFill>
            <a:blip r:embed="rId6"/>
            <a:stretch>
              <a:fillRect/>
            </a:stretch>
          </a:blipFill>
        </p:spPr>
        <p:txBody>
          <a:bodyPr/>
          <a:lstStyle/>
          <a:p>
            <a:endParaRPr lang="en-GB"/>
          </a:p>
        </p:txBody>
      </p:sp>
      <p:grpSp>
        <p:nvGrpSpPr>
          <p:cNvPr id="6" name="Group 6"/>
          <p:cNvGrpSpPr/>
          <p:nvPr/>
        </p:nvGrpSpPr>
        <p:grpSpPr>
          <a:xfrm rot="5400000">
            <a:off x="6989111" y="64345"/>
            <a:ext cx="1508600" cy="4541272"/>
            <a:chOff x="0" y="0"/>
            <a:chExt cx="471390" cy="1419005"/>
          </a:xfrm>
        </p:grpSpPr>
        <p:sp>
          <p:nvSpPr>
            <p:cNvPr id="7" name="Freeform 7"/>
            <p:cNvSpPr/>
            <p:nvPr/>
          </p:nvSpPr>
          <p:spPr>
            <a:xfrm>
              <a:off x="0" y="0"/>
              <a:ext cx="471390" cy="1419006"/>
            </a:xfrm>
            <a:custGeom>
              <a:avLst/>
              <a:gdLst/>
              <a:ahLst/>
              <a:cxnLst/>
              <a:rect l="l" t="t" r="r" b="b"/>
              <a:pathLst>
                <a:path w="471390" h="1419006">
                  <a:moveTo>
                    <a:pt x="157215" y="19070"/>
                  </a:moveTo>
                  <a:cubicBezTo>
                    <a:pt x="181304" y="7556"/>
                    <a:pt x="208857" y="0"/>
                    <a:pt x="235822" y="0"/>
                  </a:cubicBezTo>
                  <a:cubicBezTo>
                    <a:pt x="262788" y="0"/>
                    <a:pt x="288737" y="6476"/>
                    <a:pt x="312649" y="17990"/>
                  </a:cubicBezTo>
                  <a:cubicBezTo>
                    <a:pt x="313158" y="18350"/>
                    <a:pt x="313667" y="18350"/>
                    <a:pt x="314175" y="18710"/>
                  </a:cubicBezTo>
                  <a:cubicBezTo>
                    <a:pt x="403976" y="64765"/>
                    <a:pt x="470118" y="186379"/>
                    <a:pt x="471390" y="341968"/>
                  </a:cubicBezTo>
                  <a:lnTo>
                    <a:pt x="471390" y="1419006"/>
                  </a:lnTo>
                  <a:lnTo>
                    <a:pt x="0" y="1419006"/>
                  </a:lnTo>
                  <a:lnTo>
                    <a:pt x="0" y="342767"/>
                  </a:lnTo>
                  <a:cubicBezTo>
                    <a:pt x="1272" y="185660"/>
                    <a:pt x="66397" y="64045"/>
                    <a:pt x="157215" y="19070"/>
                  </a:cubicBezTo>
                  <a:close/>
                </a:path>
              </a:pathLst>
            </a:custGeom>
            <a:solidFill>
              <a:srgbClr val="E41B13"/>
            </a:solidFill>
          </p:spPr>
          <p:txBody>
            <a:bodyPr/>
            <a:lstStyle/>
            <a:p>
              <a:endParaRPr lang="en-GB"/>
            </a:p>
          </p:txBody>
        </p:sp>
        <p:sp>
          <p:nvSpPr>
            <p:cNvPr id="8" name="TextBox 8"/>
            <p:cNvSpPr txBox="1"/>
            <p:nvPr/>
          </p:nvSpPr>
          <p:spPr>
            <a:xfrm>
              <a:off x="0" y="79375"/>
              <a:ext cx="471390" cy="1339630"/>
            </a:xfrm>
            <a:prstGeom prst="rect">
              <a:avLst/>
            </a:prstGeom>
          </p:spPr>
          <p:txBody>
            <a:bodyPr lIns="24356" tIns="24356" rIns="24356" bIns="24356" rtlCol="0" anchor="ctr"/>
            <a:lstStyle/>
            <a:p>
              <a:pPr algn="ctr">
                <a:lnSpc>
                  <a:spcPts val="1946"/>
                </a:lnSpc>
              </a:pPr>
              <a:endParaRPr/>
            </a:p>
          </p:txBody>
        </p:sp>
      </p:grpSp>
      <p:sp>
        <p:nvSpPr>
          <p:cNvPr id="9" name="Freeform 9"/>
          <p:cNvSpPr/>
          <p:nvPr/>
        </p:nvSpPr>
        <p:spPr>
          <a:xfrm>
            <a:off x="5870814" y="2334981"/>
            <a:ext cx="401094" cy="442586"/>
          </a:xfrm>
          <a:custGeom>
            <a:avLst/>
            <a:gdLst/>
            <a:ahLst/>
            <a:cxnLst/>
            <a:rect l="l" t="t" r="r" b="b"/>
            <a:pathLst>
              <a:path w="401094" h="442586">
                <a:moveTo>
                  <a:pt x="0" y="0"/>
                </a:moveTo>
                <a:lnTo>
                  <a:pt x="401094" y="0"/>
                </a:lnTo>
                <a:lnTo>
                  <a:pt x="401094" y="442586"/>
                </a:lnTo>
                <a:lnTo>
                  <a:pt x="0" y="4425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0" name="Freeform 10"/>
          <p:cNvSpPr/>
          <p:nvPr/>
        </p:nvSpPr>
        <p:spPr>
          <a:xfrm>
            <a:off x="5737189" y="1580681"/>
            <a:ext cx="668343" cy="643069"/>
          </a:xfrm>
          <a:custGeom>
            <a:avLst/>
            <a:gdLst/>
            <a:ahLst/>
            <a:cxnLst/>
            <a:rect l="l" t="t" r="r" b="b"/>
            <a:pathLst>
              <a:path w="668343" h="643069">
                <a:moveTo>
                  <a:pt x="0" y="0"/>
                </a:moveTo>
                <a:lnTo>
                  <a:pt x="668343" y="0"/>
                </a:lnTo>
                <a:lnTo>
                  <a:pt x="668343" y="643070"/>
                </a:lnTo>
                <a:lnTo>
                  <a:pt x="0" y="643070"/>
                </a:lnTo>
                <a:lnTo>
                  <a:pt x="0" y="0"/>
                </a:lnTo>
                <a:close/>
              </a:path>
            </a:pathLst>
          </a:custGeom>
          <a:blipFill>
            <a:blip r:embed="rId9"/>
            <a:stretch>
              <a:fillRect/>
            </a:stretch>
          </a:blipFill>
        </p:spPr>
        <p:txBody>
          <a:bodyPr/>
          <a:lstStyle/>
          <a:p>
            <a:endParaRPr lang="en-GB"/>
          </a:p>
        </p:txBody>
      </p:sp>
      <p:sp>
        <p:nvSpPr>
          <p:cNvPr id="11" name="Freeform 11"/>
          <p:cNvSpPr/>
          <p:nvPr/>
        </p:nvSpPr>
        <p:spPr>
          <a:xfrm rot="-299477">
            <a:off x="11080903" y="1127209"/>
            <a:ext cx="1108588" cy="892876"/>
          </a:xfrm>
          <a:custGeom>
            <a:avLst/>
            <a:gdLst/>
            <a:ahLst/>
            <a:cxnLst/>
            <a:rect l="l" t="t" r="r" b="b"/>
            <a:pathLst>
              <a:path w="1108588" h="892876">
                <a:moveTo>
                  <a:pt x="0" y="0"/>
                </a:moveTo>
                <a:lnTo>
                  <a:pt x="1108589" y="0"/>
                </a:lnTo>
                <a:lnTo>
                  <a:pt x="1108589" y="892876"/>
                </a:lnTo>
                <a:lnTo>
                  <a:pt x="0" y="89287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2" name="Freeform 12"/>
          <p:cNvSpPr/>
          <p:nvPr/>
        </p:nvSpPr>
        <p:spPr>
          <a:xfrm>
            <a:off x="10821321" y="6754143"/>
            <a:ext cx="1928110" cy="1070101"/>
          </a:xfrm>
          <a:custGeom>
            <a:avLst/>
            <a:gdLst/>
            <a:ahLst/>
            <a:cxnLst/>
            <a:rect l="l" t="t" r="r" b="b"/>
            <a:pathLst>
              <a:path w="1928110" h="1070101">
                <a:moveTo>
                  <a:pt x="0" y="0"/>
                </a:moveTo>
                <a:lnTo>
                  <a:pt x="1928110" y="0"/>
                </a:lnTo>
                <a:lnTo>
                  <a:pt x="1928110" y="1070101"/>
                </a:lnTo>
                <a:lnTo>
                  <a:pt x="0" y="107010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3" name="TextBox 13"/>
          <p:cNvSpPr txBox="1"/>
          <p:nvPr/>
        </p:nvSpPr>
        <p:spPr>
          <a:xfrm>
            <a:off x="6271908" y="3319052"/>
            <a:ext cx="1855518" cy="475027"/>
          </a:xfrm>
          <a:prstGeom prst="rect">
            <a:avLst/>
          </a:prstGeom>
        </p:spPr>
        <p:txBody>
          <a:bodyPr lIns="0" tIns="0" rIns="0" bIns="0" rtlCol="0" anchor="t">
            <a:spAutoFit/>
          </a:bodyPr>
          <a:lstStyle/>
          <a:p>
            <a:pPr algn="ctr">
              <a:lnSpc>
                <a:spcPts val="3691"/>
              </a:lnSpc>
              <a:spcBef>
                <a:spcPct val="0"/>
              </a:spcBef>
            </a:pPr>
            <a:r>
              <a:rPr lang="en-US" sz="2636">
                <a:solidFill>
                  <a:srgbClr val="E41B13"/>
                </a:solidFill>
                <a:latin typeface="Omnes Semibold"/>
                <a:ea typeface="Omnes Semibold"/>
                <a:cs typeface="Omnes Semibold"/>
                <a:sym typeface="Omnes Semibold"/>
              </a:rPr>
              <a:t>Instructions</a:t>
            </a:r>
          </a:p>
        </p:txBody>
      </p:sp>
      <p:sp>
        <p:nvSpPr>
          <p:cNvPr id="14" name="TextBox 14"/>
          <p:cNvSpPr txBox="1"/>
          <p:nvPr/>
        </p:nvSpPr>
        <p:spPr>
          <a:xfrm>
            <a:off x="5603261" y="807410"/>
            <a:ext cx="4694860" cy="732321"/>
          </a:xfrm>
          <a:prstGeom prst="rect">
            <a:avLst/>
          </a:prstGeom>
        </p:spPr>
        <p:txBody>
          <a:bodyPr lIns="0" tIns="0" rIns="0" bIns="0" rtlCol="0" anchor="t">
            <a:spAutoFit/>
          </a:bodyPr>
          <a:lstStyle/>
          <a:p>
            <a:pPr algn="ctr">
              <a:lnSpc>
                <a:spcPts val="5705"/>
              </a:lnSpc>
              <a:spcBef>
                <a:spcPct val="0"/>
              </a:spcBef>
            </a:pPr>
            <a:r>
              <a:rPr lang="en-US" sz="4075">
                <a:solidFill>
                  <a:srgbClr val="E41B13"/>
                </a:solidFill>
                <a:latin typeface="Omnes Bold"/>
                <a:ea typeface="Omnes Bold"/>
                <a:cs typeface="Omnes Bold"/>
                <a:sym typeface="Omnes Bold"/>
              </a:rPr>
              <a:t>Strong Santa</a:t>
            </a:r>
          </a:p>
        </p:txBody>
      </p:sp>
      <p:sp>
        <p:nvSpPr>
          <p:cNvPr id="15" name="TextBox 15"/>
          <p:cNvSpPr txBox="1"/>
          <p:nvPr/>
        </p:nvSpPr>
        <p:spPr>
          <a:xfrm>
            <a:off x="6204558" y="4893705"/>
            <a:ext cx="2354832" cy="475027"/>
          </a:xfrm>
          <a:prstGeom prst="rect">
            <a:avLst/>
          </a:prstGeom>
        </p:spPr>
        <p:txBody>
          <a:bodyPr lIns="0" tIns="0" rIns="0" bIns="0" rtlCol="0" anchor="t">
            <a:spAutoFit/>
          </a:bodyPr>
          <a:lstStyle/>
          <a:p>
            <a:pPr algn="ctr">
              <a:lnSpc>
                <a:spcPts val="3691"/>
              </a:lnSpc>
              <a:spcBef>
                <a:spcPct val="0"/>
              </a:spcBef>
            </a:pPr>
            <a:r>
              <a:rPr lang="en-US" sz="2636">
                <a:solidFill>
                  <a:srgbClr val="E41B13"/>
                </a:solidFill>
                <a:latin typeface="Omnes Semibold"/>
                <a:ea typeface="Omnes Semibold"/>
                <a:cs typeface="Omnes Semibold"/>
                <a:sym typeface="Omnes Semibold"/>
              </a:rPr>
              <a:t>Health &amp; Safety</a:t>
            </a:r>
          </a:p>
        </p:txBody>
      </p:sp>
      <p:sp>
        <p:nvSpPr>
          <p:cNvPr id="16" name="TextBox 16"/>
          <p:cNvSpPr txBox="1"/>
          <p:nvPr/>
        </p:nvSpPr>
        <p:spPr>
          <a:xfrm>
            <a:off x="6204558" y="7165043"/>
            <a:ext cx="1966718" cy="475027"/>
          </a:xfrm>
          <a:prstGeom prst="rect">
            <a:avLst/>
          </a:prstGeom>
        </p:spPr>
        <p:txBody>
          <a:bodyPr lIns="0" tIns="0" rIns="0" bIns="0" rtlCol="0" anchor="t">
            <a:spAutoFit/>
          </a:bodyPr>
          <a:lstStyle/>
          <a:p>
            <a:pPr algn="ctr">
              <a:lnSpc>
                <a:spcPts val="3691"/>
              </a:lnSpc>
              <a:spcBef>
                <a:spcPct val="0"/>
              </a:spcBef>
            </a:pPr>
            <a:r>
              <a:rPr lang="en-US" sz="2636">
                <a:solidFill>
                  <a:srgbClr val="E41B13"/>
                </a:solidFill>
                <a:latin typeface="Omnes Semibold"/>
                <a:ea typeface="Omnes Semibold"/>
                <a:cs typeface="Omnes Semibold"/>
                <a:sym typeface="Omnes Semibold"/>
              </a:rPr>
              <a:t>Teacher Tips</a:t>
            </a:r>
          </a:p>
        </p:txBody>
      </p:sp>
      <p:sp>
        <p:nvSpPr>
          <p:cNvPr id="17" name="TextBox 17"/>
          <p:cNvSpPr txBox="1"/>
          <p:nvPr/>
        </p:nvSpPr>
        <p:spPr>
          <a:xfrm>
            <a:off x="6271908" y="3751894"/>
            <a:ext cx="5619011" cy="1131244"/>
          </a:xfrm>
          <a:prstGeom prst="rect">
            <a:avLst/>
          </a:prstGeom>
        </p:spPr>
        <p:txBody>
          <a:bodyPr lIns="0" tIns="0" rIns="0" bIns="0" rtlCol="0" anchor="t">
            <a:spAutoFit/>
          </a:bodyPr>
          <a:lstStyle/>
          <a:p>
            <a:pPr algn="l">
              <a:lnSpc>
                <a:spcPts val="2215"/>
              </a:lnSpc>
              <a:spcBef>
                <a:spcPct val="0"/>
              </a:spcBef>
            </a:pPr>
            <a:r>
              <a:rPr lang="en-US" sz="1582">
                <a:solidFill>
                  <a:srgbClr val="000000"/>
                </a:solidFill>
                <a:latin typeface="Omnes Regular"/>
                <a:ea typeface="Omnes Regular"/>
                <a:cs typeface="Omnes Regular"/>
                <a:sym typeface="Omnes Regular"/>
              </a:rPr>
              <a:t>This active break can be used for transitioning between lessons and break times. Ask the pupils to follow along the PowerPoint to complete each exercise. This will spell out SANTA once completed.</a:t>
            </a:r>
          </a:p>
        </p:txBody>
      </p:sp>
      <p:sp>
        <p:nvSpPr>
          <p:cNvPr id="18" name="TextBox 18"/>
          <p:cNvSpPr txBox="1"/>
          <p:nvPr/>
        </p:nvSpPr>
        <p:spPr>
          <a:xfrm>
            <a:off x="6107666" y="5356489"/>
            <a:ext cx="6018024" cy="1688385"/>
          </a:xfrm>
          <a:prstGeom prst="rect">
            <a:avLst/>
          </a:prstGeom>
        </p:spPr>
        <p:txBody>
          <a:bodyPr lIns="0" tIns="0" rIns="0" bIns="0" rtlCol="0" anchor="t">
            <a:spAutoFit/>
          </a:bodyPr>
          <a:lstStyle/>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This is best performed in a  big room with space to move around</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floors are clear of trip hazards before taking part in any activity </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Remind pupils of their own spatial awareness and ensure they spread out</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Give clear instructions.</a:t>
            </a:r>
          </a:p>
        </p:txBody>
      </p:sp>
      <p:sp>
        <p:nvSpPr>
          <p:cNvPr id="19" name="TextBox 19"/>
          <p:cNvSpPr txBox="1"/>
          <p:nvPr/>
        </p:nvSpPr>
        <p:spPr>
          <a:xfrm>
            <a:off x="6291788" y="7627826"/>
            <a:ext cx="5493588" cy="1688385"/>
          </a:xfrm>
          <a:prstGeom prst="rect">
            <a:avLst/>
          </a:prstGeom>
        </p:spPr>
        <p:txBody>
          <a:bodyPr lIns="0" tIns="0" rIns="0" bIns="0" rtlCol="0" anchor="t">
            <a:spAutoFit/>
          </a:bodyPr>
          <a:lstStyle/>
          <a:p>
            <a:pPr algn="l">
              <a:lnSpc>
                <a:spcPts val="2215"/>
              </a:lnSpc>
            </a:pPr>
            <a:r>
              <a:rPr lang="en-US" sz="1582">
                <a:solidFill>
                  <a:srgbClr val="000000"/>
                </a:solidFill>
                <a:latin typeface="Omnes Regular"/>
                <a:ea typeface="Omnes Regular"/>
                <a:cs typeface="Omnes Regular"/>
                <a:sym typeface="Omnes Regular"/>
              </a:rPr>
              <a:t>Suitable for all ages</a:t>
            </a:r>
          </a:p>
          <a:p>
            <a:pPr algn="l">
              <a:lnSpc>
                <a:spcPts val="2215"/>
              </a:lnSpc>
            </a:pPr>
            <a:r>
              <a:rPr lang="en-US" sz="1582" u="sng">
                <a:solidFill>
                  <a:srgbClr val="000000"/>
                </a:solidFill>
                <a:latin typeface="Omnes Regular"/>
                <a:ea typeface="Omnes Regular"/>
                <a:cs typeface="Omnes Regular"/>
                <a:sym typeface="Omnes Regular"/>
              </a:rPr>
              <a:t>Foundation and KS1</a:t>
            </a:r>
            <a:r>
              <a:rPr lang="en-US" sz="1582">
                <a:solidFill>
                  <a:srgbClr val="000000"/>
                </a:solidFill>
                <a:latin typeface="Omnes Regular"/>
                <a:ea typeface="Omnes Regular"/>
                <a:cs typeface="Omnes Regular"/>
                <a:sym typeface="Omnes Regular"/>
              </a:rPr>
              <a:t>: Pupils complete each exercise for 20 seconds. There is a 20 second rest between each one.</a:t>
            </a:r>
          </a:p>
          <a:p>
            <a:pPr algn="l">
              <a:lnSpc>
                <a:spcPts val="2215"/>
              </a:lnSpc>
              <a:spcBef>
                <a:spcPct val="0"/>
              </a:spcBef>
            </a:pPr>
            <a:r>
              <a:rPr lang="en-US" sz="1582" u="sng">
                <a:solidFill>
                  <a:srgbClr val="000000"/>
                </a:solidFill>
                <a:latin typeface="Omnes Regular"/>
                <a:ea typeface="Omnes Regular"/>
                <a:cs typeface="Omnes Regular"/>
                <a:sym typeface="Omnes Regular"/>
              </a:rPr>
              <a:t>KS2</a:t>
            </a:r>
            <a:r>
              <a:rPr lang="en-US" sz="1582">
                <a:solidFill>
                  <a:srgbClr val="000000"/>
                </a:solidFill>
                <a:latin typeface="Omnes Regular"/>
                <a:ea typeface="Omnes Regular"/>
                <a:cs typeface="Omnes Regular"/>
                <a:sym typeface="Omnes Regular"/>
              </a:rPr>
              <a:t>: Pupils perform more advanced exercises. Pupils complete each exercise for the allocated time. There is a 20 second rest between each one.</a:t>
            </a:r>
          </a:p>
        </p:txBody>
      </p:sp>
      <p:sp>
        <p:nvSpPr>
          <p:cNvPr id="20" name="TextBox 20"/>
          <p:cNvSpPr txBox="1"/>
          <p:nvPr/>
        </p:nvSpPr>
        <p:spPr>
          <a:xfrm>
            <a:off x="5472775" y="2382088"/>
            <a:ext cx="3624614"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5-8 minutes </a:t>
            </a:r>
          </a:p>
        </p:txBody>
      </p:sp>
      <p:sp>
        <p:nvSpPr>
          <p:cNvPr id="21" name="TextBox 21"/>
          <p:cNvSpPr txBox="1"/>
          <p:nvPr/>
        </p:nvSpPr>
        <p:spPr>
          <a:xfrm>
            <a:off x="6442941" y="1671139"/>
            <a:ext cx="1878066"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Cardio Booster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23530" y="3082129"/>
            <a:ext cx="3021051" cy="9071024"/>
            <a:chOff x="0" y="0"/>
            <a:chExt cx="541338" cy="1625425"/>
          </a:xfrm>
        </p:grpSpPr>
        <p:sp>
          <p:nvSpPr>
            <p:cNvPr id="3" name="Freeform 3"/>
            <p:cNvSpPr/>
            <p:nvPr/>
          </p:nvSpPr>
          <p:spPr>
            <a:xfrm>
              <a:off x="0" y="0"/>
              <a:ext cx="541338" cy="1625425"/>
            </a:xfrm>
            <a:custGeom>
              <a:avLst/>
              <a:gdLst/>
              <a:ahLst/>
              <a:cxnLst/>
              <a:rect l="l" t="t" r="r" b="b"/>
              <a:pathLst>
                <a:path w="541338" h="1625425">
                  <a:moveTo>
                    <a:pt x="180544" y="19070"/>
                  </a:moveTo>
                  <a:cubicBezTo>
                    <a:pt x="208207" y="7556"/>
                    <a:pt x="239848" y="0"/>
                    <a:pt x="270815" y="0"/>
                  </a:cubicBezTo>
                  <a:cubicBezTo>
                    <a:pt x="301783" y="0"/>
                    <a:pt x="331581" y="6476"/>
                    <a:pt x="359041" y="17990"/>
                  </a:cubicBezTo>
                  <a:cubicBezTo>
                    <a:pt x="359627" y="18350"/>
                    <a:pt x="360211" y="18350"/>
                    <a:pt x="360795" y="18710"/>
                  </a:cubicBezTo>
                  <a:cubicBezTo>
                    <a:pt x="463921" y="64765"/>
                    <a:pt x="539878" y="186379"/>
                    <a:pt x="541338" y="346553"/>
                  </a:cubicBezTo>
                  <a:lnTo>
                    <a:pt x="541338" y="1625425"/>
                  </a:lnTo>
                  <a:lnTo>
                    <a:pt x="0" y="1625425"/>
                  </a:lnTo>
                  <a:lnTo>
                    <a:pt x="0" y="347502"/>
                  </a:lnTo>
                  <a:cubicBezTo>
                    <a:pt x="1461" y="185660"/>
                    <a:pt x="76249" y="64045"/>
                    <a:pt x="180544" y="19070"/>
                  </a:cubicBezTo>
                  <a:close/>
                </a:path>
              </a:pathLst>
            </a:custGeom>
            <a:solidFill>
              <a:srgbClr val="E41B13"/>
            </a:solidFill>
          </p:spPr>
          <p:txBody>
            <a:bodyPr/>
            <a:lstStyle/>
            <a:p>
              <a:endParaRPr lang="en-GB"/>
            </a:p>
          </p:txBody>
        </p:sp>
        <p:sp>
          <p:nvSpPr>
            <p:cNvPr id="4" name="TextBox 4"/>
            <p:cNvSpPr txBox="1"/>
            <p:nvPr/>
          </p:nvSpPr>
          <p:spPr>
            <a:xfrm>
              <a:off x="0" y="41275"/>
              <a:ext cx="541338" cy="1584150"/>
            </a:xfrm>
            <a:prstGeom prst="rect">
              <a:avLst/>
            </a:prstGeom>
          </p:spPr>
          <p:txBody>
            <a:bodyPr lIns="50800" tIns="50800" rIns="50800" bIns="50800" rtlCol="0" anchor="ctr"/>
            <a:lstStyle/>
            <a:p>
              <a:pPr algn="ctr">
                <a:lnSpc>
                  <a:spcPts val="4060"/>
                </a:lnSpc>
              </a:pPr>
              <a:endParaRPr/>
            </a:p>
          </p:txBody>
        </p:sp>
      </p:grpSp>
      <p:sp>
        <p:nvSpPr>
          <p:cNvPr id="5" name="Freeform 5"/>
          <p:cNvSpPr/>
          <p:nvPr/>
        </p:nvSpPr>
        <p:spPr>
          <a:xfrm>
            <a:off x="327309" y="6388355"/>
            <a:ext cx="1000640" cy="1104155"/>
          </a:xfrm>
          <a:custGeom>
            <a:avLst/>
            <a:gdLst/>
            <a:ahLst/>
            <a:cxnLst/>
            <a:rect l="l" t="t" r="r" b="b"/>
            <a:pathLst>
              <a:path w="1000640" h="1104155">
                <a:moveTo>
                  <a:pt x="0" y="0"/>
                </a:moveTo>
                <a:lnTo>
                  <a:pt x="1000640" y="0"/>
                </a:lnTo>
                <a:lnTo>
                  <a:pt x="1000640" y="1104155"/>
                </a:lnTo>
                <a:lnTo>
                  <a:pt x="0" y="11041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a:off x="360523" y="7673379"/>
            <a:ext cx="967427" cy="967427"/>
          </a:xfrm>
          <a:custGeom>
            <a:avLst/>
            <a:gdLst/>
            <a:ahLst/>
            <a:cxnLst/>
            <a:rect l="l" t="t" r="r" b="b"/>
            <a:pathLst>
              <a:path w="967427" h="967427">
                <a:moveTo>
                  <a:pt x="0" y="0"/>
                </a:moveTo>
                <a:lnTo>
                  <a:pt x="967426" y="0"/>
                </a:lnTo>
                <a:lnTo>
                  <a:pt x="967426" y="967427"/>
                </a:lnTo>
                <a:lnTo>
                  <a:pt x="0" y="9674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7"/>
            <a:stretch>
              <a:fillRect/>
            </a:stretch>
          </a:blipFill>
        </p:spPr>
        <p:txBody>
          <a:bodyPr/>
          <a:lstStyle/>
          <a:p>
            <a:endParaRPr lang="en-GB"/>
          </a:p>
        </p:txBody>
      </p:sp>
      <p:sp>
        <p:nvSpPr>
          <p:cNvPr id="8" name="TextBox 8"/>
          <p:cNvSpPr txBox="1"/>
          <p:nvPr/>
        </p:nvSpPr>
        <p:spPr>
          <a:xfrm>
            <a:off x="910263" y="3612723"/>
            <a:ext cx="17005168" cy="3601077"/>
          </a:xfrm>
          <a:prstGeom prst="rect">
            <a:avLst/>
          </a:prstGeom>
        </p:spPr>
        <p:txBody>
          <a:bodyPr lIns="0" tIns="0" rIns="0" bIns="0" rtlCol="0" anchor="t">
            <a:spAutoFit/>
          </a:bodyPr>
          <a:lstStyle/>
          <a:p>
            <a:pPr algn="ctr">
              <a:lnSpc>
                <a:spcPts val="14140"/>
              </a:lnSpc>
              <a:spcBef>
                <a:spcPct val="0"/>
              </a:spcBef>
            </a:pPr>
            <a:r>
              <a:rPr lang="en-US" sz="10100">
                <a:solidFill>
                  <a:srgbClr val="E41B13"/>
                </a:solidFill>
                <a:latin typeface="Omnes Bold"/>
                <a:ea typeface="Omnes Bold"/>
                <a:cs typeface="Omnes Bold"/>
                <a:sym typeface="Omnes Bold"/>
              </a:rPr>
              <a:t>Foundation Level &amp; Key Stage 1</a:t>
            </a:r>
          </a:p>
        </p:txBody>
      </p:sp>
      <p:sp>
        <p:nvSpPr>
          <p:cNvPr id="9" name="Freeform 9"/>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8"/>
            <a:stretch>
              <a:fillRect/>
            </a:stretch>
          </a:blipFill>
        </p:spPr>
        <p:txBody>
          <a:bodyPr/>
          <a:lstStyle/>
          <a:p>
            <a:endParaRPr lang="en-GB"/>
          </a:p>
        </p:txBody>
      </p:sp>
      <p:sp>
        <p:nvSpPr>
          <p:cNvPr id="10" name="TextBox 10"/>
          <p:cNvSpPr txBox="1"/>
          <p:nvPr/>
        </p:nvSpPr>
        <p:spPr>
          <a:xfrm>
            <a:off x="1781546" y="6562290"/>
            <a:ext cx="3761422" cy="651509"/>
          </a:xfrm>
          <a:prstGeom prst="rect">
            <a:avLst/>
          </a:prstGeom>
        </p:spPr>
        <p:txBody>
          <a:bodyPr lIns="0" tIns="0" rIns="0" bIns="0" rtlCol="0" anchor="t">
            <a:spAutoFit/>
          </a:bodyPr>
          <a:lstStyle/>
          <a:p>
            <a:pPr algn="l">
              <a:lnSpc>
                <a:spcPts val="5040"/>
              </a:lnSpc>
              <a:spcBef>
                <a:spcPct val="0"/>
              </a:spcBef>
            </a:pPr>
            <a:r>
              <a:rPr lang="en-US" sz="3600">
                <a:solidFill>
                  <a:srgbClr val="000000"/>
                </a:solidFill>
                <a:latin typeface="Omnes Semibold"/>
                <a:ea typeface="Omnes Semibold"/>
                <a:cs typeface="Omnes Semibold"/>
                <a:sym typeface="Omnes Semibold"/>
              </a:rPr>
              <a:t>Time: 3-4 minutes</a:t>
            </a:r>
          </a:p>
        </p:txBody>
      </p:sp>
      <p:sp>
        <p:nvSpPr>
          <p:cNvPr id="11" name="TextBox 11"/>
          <p:cNvSpPr txBox="1"/>
          <p:nvPr/>
        </p:nvSpPr>
        <p:spPr>
          <a:xfrm>
            <a:off x="1509446" y="7778950"/>
            <a:ext cx="4668083" cy="651510"/>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Resources : stopwatch</a:t>
            </a:r>
          </a:p>
        </p:txBody>
      </p:sp>
      <p:sp>
        <p:nvSpPr>
          <p:cNvPr id="12" name="Freeform 12"/>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3" name="Freeform 13"/>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4" name="Freeform 14"/>
          <p:cNvSpPr/>
          <p:nvPr/>
        </p:nvSpPr>
        <p:spPr>
          <a:xfrm>
            <a:off x="608201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12407" y="4308808"/>
            <a:ext cx="10063186" cy="5043389"/>
            <a:chOff x="0" y="0"/>
            <a:chExt cx="2650386" cy="1328300"/>
          </a:xfrm>
        </p:grpSpPr>
        <p:sp>
          <p:nvSpPr>
            <p:cNvPr id="3" name="Freeform 3"/>
            <p:cNvSpPr/>
            <p:nvPr/>
          </p:nvSpPr>
          <p:spPr>
            <a:xfrm>
              <a:off x="0" y="0"/>
              <a:ext cx="2650386" cy="1328300"/>
            </a:xfrm>
            <a:custGeom>
              <a:avLst/>
              <a:gdLst/>
              <a:ahLst/>
              <a:cxnLst/>
              <a:rect l="l" t="t" r="r" b="b"/>
              <a:pathLst>
                <a:path w="2650386" h="1328300">
                  <a:moveTo>
                    <a:pt x="0" y="0"/>
                  </a:moveTo>
                  <a:lnTo>
                    <a:pt x="2650386" y="0"/>
                  </a:lnTo>
                  <a:lnTo>
                    <a:pt x="2650386" y="1328300"/>
                  </a:lnTo>
                  <a:lnTo>
                    <a:pt x="0" y="1328300"/>
                  </a:lnTo>
                  <a:close/>
                </a:path>
              </a:pathLst>
            </a:custGeom>
            <a:solidFill>
              <a:srgbClr val="E41B13"/>
            </a:solidFill>
          </p:spPr>
          <p:txBody>
            <a:bodyPr/>
            <a:lstStyle/>
            <a:p>
              <a:endParaRPr lang="en-GB"/>
            </a:p>
          </p:txBody>
        </p:sp>
        <p:sp>
          <p:nvSpPr>
            <p:cNvPr id="4" name="TextBox 4"/>
            <p:cNvSpPr txBox="1"/>
            <p:nvPr/>
          </p:nvSpPr>
          <p:spPr>
            <a:xfrm>
              <a:off x="0" y="-57150"/>
              <a:ext cx="2650386" cy="13854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6491670" y="2213895"/>
            <a:ext cx="978218" cy="2343796"/>
          </a:xfrm>
          <a:prstGeom prst="rect">
            <a:avLst/>
          </a:prstGeom>
        </p:spPr>
        <p:txBody>
          <a:bodyPr lIns="0" tIns="0" rIns="0" bIns="0" rtlCol="0" anchor="t">
            <a:spAutoFit/>
          </a:bodyPr>
          <a:lstStyle/>
          <a:p>
            <a:pPr algn="ctr">
              <a:lnSpc>
                <a:spcPts val="18339"/>
              </a:lnSpc>
              <a:spcBef>
                <a:spcPct val="0"/>
              </a:spcBef>
            </a:pPr>
            <a:r>
              <a:rPr lang="en-US" sz="13099">
                <a:solidFill>
                  <a:srgbClr val="E41B13"/>
                </a:solidFill>
                <a:latin typeface="Omnes Bold"/>
                <a:ea typeface="Omnes Bold"/>
                <a:cs typeface="Omnes Bold"/>
                <a:sym typeface="Omnes Bold"/>
              </a:rPr>
              <a:t>S</a:t>
            </a:r>
          </a:p>
        </p:txBody>
      </p:sp>
      <p:sp>
        <p:nvSpPr>
          <p:cNvPr id="8" name="TextBox 8"/>
          <p:cNvSpPr txBox="1"/>
          <p:nvPr/>
        </p:nvSpPr>
        <p:spPr>
          <a:xfrm>
            <a:off x="7469888" y="2279937"/>
            <a:ext cx="4419243"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quats</a:t>
            </a:r>
          </a:p>
        </p:txBody>
      </p:sp>
      <p:sp>
        <p:nvSpPr>
          <p:cNvPr id="9" name="Freeform 9"/>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2" name="Picture 12"/>
          <p:cNvPicPr>
            <a:picLocks noChangeAspect="1"/>
          </p:cNvPicPr>
          <p:nvPr/>
        </p:nvPicPr>
        <p:blipFill>
          <a:blip r:embed="rId7"/>
          <a:srcRect l="3269" t="24943" b="15051"/>
          <a:stretch>
            <a:fillRect/>
          </a:stretch>
        </p:blipFill>
        <p:spPr>
          <a:xfrm>
            <a:off x="6491670" y="4361448"/>
            <a:ext cx="4477796" cy="4938108"/>
          </a:xfrm>
          <a:prstGeom prst="rect">
            <a:avLst/>
          </a:prstGeom>
        </p:spPr>
      </p:pic>
      <p:sp>
        <p:nvSpPr>
          <p:cNvPr id="13" name="TextBox 13"/>
          <p:cNvSpPr txBox="1"/>
          <p:nvPr/>
        </p:nvSpPr>
        <p:spPr>
          <a:xfrm>
            <a:off x="670298" y="5948339"/>
            <a:ext cx="2777371"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20s</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459245" y="7053244"/>
            <a:ext cx="4866403" cy="2936246"/>
          </a:xfrm>
          <a:custGeom>
            <a:avLst/>
            <a:gdLst/>
            <a:ahLst/>
            <a:cxnLst/>
            <a:rect l="l" t="t" r="r" b="b"/>
            <a:pathLst>
              <a:path w="4866403" h="2936246">
                <a:moveTo>
                  <a:pt x="0" y="0"/>
                </a:moveTo>
                <a:lnTo>
                  <a:pt x="4866403" y="0"/>
                </a:lnTo>
                <a:lnTo>
                  <a:pt x="4866403" y="2936245"/>
                </a:lnTo>
                <a:lnTo>
                  <a:pt x="0" y="2936245"/>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6943881" y="2368230"/>
            <a:ext cx="2831815"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Rest</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6" name="Freeform 6"/>
          <p:cNvSpPr/>
          <p:nvPr/>
        </p:nvSpPr>
        <p:spPr>
          <a:xfrm rot="-1911946">
            <a:off x="-129085" y="6752217"/>
            <a:ext cx="2264316" cy="1823718"/>
          </a:xfrm>
          <a:custGeom>
            <a:avLst/>
            <a:gdLst/>
            <a:ahLst/>
            <a:cxnLst/>
            <a:rect l="l" t="t" r="r" b="b"/>
            <a:pathLst>
              <a:path w="2264316" h="1823718">
                <a:moveTo>
                  <a:pt x="0" y="0"/>
                </a:moveTo>
                <a:lnTo>
                  <a:pt x="2264316" y="0"/>
                </a:lnTo>
                <a:lnTo>
                  <a:pt x="2264316" y="1823718"/>
                </a:lnTo>
                <a:lnTo>
                  <a:pt x="0" y="18237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pic>
        <p:nvPicPr>
          <p:cNvPr id="10" name="Picture 10"/>
          <p:cNvPicPr>
            <a:picLocks noChangeAspect="1"/>
          </p:cNvPicPr>
          <p:nvPr/>
        </p:nvPicPr>
        <p:blipFill>
          <a:blip r:embed="rId9"/>
          <a:srcRect/>
          <a:stretch>
            <a:fillRect/>
          </a:stretch>
        </p:blipFill>
        <p:spPr>
          <a:xfrm>
            <a:off x="3602128" y="3537366"/>
            <a:ext cx="10740711" cy="60416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12407" y="4239891"/>
            <a:ext cx="10063186" cy="5043389"/>
            <a:chOff x="0" y="0"/>
            <a:chExt cx="2650386" cy="1328300"/>
          </a:xfrm>
        </p:grpSpPr>
        <p:sp>
          <p:nvSpPr>
            <p:cNvPr id="3" name="Freeform 3"/>
            <p:cNvSpPr/>
            <p:nvPr/>
          </p:nvSpPr>
          <p:spPr>
            <a:xfrm>
              <a:off x="0" y="0"/>
              <a:ext cx="2650386" cy="1328300"/>
            </a:xfrm>
            <a:custGeom>
              <a:avLst/>
              <a:gdLst/>
              <a:ahLst/>
              <a:cxnLst/>
              <a:rect l="l" t="t" r="r" b="b"/>
              <a:pathLst>
                <a:path w="2650386" h="1328300">
                  <a:moveTo>
                    <a:pt x="0" y="0"/>
                  </a:moveTo>
                  <a:lnTo>
                    <a:pt x="2650386" y="0"/>
                  </a:lnTo>
                  <a:lnTo>
                    <a:pt x="2650386" y="1328300"/>
                  </a:lnTo>
                  <a:lnTo>
                    <a:pt x="0" y="1328300"/>
                  </a:lnTo>
                  <a:close/>
                </a:path>
              </a:pathLst>
            </a:custGeom>
            <a:solidFill>
              <a:srgbClr val="E41B13"/>
            </a:solidFill>
          </p:spPr>
          <p:txBody>
            <a:bodyPr/>
            <a:lstStyle/>
            <a:p>
              <a:endParaRPr lang="en-GB"/>
            </a:p>
          </p:txBody>
        </p:sp>
        <p:sp>
          <p:nvSpPr>
            <p:cNvPr id="4" name="TextBox 4"/>
            <p:cNvSpPr txBox="1"/>
            <p:nvPr/>
          </p:nvSpPr>
          <p:spPr>
            <a:xfrm>
              <a:off x="0" y="-57150"/>
              <a:ext cx="2650386" cy="13854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4979303" y="2392034"/>
            <a:ext cx="1144667" cy="2343796"/>
          </a:xfrm>
          <a:prstGeom prst="rect">
            <a:avLst/>
          </a:prstGeom>
        </p:spPr>
        <p:txBody>
          <a:bodyPr lIns="0" tIns="0" rIns="0" bIns="0" rtlCol="0" anchor="t">
            <a:spAutoFit/>
          </a:bodyPr>
          <a:lstStyle/>
          <a:p>
            <a:pPr algn="ctr">
              <a:lnSpc>
                <a:spcPts val="18339"/>
              </a:lnSpc>
              <a:spcBef>
                <a:spcPct val="0"/>
              </a:spcBef>
            </a:pPr>
            <a:r>
              <a:rPr lang="en-US" sz="13099">
                <a:solidFill>
                  <a:srgbClr val="E41B13"/>
                </a:solidFill>
                <a:latin typeface="Omnes Bold"/>
                <a:ea typeface="Omnes Bold"/>
                <a:cs typeface="Omnes Bold"/>
                <a:sym typeface="Omnes Bold"/>
              </a:rPr>
              <a:t>A</a:t>
            </a:r>
          </a:p>
        </p:txBody>
      </p:sp>
      <p:sp>
        <p:nvSpPr>
          <p:cNvPr id="8" name="TextBox 8"/>
          <p:cNvSpPr txBox="1"/>
          <p:nvPr/>
        </p:nvSpPr>
        <p:spPr>
          <a:xfrm>
            <a:off x="5914535" y="2401559"/>
            <a:ext cx="7796570"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 rm circles</a:t>
            </a:r>
          </a:p>
        </p:txBody>
      </p:sp>
      <p:sp>
        <p:nvSpPr>
          <p:cNvPr id="9" name="Freeform 9"/>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12" name="Picture 12"/>
          <p:cNvPicPr>
            <a:picLocks noChangeAspect="1"/>
          </p:cNvPicPr>
          <p:nvPr/>
        </p:nvPicPr>
        <p:blipFill>
          <a:blip r:embed="rId7"/>
          <a:srcRect t="20179" b="26625"/>
          <a:stretch>
            <a:fillRect/>
          </a:stretch>
        </p:blipFill>
        <p:spPr>
          <a:xfrm>
            <a:off x="6529223" y="4511998"/>
            <a:ext cx="4629150" cy="4377735"/>
          </a:xfrm>
          <a:prstGeom prst="rect">
            <a:avLst/>
          </a:prstGeom>
        </p:spPr>
      </p:pic>
      <p:sp>
        <p:nvSpPr>
          <p:cNvPr id="13" name="TextBox 13"/>
          <p:cNvSpPr txBox="1"/>
          <p:nvPr/>
        </p:nvSpPr>
        <p:spPr>
          <a:xfrm>
            <a:off x="14227075" y="4194358"/>
            <a:ext cx="3925547" cy="3825241"/>
          </a:xfrm>
          <a:prstGeom prst="rect">
            <a:avLst/>
          </a:prstGeom>
        </p:spPr>
        <p:txBody>
          <a:bodyPr lIns="0" tIns="0" rIns="0" bIns="0" rtlCol="0" anchor="t">
            <a:spAutoFit/>
          </a:bodyPr>
          <a:lstStyle/>
          <a:p>
            <a:pPr algn="ctr">
              <a:lnSpc>
                <a:spcPts val="7559"/>
              </a:lnSpc>
              <a:spcBef>
                <a:spcPct val="0"/>
              </a:spcBef>
            </a:pPr>
            <a:r>
              <a:rPr lang="en-US" sz="5399">
                <a:solidFill>
                  <a:srgbClr val="000000"/>
                </a:solidFill>
                <a:latin typeface="Omnes Semibold"/>
                <a:ea typeface="Omnes Semibold"/>
                <a:cs typeface="Omnes Semibold"/>
                <a:sym typeface="Omnes Semibold"/>
              </a:rPr>
              <a:t>Change direction halfway through!</a:t>
            </a:r>
          </a:p>
        </p:txBody>
      </p:sp>
      <p:sp>
        <p:nvSpPr>
          <p:cNvPr id="14" name="TextBox 14"/>
          <p:cNvSpPr txBox="1"/>
          <p:nvPr/>
        </p:nvSpPr>
        <p:spPr>
          <a:xfrm>
            <a:off x="670298" y="5948339"/>
            <a:ext cx="2777371"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20s</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459245" y="7053244"/>
            <a:ext cx="4866403" cy="2936246"/>
          </a:xfrm>
          <a:custGeom>
            <a:avLst/>
            <a:gdLst/>
            <a:ahLst/>
            <a:cxnLst/>
            <a:rect l="l" t="t" r="r" b="b"/>
            <a:pathLst>
              <a:path w="4866403" h="2936246">
                <a:moveTo>
                  <a:pt x="0" y="0"/>
                </a:moveTo>
                <a:lnTo>
                  <a:pt x="4866403" y="0"/>
                </a:lnTo>
                <a:lnTo>
                  <a:pt x="4866403" y="2936245"/>
                </a:lnTo>
                <a:lnTo>
                  <a:pt x="0" y="2936245"/>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6943881" y="2368230"/>
            <a:ext cx="2831815"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Rest</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6" name="Freeform 6"/>
          <p:cNvSpPr/>
          <p:nvPr/>
        </p:nvSpPr>
        <p:spPr>
          <a:xfrm rot="-1911946">
            <a:off x="-129085" y="6752217"/>
            <a:ext cx="2264316" cy="1823718"/>
          </a:xfrm>
          <a:custGeom>
            <a:avLst/>
            <a:gdLst/>
            <a:ahLst/>
            <a:cxnLst/>
            <a:rect l="l" t="t" r="r" b="b"/>
            <a:pathLst>
              <a:path w="2264316" h="1823718">
                <a:moveTo>
                  <a:pt x="0" y="0"/>
                </a:moveTo>
                <a:lnTo>
                  <a:pt x="2264316" y="0"/>
                </a:lnTo>
                <a:lnTo>
                  <a:pt x="2264316" y="1823718"/>
                </a:lnTo>
                <a:lnTo>
                  <a:pt x="0" y="18237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pic>
        <p:nvPicPr>
          <p:cNvPr id="10" name="Picture 10"/>
          <p:cNvPicPr>
            <a:picLocks noChangeAspect="1"/>
          </p:cNvPicPr>
          <p:nvPr/>
        </p:nvPicPr>
        <p:blipFill>
          <a:blip r:embed="rId9"/>
          <a:srcRect/>
          <a:stretch>
            <a:fillRect/>
          </a:stretch>
        </p:blipFill>
        <p:spPr>
          <a:xfrm>
            <a:off x="3602128" y="3537366"/>
            <a:ext cx="10740711" cy="60416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02453" y="4214911"/>
            <a:ext cx="10063186" cy="5043389"/>
            <a:chOff x="0" y="0"/>
            <a:chExt cx="2650386" cy="1328300"/>
          </a:xfrm>
        </p:grpSpPr>
        <p:sp>
          <p:nvSpPr>
            <p:cNvPr id="3" name="Freeform 3"/>
            <p:cNvSpPr/>
            <p:nvPr/>
          </p:nvSpPr>
          <p:spPr>
            <a:xfrm>
              <a:off x="0" y="0"/>
              <a:ext cx="2650386" cy="1328300"/>
            </a:xfrm>
            <a:custGeom>
              <a:avLst/>
              <a:gdLst/>
              <a:ahLst/>
              <a:cxnLst/>
              <a:rect l="l" t="t" r="r" b="b"/>
              <a:pathLst>
                <a:path w="2650386" h="1328300">
                  <a:moveTo>
                    <a:pt x="0" y="0"/>
                  </a:moveTo>
                  <a:lnTo>
                    <a:pt x="2650386" y="0"/>
                  </a:lnTo>
                  <a:lnTo>
                    <a:pt x="2650386" y="1328300"/>
                  </a:lnTo>
                  <a:lnTo>
                    <a:pt x="0" y="1328300"/>
                  </a:lnTo>
                  <a:close/>
                </a:path>
              </a:pathLst>
            </a:custGeom>
            <a:solidFill>
              <a:srgbClr val="E41B13"/>
            </a:solidFill>
          </p:spPr>
          <p:txBody>
            <a:bodyPr/>
            <a:lstStyle/>
            <a:p>
              <a:endParaRPr lang="en-GB"/>
            </a:p>
          </p:txBody>
        </p:sp>
        <p:sp>
          <p:nvSpPr>
            <p:cNvPr id="4" name="TextBox 4"/>
            <p:cNvSpPr txBox="1"/>
            <p:nvPr/>
          </p:nvSpPr>
          <p:spPr>
            <a:xfrm>
              <a:off x="0" y="-57150"/>
              <a:ext cx="2650386" cy="13854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7" name="TextBox 7"/>
          <p:cNvSpPr txBox="1"/>
          <p:nvPr/>
        </p:nvSpPr>
        <p:spPr>
          <a:xfrm>
            <a:off x="6026859" y="2360122"/>
            <a:ext cx="1169551" cy="2343796"/>
          </a:xfrm>
          <a:prstGeom prst="rect">
            <a:avLst/>
          </a:prstGeom>
        </p:spPr>
        <p:txBody>
          <a:bodyPr lIns="0" tIns="0" rIns="0" bIns="0" rtlCol="0" anchor="t">
            <a:spAutoFit/>
          </a:bodyPr>
          <a:lstStyle/>
          <a:p>
            <a:pPr algn="ctr">
              <a:lnSpc>
                <a:spcPts val="18339"/>
              </a:lnSpc>
              <a:spcBef>
                <a:spcPct val="0"/>
              </a:spcBef>
            </a:pPr>
            <a:r>
              <a:rPr lang="en-US" sz="13099" dirty="0">
                <a:solidFill>
                  <a:srgbClr val="E41B13"/>
                </a:solidFill>
                <a:latin typeface="Omnes Bold"/>
                <a:ea typeface="Omnes Bold"/>
                <a:cs typeface="Omnes Bold"/>
                <a:sym typeface="Omnes Bold"/>
              </a:rPr>
              <a:t>N</a:t>
            </a:r>
          </a:p>
        </p:txBody>
      </p:sp>
      <p:sp>
        <p:nvSpPr>
          <p:cNvPr id="8" name="Freeform 8"/>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Freeform 9"/>
          <p:cNvSpPr/>
          <p:nvPr/>
        </p:nvSpPr>
        <p:spPr>
          <a:xfrm>
            <a:off x="6102993" y="1211580"/>
            <a:ext cx="6082015" cy="1661150"/>
          </a:xfrm>
          <a:custGeom>
            <a:avLst/>
            <a:gdLst/>
            <a:ahLst/>
            <a:cxnLst/>
            <a:rect l="l" t="t" r="r" b="b"/>
            <a:pathLst>
              <a:path w="6082015" h="1661150">
                <a:moveTo>
                  <a:pt x="0" y="0"/>
                </a:moveTo>
                <a:lnTo>
                  <a:pt x="6082014" y="0"/>
                </a:lnTo>
                <a:lnTo>
                  <a:pt x="6082014"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0" name="Freeform 10"/>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TextBox 12"/>
          <p:cNvSpPr txBox="1"/>
          <p:nvPr/>
        </p:nvSpPr>
        <p:spPr>
          <a:xfrm>
            <a:off x="7022116" y="2731676"/>
            <a:ext cx="6082015" cy="1782539"/>
          </a:xfrm>
          <a:prstGeom prst="rect">
            <a:avLst/>
          </a:prstGeom>
        </p:spPr>
        <p:txBody>
          <a:bodyPr wrap="square" lIns="0" tIns="0" rIns="0" bIns="0" rtlCol="0" anchor="t">
            <a:spAutoFit/>
          </a:bodyPr>
          <a:lstStyle/>
          <a:p>
            <a:pPr algn="ctr">
              <a:lnSpc>
                <a:spcPts val="13860"/>
              </a:lnSpc>
              <a:spcBef>
                <a:spcPct val="0"/>
              </a:spcBef>
            </a:pPr>
            <a:r>
              <a:rPr lang="en-US" sz="9900" dirty="0" err="1">
                <a:solidFill>
                  <a:srgbClr val="000000"/>
                </a:solidFill>
                <a:latin typeface="Omnes Bold"/>
                <a:ea typeface="Omnes Bold"/>
                <a:cs typeface="Omnes Bold"/>
                <a:sym typeface="Omnes Bold"/>
              </a:rPr>
              <a:t>inja</a:t>
            </a:r>
            <a:r>
              <a:rPr lang="en-US" sz="9900" dirty="0">
                <a:solidFill>
                  <a:srgbClr val="000000"/>
                </a:solidFill>
                <a:latin typeface="Omnes Bold"/>
                <a:ea typeface="Omnes Bold"/>
                <a:cs typeface="Omnes Bold"/>
                <a:sym typeface="Omnes Bold"/>
              </a:rPr>
              <a:t> kicks</a:t>
            </a:r>
          </a:p>
        </p:txBody>
      </p:sp>
      <p:sp>
        <p:nvSpPr>
          <p:cNvPr id="13" name="TextBox 13"/>
          <p:cNvSpPr txBox="1"/>
          <p:nvPr/>
        </p:nvSpPr>
        <p:spPr>
          <a:xfrm>
            <a:off x="670298" y="5948339"/>
            <a:ext cx="2777371" cy="2277753"/>
          </a:xfrm>
          <a:prstGeom prst="rect">
            <a:avLst/>
          </a:prstGeom>
        </p:spPr>
        <p:txBody>
          <a:bodyPr lIns="0" tIns="0" rIns="0" bIns="0" rtlCol="0" anchor="t">
            <a:spAutoFit/>
          </a:bodyPr>
          <a:lstStyle/>
          <a:p>
            <a:pPr algn="ctr">
              <a:lnSpc>
                <a:spcPts val="17779"/>
              </a:lnSpc>
              <a:spcBef>
                <a:spcPct val="0"/>
              </a:spcBef>
            </a:pPr>
            <a:r>
              <a:rPr lang="en-US" sz="12699">
                <a:solidFill>
                  <a:srgbClr val="000000"/>
                </a:solidFill>
                <a:latin typeface="Omnes Bold"/>
                <a:ea typeface="Omnes Bold"/>
                <a:cs typeface="Omnes Bold"/>
                <a:sym typeface="Omnes Bold"/>
              </a:rPr>
              <a:t>20s</a:t>
            </a:r>
          </a:p>
        </p:txBody>
      </p:sp>
      <p:pic>
        <p:nvPicPr>
          <p:cNvPr id="14" name="Picture 13">
            <a:extLst>
              <a:ext uri="{FF2B5EF4-FFF2-40B4-BE49-F238E27FC236}">
                <a16:creationId xmlns:a16="http://schemas.microsoft.com/office/drawing/2014/main" id="{4A08FDDB-BBDB-DBFE-302F-1DD3872255AB}"/>
              </a:ext>
            </a:extLst>
          </p:cNvPr>
          <p:cNvPicPr>
            <a:picLocks noChangeAspect="1"/>
          </p:cNvPicPr>
          <p:nvPr/>
        </p:nvPicPr>
        <p:blipFill>
          <a:blip r:embed="rId7"/>
          <a:srcRect l="40417" t="25241" r="35493" b="23333"/>
          <a:stretch>
            <a:fillRect/>
          </a:stretch>
        </p:blipFill>
        <p:spPr>
          <a:xfrm>
            <a:off x="6714815" y="4219555"/>
            <a:ext cx="4200077" cy="5043388"/>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459245" y="7053244"/>
            <a:ext cx="4866403" cy="2936246"/>
          </a:xfrm>
          <a:custGeom>
            <a:avLst/>
            <a:gdLst/>
            <a:ahLst/>
            <a:cxnLst/>
            <a:rect l="l" t="t" r="r" b="b"/>
            <a:pathLst>
              <a:path w="4866403" h="2936246">
                <a:moveTo>
                  <a:pt x="0" y="0"/>
                </a:moveTo>
                <a:lnTo>
                  <a:pt x="4866403" y="0"/>
                </a:lnTo>
                <a:lnTo>
                  <a:pt x="4866403" y="2936245"/>
                </a:lnTo>
                <a:lnTo>
                  <a:pt x="0" y="2936245"/>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6943881" y="2368230"/>
            <a:ext cx="2831815"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Rest</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4"/>
            <a:stretch>
              <a:fillRect/>
            </a:stretch>
          </a:blipFill>
        </p:spPr>
        <p:txBody>
          <a:bodyPr/>
          <a:lstStyle/>
          <a:p>
            <a:endParaRPr lang="en-GB"/>
          </a:p>
        </p:txBody>
      </p:sp>
      <p:sp>
        <p:nvSpPr>
          <p:cNvPr id="6" name="Freeform 6"/>
          <p:cNvSpPr/>
          <p:nvPr/>
        </p:nvSpPr>
        <p:spPr>
          <a:xfrm rot="-1911946">
            <a:off x="-129085" y="6752217"/>
            <a:ext cx="2264316" cy="1823718"/>
          </a:xfrm>
          <a:custGeom>
            <a:avLst/>
            <a:gdLst/>
            <a:ahLst/>
            <a:cxnLst/>
            <a:rect l="l" t="t" r="r" b="b"/>
            <a:pathLst>
              <a:path w="2264316" h="1823718">
                <a:moveTo>
                  <a:pt x="0" y="0"/>
                </a:moveTo>
                <a:lnTo>
                  <a:pt x="2264316" y="0"/>
                </a:lnTo>
                <a:lnTo>
                  <a:pt x="2264316" y="1823718"/>
                </a:lnTo>
                <a:lnTo>
                  <a:pt x="0" y="18237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7" name="Freeform 7"/>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8" name="Freeform 8"/>
          <p:cNvSpPr/>
          <p:nvPr/>
        </p:nvSpPr>
        <p:spPr>
          <a:xfrm>
            <a:off x="612397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9" name="Freeform 9"/>
          <p:cNvSpPr/>
          <p:nvPr/>
        </p:nvSpPr>
        <p:spPr>
          <a:xfrm>
            <a:off x="12205985"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pic>
        <p:nvPicPr>
          <p:cNvPr id="10" name="Picture 10"/>
          <p:cNvPicPr>
            <a:picLocks noChangeAspect="1"/>
          </p:cNvPicPr>
          <p:nvPr/>
        </p:nvPicPr>
        <p:blipFill>
          <a:blip r:embed="rId9"/>
          <a:srcRect/>
          <a:stretch>
            <a:fillRect/>
          </a:stretch>
        </p:blipFill>
        <p:spPr>
          <a:xfrm>
            <a:off x="3602128" y="3537366"/>
            <a:ext cx="10740711" cy="604165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8c3aaa0-0762-42cb-a2a7-6988fc82b466">
      <Terms xmlns="http://schemas.microsoft.com/office/infopath/2007/PartnerControls"/>
    </lcf76f155ced4ddcb4097134ff3c332f>
    <TaxCatchAll xmlns="8eb830d9-311e-48e7-bd78-c201a7dce4d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16D17894D4FD438A484879138A7711" ma:contentTypeVersion="15" ma:contentTypeDescription="Create a new document." ma:contentTypeScope="" ma:versionID="0995a18f9f2e8675647b82e92d9df5d5">
  <xsd:schema xmlns:xsd="http://www.w3.org/2001/XMLSchema" xmlns:xs="http://www.w3.org/2001/XMLSchema" xmlns:p="http://schemas.microsoft.com/office/2006/metadata/properties" xmlns:ns2="c8c3aaa0-0762-42cb-a2a7-6988fc82b466" xmlns:ns3="8eb830d9-311e-48e7-bd78-c201a7dce4d8" targetNamespace="http://schemas.microsoft.com/office/2006/metadata/properties" ma:root="true" ma:fieldsID="e25a9b9b607318dac78727fb958cff1b" ns2:_="" ns3:_="">
    <xsd:import namespace="c8c3aaa0-0762-42cb-a2a7-6988fc82b466"/>
    <xsd:import namespace="8eb830d9-311e-48e7-bd78-c201a7dce4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3aaa0-0762-42cb-a2a7-6988fc82b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4bf2425-0a1a-4cc2-9193-36f33296c7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b830d9-311e-48e7-bd78-c201a7dce4d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2ce327-3cba-4314-9f86-4805dca7b15f}" ma:internalName="TaxCatchAll" ma:showField="CatchAllData" ma:web="8eb830d9-311e-48e7-bd78-c201a7dce4d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331437-7DC1-48D4-B7E3-7FEEFAC2627C}">
  <ds:schemaRefs>
    <ds:schemaRef ds:uri="http://schemas.microsoft.com/sharepoint/v3/contenttype/forms"/>
  </ds:schemaRefs>
</ds:datastoreItem>
</file>

<file path=customXml/itemProps2.xml><?xml version="1.0" encoding="utf-8"?>
<ds:datastoreItem xmlns:ds="http://schemas.openxmlformats.org/officeDocument/2006/customXml" ds:itemID="{AAA5F912-B6F0-42DE-BE44-8608C6B261CB}">
  <ds:schemaRefs>
    <ds:schemaRef ds:uri="http://purl.org/dc/terms/"/>
    <ds:schemaRef ds:uri="http://purl.org/dc/elements/1.1/"/>
    <ds:schemaRef ds:uri="c8c3aaa0-0762-42cb-a2a7-6988fc82b466"/>
    <ds:schemaRef ds:uri="http://purl.org/dc/dcmitype/"/>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8eb830d9-311e-48e7-bd78-c201a7dce4d8"/>
    <ds:schemaRef ds:uri="http://schemas.microsoft.com/office/2006/metadata/properties"/>
  </ds:schemaRefs>
</ds:datastoreItem>
</file>

<file path=customXml/itemProps3.xml><?xml version="1.0" encoding="utf-8"?>
<ds:datastoreItem xmlns:ds="http://schemas.openxmlformats.org/officeDocument/2006/customXml" ds:itemID="{88FDB345-E4F7-41D9-9EB0-D74E20C28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3aaa0-0762-42cb-a2a7-6988fc82b466"/>
    <ds:schemaRef ds:uri="8eb830d9-311e-48e7-bd78-c201a7dce4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214</Words>
  <Application>Microsoft Office PowerPoint</Application>
  <PresentationFormat>Custom</PresentationFormat>
  <Paragraphs>44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Omnes Regular</vt:lpstr>
      <vt:lpstr>Arial</vt:lpstr>
      <vt:lpstr>Calibri</vt:lpstr>
      <vt:lpstr>Omnes Bold</vt:lpstr>
      <vt:lpstr>Omnes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 Santa Foundation &amp; KS1</dc:title>
  <cp:lastModifiedBy>Rakia Alouane</cp:lastModifiedBy>
  <cp:revision>1</cp:revision>
  <dcterms:created xsi:type="dcterms:W3CDTF">2006-08-16T00:00:00Z</dcterms:created>
  <dcterms:modified xsi:type="dcterms:W3CDTF">2025-07-17T13:35:49Z</dcterms:modified>
  <dc:identifier>DAGWjcaO1F0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0x010100B816D17894D4FD438A484879138A7711</vt:lpwstr>
  </property>
  <property fmtid="{D5CDD505-2E9C-101B-9397-08002B2CF9AE}" pid="3" name="MediaServiceImageTags">
    <vt:lpwstr/>
  </property>
</Properties>
</file>