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80" r:id="rId7"/>
    <p:sldId id="281" r:id="rId8"/>
    <p:sldId id="282" r:id="rId9"/>
    <p:sldId id="283" r:id="rId10"/>
    <p:sldId id="284" r:id="rId11"/>
    <p:sldId id="285" r:id="rId12"/>
    <p:sldId id="286" r:id="rId13"/>
    <p:sldId id="287" r:id="rId14"/>
    <p:sldId id="288" r:id="rId15"/>
    <p:sldId id="289" r:id="rId16"/>
    <p:sldId id="290" r:id="rId17"/>
    <p:sldId id="291" r:id="rId18"/>
  </p:sldIdLst>
  <p:sldSz cx="18288000" cy="10287000"/>
  <p:notesSz cx="6858000" cy="9144000"/>
  <p:embeddedFontLst>
    <p:embeddedFont>
      <p:font typeface="Omnes Bold" panose="020B0604020202020204" charset="0"/>
      <p:regular r:id="rId19"/>
    </p:embeddedFont>
    <p:embeddedFont>
      <p:font typeface="Omnes Regular" panose="020B0604020202020204" charset="0"/>
      <p:regular r:id="rId20"/>
    </p:embeddedFont>
    <p:embeddedFont>
      <p:font typeface="Omnes Semi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AB2859-B454-4715-8441-28058E4D833D}" v="1" dt="2025-07-17T08:52:18.802"/>
    <p1510:client id="{E96ABE00-CEDF-45A4-82DA-076AA8812712}" v="1" dt="2025-07-17T08:55:51.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kia Alouane" userId="8d2e934c-cacf-4c8b-9bc3-dcd6b732f5d3" providerId="ADAL" clId="{E96ABE00-CEDF-45A4-82DA-076AA8812712}"/>
    <pc:docChg chg="addSld delSld modSld">
      <pc:chgData name="Rakia Alouane" userId="8d2e934c-cacf-4c8b-9bc3-dcd6b732f5d3" providerId="ADAL" clId="{E96ABE00-CEDF-45A4-82DA-076AA8812712}" dt="2025-07-17T08:56:15.801" v="3" actId="14100"/>
      <pc:docMkLst>
        <pc:docMk/>
      </pc:docMkLst>
      <pc:sldChg chg="del">
        <pc:chgData name="Rakia Alouane" userId="8d2e934c-cacf-4c8b-9bc3-dcd6b732f5d3" providerId="ADAL" clId="{E96ABE00-CEDF-45A4-82DA-076AA8812712}" dt="2025-07-17T08:55:32.811" v="0" actId="47"/>
        <pc:sldMkLst>
          <pc:docMk/>
          <pc:sldMk cId="0" sldId="269"/>
        </pc:sldMkLst>
      </pc:sldChg>
      <pc:sldChg chg="del">
        <pc:chgData name="Rakia Alouane" userId="8d2e934c-cacf-4c8b-9bc3-dcd6b732f5d3" providerId="ADAL" clId="{E96ABE00-CEDF-45A4-82DA-076AA8812712}" dt="2025-07-17T08:55:32.811" v="0" actId="47"/>
        <pc:sldMkLst>
          <pc:docMk/>
          <pc:sldMk cId="0" sldId="270"/>
        </pc:sldMkLst>
      </pc:sldChg>
      <pc:sldChg chg="del">
        <pc:chgData name="Rakia Alouane" userId="8d2e934c-cacf-4c8b-9bc3-dcd6b732f5d3" providerId="ADAL" clId="{E96ABE00-CEDF-45A4-82DA-076AA8812712}" dt="2025-07-17T08:55:32.811" v="0" actId="47"/>
        <pc:sldMkLst>
          <pc:docMk/>
          <pc:sldMk cId="0" sldId="271"/>
        </pc:sldMkLst>
      </pc:sldChg>
      <pc:sldChg chg="del">
        <pc:chgData name="Rakia Alouane" userId="8d2e934c-cacf-4c8b-9bc3-dcd6b732f5d3" providerId="ADAL" clId="{E96ABE00-CEDF-45A4-82DA-076AA8812712}" dt="2025-07-17T08:55:32.811" v="0" actId="47"/>
        <pc:sldMkLst>
          <pc:docMk/>
          <pc:sldMk cId="0" sldId="272"/>
        </pc:sldMkLst>
      </pc:sldChg>
      <pc:sldChg chg="del">
        <pc:chgData name="Rakia Alouane" userId="8d2e934c-cacf-4c8b-9bc3-dcd6b732f5d3" providerId="ADAL" clId="{E96ABE00-CEDF-45A4-82DA-076AA8812712}" dt="2025-07-17T08:55:32.811" v="0" actId="47"/>
        <pc:sldMkLst>
          <pc:docMk/>
          <pc:sldMk cId="0" sldId="273"/>
        </pc:sldMkLst>
      </pc:sldChg>
      <pc:sldChg chg="del">
        <pc:chgData name="Rakia Alouane" userId="8d2e934c-cacf-4c8b-9bc3-dcd6b732f5d3" providerId="ADAL" clId="{E96ABE00-CEDF-45A4-82DA-076AA8812712}" dt="2025-07-17T08:55:32.811" v="0" actId="47"/>
        <pc:sldMkLst>
          <pc:docMk/>
          <pc:sldMk cId="0" sldId="274"/>
        </pc:sldMkLst>
      </pc:sldChg>
      <pc:sldChg chg="del">
        <pc:chgData name="Rakia Alouane" userId="8d2e934c-cacf-4c8b-9bc3-dcd6b732f5d3" providerId="ADAL" clId="{E96ABE00-CEDF-45A4-82DA-076AA8812712}" dt="2025-07-17T08:55:32.811" v="0" actId="47"/>
        <pc:sldMkLst>
          <pc:docMk/>
          <pc:sldMk cId="0" sldId="275"/>
        </pc:sldMkLst>
      </pc:sldChg>
      <pc:sldChg chg="del">
        <pc:chgData name="Rakia Alouane" userId="8d2e934c-cacf-4c8b-9bc3-dcd6b732f5d3" providerId="ADAL" clId="{E96ABE00-CEDF-45A4-82DA-076AA8812712}" dt="2025-07-17T08:55:32.811" v="0" actId="47"/>
        <pc:sldMkLst>
          <pc:docMk/>
          <pc:sldMk cId="0" sldId="276"/>
        </pc:sldMkLst>
      </pc:sldChg>
      <pc:sldChg chg="del">
        <pc:chgData name="Rakia Alouane" userId="8d2e934c-cacf-4c8b-9bc3-dcd6b732f5d3" providerId="ADAL" clId="{E96ABE00-CEDF-45A4-82DA-076AA8812712}" dt="2025-07-17T08:55:32.811" v="0" actId="47"/>
        <pc:sldMkLst>
          <pc:docMk/>
          <pc:sldMk cId="0" sldId="277"/>
        </pc:sldMkLst>
      </pc:sldChg>
      <pc:sldChg chg="del">
        <pc:chgData name="Rakia Alouane" userId="8d2e934c-cacf-4c8b-9bc3-dcd6b732f5d3" providerId="ADAL" clId="{E96ABE00-CEDF-45A4-82DA-076AA8812712}" dt="2025-07-17T08:55:32.811" v="0" actId="47"/>
        <pc:sldMkLst>
          <pc:docMk/>
          <pc:sldMk cId="0" sldId="278"/>
        </pc:sldMkLst>
      </pc:sldChg>
      <pc:sldChg chg="del">
        <pc:chgData name="Rakia Alouane" userId="8d2e934c-cacf-4c8b-9bc3-dcd6b732f5d3" providerId="ADAL" clId="{E96ABE00-CEDF-45A4-82DA-076AA8812712}" dt="2025-07-17T08:55:32.811" v="0" actId="47"/>
        <pc:sldMkLst>
          <pc:docMk/>
          <pc:sldMk cId="0" sldId="279"/>
        </pc:sldMkLst>
      </pc:sldChg>
      <pc:sldChg chg="add">
        <pc:chgData name="Rakia Alouane" userId="8d2e934c-cacf-4c8b-9bc3-dcd6b732f5d3" providerId="ADAL" clId="{E96ABE00-CEDF-45A4-82DA-076AA8812712}" dt="2025-07-17T08:55:51.283" v="1"/>
        <pc:sldMkLst>
          <pc:docMk/>
          <pc:sldMk cId="0" sldId="280"/>
        </pc:sldMkLst>
      </pc:sldChg>
      <pc:sldChg chg="add">
        <pc:chgData name="Rakia Alouane" userId="8d2e934c-cacf-4c8b-9bc3-dcd6b732f5d3" providerId="ADAL" clId="{E96ABE00-CEDF-45A4-82DA-076AA8812712}" dt="2025-07-17T08:55:51.283" v="1"/>
        <pc:sldMkLst>
          <pc:docMk/>
          <pc:sldMk cId="0" sldId="281"/>
        </pc:sldMkLst>
      </pc:sldChg>
      <pc:sldChg chg="add">
        <pc:chgData name="Rakia Alouane" userId="8d2e934c-cacf-4c8b-9bc3-dcd6b732f5d3" providerId="ADAL" clId="{E96ABE00-CEDF-45A4-82DA-076AA8812712}" dt="2025-07-17T08:55:51.283" v="1"/>
        <pc:sldMkLst>
          <pc:docMk/>
          <pc:sldMk cId="0" sldId="282"/>
        </pc:sldMkLst>
      </pc:sldChg>
      <pc:sldChg chg="modSp add mod">
        <pc:chgData name="Rakia Alouane" userId="8d2e934c-cacf-4c8b-9bc3-dcd6b732f5d3" providerId="ADAL" clId="{E96ABE00-CEDF-45A4-82DA-076AA8812712}" dt="2025-07-17T08:56:11.085" v="2" actId="14100"/>
        <pc:sldMkLst>
          <pc:docMk/>
          <pc:sldMk cId="0" sldId="283"/>
        </pc:sldMkLst>
        <pc:spChg chg="mod">
          <ac:chgData name="Rakia Alouane" userId="8d2e934c-cacf-4c8b-9bc3-dcd6b732f5d3" providerId="ADAL" clId="{E96ABE00-CEDF-45A4-82DA-076AA8812712}" dt="2025-07-17T08:56:11.085" v="2" actId="14100"/>
          <ac:spMkLst>
            <pc:docMk/>
            <pc:sldMk cId="0" sldId="283"/>
            <ac:spMk id="7" creationId="{00000000-0000-0000-0000-000000000000}"/>
          </ac:spMkLst>
        </pc:spChg>
      </pc:sldChg>
      <pc:sldChg chg="modSp add mod">
        <pc:chgData name="Rakia Alouane" userId="8d2e934c-cacf-4c8b-9bc3-dcd6b732f5d3" providerId="ADAL" clId="{E96ABE00-CEDF-45A4-82DA-076AA8812712}" dt="2025-07-17T08:56:15.801" v="3" actId="14100"/>
        <pc:sldMkLst>
          <pc:docMk/>
          <pc:sldMk cId="0" sldId="284"/>
        </pc:sldMkLst>
        <pc:spChg chg="mod">
          <ac:chgData name="Rakia Alouane" userId="8d2e934c-cacf-4c8b-9bc3-dcd6b732f5d3" providerId="ADAL" clId="{E96ABE00-CEDF-45A4-82DA-076AA8812712}" dt="2025-07-17T08:56:15.801" v="3" actId="14100"/>
          <ac:spMkLst>
            <pc:docMk/>
            <pc:sldMk cId="0" sldId="284"/>
            <ac:spMk id="6" creationId="{00000000-0000-0000-0000-000000000000}"/>
          </ac:spMkLst>
        </pc:spChg>
      </pc:sldChg>
      <pc:sldChg chg="add">
        <pc:chgData name="Rakia Alouane" userId="8d2e934c-cacf-4c8b-9bc3-dcd6b732f5d3" providerId="ADAL" clId="{E96ABE00-CEDF-45A4-82DA-076AA8812712}" dt="2025-07-17T08:55:51.283" v="1"/>
        <pc:sldMkLst>
          <pc:docMk/>
          <pc:sldMk cId="0" sldId="285"/>
        </pc:sldMkLst>
      </pc:sldChg>
      <pc:sldChg chg="add">
        <pc:chgData name="Rakia Alouane" userId="8d2e934c-cacf-4c8b-9bc3-dcd6b732f5d3" providerId="ADAL" clId="{E96ABE00-CEDF-45A4-82DA-076AA8812712}" dt="2025-07-17T08:55:51.283" v="1"/>
        <pc:sldMkLst>
          <pc:docMk/>
          <pc:sldMk cId="0" sldId="286"/>
        </pc:sldMkLst>
      </pc:sldChg>
      <pc:sldChg chg="add">
        <pc:chgData name="Rakia Alouane" userId="8d2e934c-cacf-4c8b-9bc3-dcd6b732f5d3" providerId="ADAL" clId="{E96ABE00-CEDF-45A4-82DA-076AA8812712}" dt="2025-07-17T08:55:51.283" v="1"/>
        <pc:sldMkLst>
          <pc:docMk/>
          <pc:sldMk cId="0" sldId="287"/>
        </pc:sldMkLst>
      </pc:sldChg>
      <pc:sldChg chg="add">
        <pc:chgData name="Rakia Alouane" userId="8d2e934c-cacf-4c8b-9bc3-dcd6b732f5d3" providerId="ADAL" clId="{E96ABE00-CEDF-45A4-82DA-076AA8812712}" dt="2025-07-17T08:55:51.283" v="1"/>
        <pc:sldMkLst>
          <pc:docMk/>
          <pc:sldMk cId="0" sldId="288"/>
        </pc:sldMkLst>
      </pc:sldChg>
      <pc:sldChg chg="add">
        <pc:chgData name="Rakia Alouane" userId="8d2e934c-cacf-4c8b-9bc3-dcd6b732f5d3" providerId="ADAL" clId="{E96ABE00-CEDF-45A4-82DA-076AA8812712}" dt="2025-07-17T08:55:51.283" v="1"/>
        <pc:sldMkLst>
          <pc:docMk/>
          <pc:sldMk cId="0" sldId="289"/>
        </pc:sldMkLst>
      </pc:sldChg>
      <pc:sldChg chg="add">
        <pc:chgData name="Rakia Alouane" userId="8d2e934c-cacf-4c8b-9bc3-dcd6b732f5d3" providerId="ADAL" clId="{E96ABE00-CEDF-45A4-82DA-076AA8812712}" dt="2025-07-17T08:55:51.283" v="1"/>
        <pc:sldMkLst>
          <pc:docMk/>
          <pc:sldMk cId="0" sldId="290"/>
        </pc:sldMkLst>
      </pc:sldChg>
    </pc:docChg>
  </pc:docChgLst>
  <pc:docChgLst>
    <pc:chgData name="Rakia Alouane" userId="8d2e934c-cacf-4c8b-9bc3-dcd6b732f5d3" providerId="ADAL" clId="{E3AB2859-B454-4715-8441-28058E4D833D}"/>
    <pc:docChg chg="addSld delSld modSld">
      <pc:chgData name="Rakia Alouane" userId="8d2e934c-cacf-4c8b-9bc3-dcd6b732f5d3" providerId="ADAL" clId="{E3AB2859-B454-4715-8441-28058E4D833D}" dt="2025-07-17T08:53:01.814" v="4" actId="14100"/>
      <pc:docMkLst>
        <pc:docMk/>
      </pc:docMkLst>
      <pc:sldChg chg="del">
        <pc:chgData name="Rakia Alouane" userId="8d2e934c-cacf-4c8b-9bc3-dcd6b732f5d3" providerId="ADAL" clId="{E3AB2859-B454-4715-8441-28058E4D833D}" dt="2025-07-17T08:51:59.726" v="0" actId="47"/>
        <pc:sldMkLst>
          <pc:docMk/>
          <pc:sldMk cId="0" sldId="258"/>
        </pc:sldMkLst>
      </pc:sldChg>
      <pc:sldChg chg="del">
        <pc:chgData name="Rakia Alouane" userId="8d2e934c-cacf-4c8b-9bc3-dcd6b732f5d3" providerId="ADAL" clId="{E3AB2859-B454-4715-8441-28058E4D833D}" dt="2025-07-17T08:51:59.726" v="0" actId="47"/>
        <pc:sldMkLst>
          <pc:docMk/>
          <pc:sldMk cId="0" sldId="259"/>
        </pc:sldMkLst>
      </pc:sldChg>
      <pc:sldChg chg="del">
        <pc:chgData name="Rakia Alouane" userId="8d2e934c-cacf-4c8b-9bc3-dcd6b732f5d3" providerId="ADAL" clId="{E3AB2859-B454-4715-8441-28058E4D833D}" dt="2025-07-17T08:51:59.726" v="0" actId="47"/>
        <pc:sldMkLst>
          <pc:docMk/>
          <pc:sldMk cId="0" sldId="260"/>
        </pc:sldMkLst>
      </pc:sldChg>
      <pc:sldChg chg="del">
        <pc:chgData name="Rakia Alouane" userId="8d2e934c-cacf-4c8b-9bc3-dcd6b732f5d3" providerId="ADAL" clId="{E3AB2859-B454-4715-8441-28058E4D833D}" dt="2025-07-17T08:51:59.726" v="0" actId="47"/>
        <pc:sldMkLst>
          <pc:docMk/>
          <pc:sldMk cId="0" sldId="261"/>
        </pc:sldMkLst>
      </pc:sldChg>
      <pc:sldChg chg="del">
        <pc:chgData name="Rakia Alouane" userId="8d2e934c-cacf-4c8b-9bc3-dcd6b732f5d3" providerId="ADAL" clId="{E3AB2859-B454-4715-8441-28058E4D833D}" dt="2025-07-17T08:51:59.726" v="0" actId="47"/>
        <pc:sldMkLst>
          <pc:docMk/>
          <pc:sldMk cId="0" sldId="262"/>
        </pc:sldMkLst>
      </pc:sldChg>
      <pc:sldChg chg="del">
        <pc:chgData name="Rakia Alouane" userId="8d2e934c-cacf-4c8b-9bc3-dcd6b732f5d3" providerId="ADAL" clId="{E3AB2859-B454-4715-8441-28058E4D833D}" dt="2025-07-17T08:51:59.726" v="0" actId="47"/>
        <pc:sldMkLst>
          <pc:docMk/>
          <pc:sldMk cId="0" sldId="263"/>
        </pc:sldMkLst>
      </pc:sldChg>
      <pc:sldChg chg="del">
        <pc:chgData name="Rakia Alouane" userId="8d2e934c-cacf-4c8b-9bc3-dcd6b732f5d3" providerId="ADAL" clId="{E3AB2859-B454-4715-8441-28058E4D833D}" dt="2025-07-17T08:52:06.022" v="1" actId="47"/>
        <pc:sldMkLst>
          <pc:docMk/>
          <pc:sldMk cId="0" sldId="264"/>
        </pc:sldMkLst>
      </pc:sldChg>
      <pc:sldChg chg="del">
        <pc:chgData name="Rakia Alouane" userId="8d2e934c-cacf-4c8b-9bc3-dcd6b732f5d3" providerId="ADAL" clId="{E3AB2859-B454-4715-8441-28058E4D833D}" dt="2025-07-17T08:52:06.022" v="1" actId="47"/>
        <pc:sldMkLst>
          <pc:docMk/>
          <pc:sldMk cId="0" sldId="265"/>
        </pc:sldMkLst>
      </pc:sldChg>
      <pc:sldChg chg="del">
        <pc:chgData name="Rakia Alouane" userId="8d2e934c-cacf-4c8b-9bc3-dcd6b732f5d3" providerId="ADAL" clId="{E3AB2859-B454-4715-8441-28058E4D833D}" dt="2025-07-17T08:52:06.022" v="1" actId="47"/>
        <pc:sldMkLst>
          <pc:docMk/>
          <pc:sldMk cId="0" sldId="266"/>
        </pc:sldMkLst>
      </pc:sldChg>
      <pc:sldChg chg="del">
        <pc:chgData name="Rakia Alouane" userId="8d2e934c-cacf-4c8b-9bc3-dcd6b732f5d3" providerId="ADAL" clId="{E3AB2859-B454-4715-8441-28058E4D833D}" dt="2025-07-17T08:52:06.022" v="1" actId="47"/>
        <pc:sldMkLst>
          <pc:docMk/>
          <pc:sldMk cId="0" sldId="267"/>
        </pc:sldMkLst>
      </pc:sldChg>
      <pc:sldChg chg="del">
        <pc:chgData name="Rakia Alouane" userId="8d2e934c-cacf-4c8b-9bc3-dcd6b732f5d3" providerId="ADAL" clId="{E3AB2859-B454-4715-8441-28058E4D833D}" dt="2025-07-17T08:52:06.022" v="1" actId="47"/>
        <pc:sldMkLst>
          <pc:docMk/>
          <pc:sldMk cId="0" sldId="268"/>
        </pc:sldMkLst>
      </pc:sldChg>
      <pc:sldChg chg="modSp mod">
        <pc:chgData name="Rakia Alouane" userId="8d2e934c-cacf-4c8b-9bc3-dcd6b732f5d3" providerId="ADAL" clId="{E3AB2859-B454-4715-8441-28058E4D833D}" dt="2025-07-17T08:53:01.814" v="4" actId="14100"/>
        <pc:sldMkLst>
          <pc:docMk/>
          <pc:sldMk cId="0" sldId="275"/>
        </pc:sldMkLst>
        <pc:spChg chg="mod">
          <ac:chgData name="Rakia Alouane" userId="8d2e934c-cacf-4c8b-9bc3-dcd6b732f5d3" providerId="ADAL" clId="{E3AB2859-B454-4715-8441-28058E4D833D}" dt="2025-07-17T08:53:01.814" v="4" actId="14100"/>
          <ac:spMkLst>
            <pc:docMk/>
            <pc:sldMk cId="0" sldId="275"/>
            <ac:spMk id="6" creationId="{00000000-0000-0000-0000-000000000000}"/>
          </ac:spMkLst>
        </pc:spChg>
      </pc:sldChg>
      <pc:sldChg chg="del">
        <pc:chgData name="Rakia Alouane" userId="8d2e934c-cacf-4c8b-9bc3-dcd6b732f5d3" providerId="ADAL" clId="{E3AB2859-B454-4715-8441-28058E4D833D}" dt="2025-07-17T08:52:49.236" v="3" actId="47"/>
        <pc:sldMkLst>
          <pc:docMk/>
          <pc:sldMk cId="0" sldId="280"/>
        </pc:sldMkLst>
      </pc:sldChg>
      <pc:sldChg chg="del">
        <pc:chgData name="Rakia Alouane" userId="8d2e934c-cacf-4c8b-9bc3-dcd6b732f5d3" providerId="ADAL" clId="{E3AB2859-B454-4715-8441-28058E4D833D}" dt="2025-07-17T08:52:49.236" v="3" actId="47"/>
        <pc:sldMkLst>
          <pc:docMk/>
          <pc:sldMk cId="0" sldId="281"/>
        </pc:sldMkLst>
      </pc:sldChg>
      <pc:sldChg chg="del">
        <pc:chgData name="Rakia Alouane" userId="8d2e934c-cacf-4c8b-9bc3-dcd6b732f5d3" providerId="ADAL" clId="{E3AB2859-B454-4715-8441-28058E4D833D}" dt="2025-07-17T08:52:49.236" v="3" actId="47"/>
        <pc:sldMkLst>
          <pc:docMk/>
          <pc:sldMk cId="0" sldId="282"/>
        </pc:sldMkLst>
      </pc:sldChg>
      <pc:sldChg chg="del">
        <pc:chgData name="Rakia Alouane" userId="8d2e934c-cacf-4c8b-9bc3-dcd6b732f5d3" providerId="ADAL" clId="{E3AB2859-B454-4715-8441-28058E4D833D}" dt="2025-07-17T08:52:49.236" v="3" actId="47"/>
        <pc:sldMkLst>
          <pc:docMk/>
          <pc:sldMk cId="0" sldId="283"/>
        </pc:sldMkLst>
      </pc:sldChg>
      <pc:sldChg chg="del">
        <pc:chgData name="Rakia Alouane" userId="8d2e934c-cacf-4c8b-9bc3-dcd6b732f5d3" providerId="ADAL" clId="{E3AB2859-B454-4715-8441-28058E4D833D}" dt="2025-07-17T08:52:49.236" v="3" actId="47"/>
        <pc:sldMkLst>
          <pc:docMk/>
          <pc:sldMk cId="0" sldId="284"/>
        </pc:sldMkLst>
      </pc:sldChg>
      <pc:sldChg chg="del">
        <pc:chgData name="Rakia Alouane" userId="8d2e934c-cacf-4c8b-9bc3-dcd6b732f5d3" providerId="ADAL" clId="{E3AB2859-B454-4715-8441-28058E4D833D}" dt="2025-07-17T08:52:49.236" v="3" actId="47"/>
        <pc:sldMkLst>
          <pc:docMk/>
          <pc:sldMk cId="0" sldId="285"/>
        </pc:sldMkLst>
      </pc:sldChg>
      <pc:sldChg chg="del">
        <pc:chgData name="Rakia Alouane" userId="8d2e934c-cacf-4c8b-9bc3-dcd6b732f5d3" providerId="ADAL" clId="{E3AB2859-B454-4715-8441-28058E4D833D}" dt="2025-07-17T08:52:49.236" v="3" actId="47"/>
        <pc:sldMkLst>
          <pc:docMk/>
          <pc:sldMk cId="0" sldId="286"/>
        </pc:sldMkLst>
      </pc:sldChg>
      <pc:sldChg chg="del">
        <pc:chgData name="Rakia Alouane" userId="8d2e934c-cacf-4c8b-9bc3-dcd6b732f5d3" providerId="ADAL" clId="{E3AB2859-B454-4715-8441-28058E4D833D}" dt="2025-07-17T08:52:49.236" v="3" actId="47"/>
        <pc:sldMkLst>
          <pc:docMk/>
          <pc:sldMk cId="0" sldId="287"/>
        </pc:sldMkLst>
      </pc:sldChg>
      <pc:sldChg chg="del">
        <pc:chgData name="Rakia Alouane" userId="8d2e934c-cacf-4c8b-9bc3-dcd6b732f5d3" providerId="ADAL" clId="{E3AB2859-B454-4715-8441-28058E4D833D}" dt="2025-07-17T08:52:49.236" v="3" actId="47"/>
        <pc:sldMkLst>
          <pc:docMk/>
          <pc:sldMk cId="0" sldId="288"/>
        </pc:sldMkLst>
      </pc:sldChg>
      <pc:sldChg chg="del">
        <pc:chgData name="Rakia Alouane" userId="8d2e934c-cacf-4c8b-9bc3-dcd6b732f5d3" providerId="ADAL" clId="{E3AB2859-B454-4715-8441-28058E4D833D}" dt="2025-07-17T08:52:49.236" v="3" actId="47"/>
        <pc:sldMkLst>
          <pc:docMk/>
          <pc:sldMk cId="0" sldId="289"/>
        </pc:sldMkLst>
      </pc:sldChg>
      <pc:sldChg chg="del">
        <pc:chgData name="Rakia Alouane" userId="8d2e934c-cacf-4c8b-9bc3-dcd6b732f5d3" providerId="ADAL" clId="{E3AB2859-B454-4715-8441-28058E4D833D}" dt="2025-07-17T08:52:49.236" v="3" actId="47"/>
        <pc:sldMkLst>
          <pc:docMk/>
          <pc:sldMk cId="0" sldId="290"/>
        </pc:sldMkLst>
      </pc:sldChg>
      <pc:sldChg chg="add">
        <pc:chgData name="Rakia Alouane" userId="8d2e934c-cacf-4c8b-9bc3-dcd6b732f5d3" providerId="ADAL" clId="{E3AB2859-B454-4715-8441-28058E4D833D}" dt="2025-07-17T08:52:18.800" v="2"/>
        <pc:sldMkLst>
          <pc:docMk/>
          <pc:sldMk cId="0" sldId="29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9.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9.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8.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8.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4806933" y="3833173"/>
            <a:ext cx="8069104"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All Aboard</a:t>
            </a:r>
          </a:p>
        </p:txBody>
      </p:sp>
      <p:sp>
        <p:nvSpPr>
          <p:cNvPr id="4" name="Freeform 4"/>
          <p:cNvSpPr/>
          <p:nvPr/>
        </p:nvSpPr>
        <p:spPr>
          <a:xfrm>
            <a:off x="11912853" y="5610281"/>
            <a:ext cx="4276996" cy="4503806"/>
          </a:xfrm>
          <a:custGeom>
            <a:avLst/>
            <a:gdLst/>
            <a:ahLst/>
            <a:cxnLst/>
            <a:rect l="l" t="t" r="r" b="b"/>
            <a:pathLst>
              <a:path w="4276996" h="4503806">
                <a:moveTo>
                  <a:pt x="0" y="0"/>
                </a:moveTo>
                <a:lnTo>
                  <a:pt x="4276996" y="0"/>
                </a:lnTo>
                <a:lnTo>
                  <a:pt x="4276996" y="4503806"/>
                </a:lnTo>
                <a:lnTo>
                  <a:pt x="0" y="4503806"/>
                </a:lnTo>
                <a:lnTo>
                  <a:pt x="0" y="0"/>
                </a:lnTo>
                <a:close/>
              </a:path>
            </a:pathLst>
          </a:custGeom>
          <a:blipFill>
            <a:blip r:embed="rId4"/>
            <a:stretch>
              <a:fillRect/>
            </a:stretch>
          </a:blipFill>
        </p:spPr>
        <p:txBody>
          <a:bodyPr/>
          <a:lstStyle/>
          <a:p>
            <a:endParaRPr lang="en-GB"/>
          </a:p>
        </p:txBody>
      </p:sp>
      <p:sp>
        <p:nvSpPr>
          <p:cNvPr id="5" name="Freeform 5"/>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4595064" y="3846818"/>
            <a:ext cx="8058650" cy="5369075"/>
          </a:xfrm>
          <a:custGeom>
            <a:avLst/>
            <a:gdLst/>
            <a:ahLst/>
            <a:cxnLst/>
            <a:rect l="l" t="t" r="r" b="b"/>
            <a:pathLst>
              <a:path w="8058650" h="5369075">
                <a:moveTo>
                  <a:pt x="0" y="0"/>
                </a:moveTo>
                <a:lnTo>
                  <a:pt x="8058650" y="0"/>
                </a:lnTo>
                <a:lnTo>
                  <a:pt x="8058650" y="5369075"/>
                </a:lnTo>
                <a:lnTo>
                  <a:pt x="0" y="5369075"/>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835758" y="982980"/>
            <a:ext cx="19959516" cy="2863838"/>
          </a:xfrm>
          <a:prstGeom prst="rect">
            <a:avLst/>
          </a:prstGeom>
        </p:spPr>
        <p:txBody>
          <a:bodyPr lIns="0" tIns="0" rIns="0" bIns="0" rtlCol="0" anchor="t">
            <a:spAutoFit/>
          </a:bodyPr>
          <a:lstStyle/>
          <a:p>
            <a:pPr algn="ctr">
              <a:lnSpc>
                <a:spcPts val="11200"/>
              </a:lnSpc>
            </a:pPr>
            <a:r>
              <a:rPr lang="en-US" sz="8000">
                <a:solidFill>
                  <a:srgbClr val="000000"/>
                </a:solidFill>
                <a:latin typeface="Omnes Semibold"/>
                <a:ea typeface="Omnes Semibold"/>
                <a:cs typeface="Omnes Semibold"/>
                <a:sym typeface="Omnes Semibold"/>
              </a:rPr>
              <a:t>How much of the worlds oceans </a:t>
            </a:r>
          </a:p>
          <a:p>
            <a:pPr algn="ctr">
              <a:lnSpc>
                <a:spcPts val="11200"/>
              </a:lnSpc>
              <a:spcBef>
                <a:spcPct val="0"/>
              </a:spcBef>
            </a:pPr>
            <a:r>
              <a:rPr lang="en-US" sz="8000">
                <a:solidFill>
                  <a:srgbClr val="000000"/>
                </a:solidFill>
                <a:latin typeface="Omnes Semibold"/>
                <a:ea typeface="Omnes Semibold"/>
                <a:cs typeface="Omnes Semibold"/>
                <a:sym typeface="Omnes Semibold"/>
              </a:rPr>
              <a:t>have we explored?</a:t>
            </a:r>
          </a:p>
        </p:txBody>
      </p:sp>
      <p:sp>
        <p:nvSpPr>
          <p:cNvPr id="6" name="TextBox 6"/>
          <p:cNvSpPr txBox="1"/>
          <p:nvPr/>
        </p:nvSpPr>
        <p:spPr>
          <a:xfrm>
            <a:off x="-1528273" y="4857750"/>
            <a:ext cx="7096376" cy="1909441"/>
          </a:xfrm>
          <a:prstGeom prst="rect">
            <a:avLst/>
          </a:prstGeom>
        </p:spPr>
        <p:txBody>
          <a:bodyPr lIns="0" tIns="0" rIns="0" bIns="0" rtlCol="0" anchor="t">
            <a:spAutoFit/>
          </a:bodyPr>
          <a:lstStyle/>
          <a:p>
            <a:pPr algn="ctr">
              <a:lnSpc>
                <a:spcPts val="14980"/>
              </a:lnSpc>
              <a:spcBef>
                <a:spcPct val="0"/>
              </a:spcBef>
            </a:pPr>
            <a:r>
              <a:rPr lang="en-US" sz="10700">
                <a:solidFill>
                  <a:srgbClr val="004AAD"/>
                </a:solidFill>
                <a:latin typeface="Omnes Bold"/>
                <a:ea typeface="Omnes Bold"/>
                <a:cs typeface="Omnes Bold"/>
                <a:sym typeface="Omnes Bold"/>
              </a:rPr>
              <a:t>15%</a:t>
            </a:r>
          </a:p>
        </p:txBody>
      </p:sp>
      <p:sp>
        <p:nvSpPr>
          <p:cNvPr id="7" name="TextBox 7"/>
          <p:cNvSpPr txBox="1"/>
          <p:nvPr/>
        </p:nvSpPr>
        <p:spPr>
          <a:xfrm>
            <a:off x="14033302" y="4672922"/>
            <a:ext cx="1778794" cy="1909441"/>
          </a:xfrm>
          <a:prstGeom prst="rect">
            <a:avLst/>
          </a:prstGeom>
        </p:spPr>
        <p:txBody>
          <a:bodyPr lIns="0" tIns="0" rIns="0" bIns="0" rtlCol="0" anchor="t">
            <a:spAutoFit/>
          </a:bodyPr>
          <a:lstStyle/>
          <a:p>
            <a:pPr algn="ctr">
              <a:lnSpc>
                <a:spcPts val="14980"/>
              </a:lnSpc>
              <a:spcBef>
                <a:spcPct val="0"/>
              </a:spcBef>
            </a:pPr>
            <a:r>
              <a:rPr lang="en-US" sz="10700">
                <a:solidFill>
                  <a:srgbClr val="E41B13"/>
                </a:solidFill>
                <a:latin typeface="Omnes Bold"/>
                <a:ea typeface="Omnes Bold"/>
                <a:cs typeface="Omnes Bold"/>
                <a:sym typeface="Omnes Bold"/>
              </a:rPr>
              <a:t>5%</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2932518" y="3520657"/>
            <a:ext cx="8869597" cy="5909369"/>
          </a:xfrm>
          <a:custGeom>
            <a:avLst/>
            <a:gdLst/>
            <a:ahLst/>
            <a:cxnLst/>
            <a:rect l="l" t="t" r="r" b="b"/>
            <a:pathLst>
              <a:path w="8869597" h="5909369">
                <a:moveTo>
                  <a:pt x="0" y="0"/>
                </a:moveTo>
                <a:lnTo>
                  <a:pt x="8869598" y="0"/>
                </a:lnTo>
                <a:lnTo>
                  <a:pt x="8869598" y="5909370"/>
                </a:lnTo>
                <a:lnTo>
                  <a:pt x="0" y="5909370"/>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2044085" y="1529512"/>
            <a:ext cx="19959516" cy="1444613"/>
          </a:xfrm>
          <a:prstGeom prst="rect">
            <a:avLst/>
          </a:prstGeom>
        </p:spPr>
        <p:txBody>
          <a:bodyPr lIns="0" tIns="0" rIns="0" bIns="0" rtlCol="0" anchor="t">
            <a:spAutoFit/>
          </a:bodyPr>
          <a:lstStyle/>
          <a:p>
            <a:pPr algn="ctr">
              <a:lnSpc>
                <a:spcPts val="11200"/>
              </a:lnSpc>
              <a:spcBef>
                <a:spcPct val="0"/>
              </a:spcBef>
            </a:pPr>
            <a:r>
              <a:rPr lang="en-US" sz="8000">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13684407" y="4615772"/>
            <a:ext cx="2127688" cy="2285063"/>
          </a:xfrm>
          <a:prstGeom prst="rect">
            <a:avLst/>
          </a:prstGeom>
        </p:spPr>
        <p:txBody>
          <a:bodyPr lIns="0" tIns="0" rIns="0" bIns="0" rtlCol="0" anchor="t">
            <a:spAutoFit/>
          </a:bodyPr>
          <a:lstStyle/>
          <a:p>
            <a:pPr algn="ctr">
              <a:lnSpc>
                <a:spcPts val="17918"/>
              </a:lnSpc>
              <a:spcBef>
                <a:spcPct val="0"/>
              </a:spcBef>
            </a:pPr>
            <a:r>
              <a:rPr lang="en-US" sz="12798">
                <a:solidFill>
                  <a:srgbClr val="E41B13"/>
                </a:solidFill>
                <a:latin typeface="Omnes Bold"/>
                <a:ea typeface="Omnes Bold"/>
                <a:cs typeface="Omnes Bold"/>
                <a:sym typeface="Omnes Bold"/>
              </a:rPr>
              <a:t>5%</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236322" y="2987795"/>
            <a:ext cx="8398439" cy="3582154"/>
          </a:xfrm>
          <a:custGeom>
            <a:avLst/>
            <a:gdLst/>
            <a:ahLst/>
            <a:cxnLst/>
            <a:rect l="l" t="t" r="r" b="b"/>
            <a:pathLst>
              <a:path w="8398439" h="3582154">
                <a:moveTo>
                  <a:pt x="0" y="0"/>
                </a:moveTo>
                <a:lnTo>
                  <a:pt x="8398439" y="0"/>
                </a:lnTo>
                <a:lnTo>
                  <a:pt x="8398439" y="3582153"/>
                </a:lnTo>
                <a:lnTo>
                  <a:pt x="0" y="3582153"/>
                </a:lnTo>
                <a:lnTo>
                  <a:pt x="0" y="0"/>
                </a:lnTo>
                <a:close/>
              </a:path>
            </a:pathLst>
          </a:custGeom>
          <a:blipFill>
            <a:blip r:embed="rId5"/>
            <a:stretch>
              <a:fillRect l="-9261" t="-44775" r="-6706" b="-51665"/>
            </a:stretch>
          </a:blipFill>
        </p:spPr>
        <p:txBody>
          <a:bodyPr/>
          <a:lstStyle/>
          <a:p>
            <a:endParaRPr lang="en-GB"/>
          </a:p>
        </p:txBody>
      </p:sp>
      <p:sp>
        <p:nvSpPr>
          <p:cNvPr id="5" name="Freeform 5"/>
          <p:cNvSpPr/>
          <p:nvPr/>
        </p:nvSpPr>
        <p:spPr>
          <a:xfrm>
            <a:off x="9990402" y="2637076"/>
            <a:ext cx="7062238" cy="4108327"/>
          </a:xfrm>
          <a:custGeom>
            <a:avLst/>
            <a:gdLst/>
            <a:ahLst/>
            <a:cxnLst/>
            <a:rect l="l" t="t" r="r" b="b"/>
            <a:pathLst>
              <a:path w="7062238" h="4108327">
                <a:moveTo>
                  <a:pt x="0" y="0"/>
                </a:moveTo>
                <a:lnTo>
                  <a:pt x="7062238" y="0"/>
                </a:lnTo>
                <a:lnTo>
                  <a:pt x="7062238" y="4108327"/>
                </a:lnTo>
                <a:lnTo>
                  <a:pt x="0" y="4108327"/>
                </a:lnTo>
                <a:lnTo>
                  <a:pt x="0" y="0"/>
                </a:lnTo>
                <a:close/>
              </a:path>
            </a:pathLst>
          </a:custGeom>
          <a:blipFill>
            <a:blip r:embed="rId6"/>
            <a:stretch>
              <a:fillRect t="-9002" b="-19756"/>
            </a:stretch>
          </a:blipFill>
        </p:spPr>
        <p:txBody>
          <a:bodyPr/>
          <a:lstStyle/>
          <a:p>
            <a:endParaRPr lang="en-GB"/>
          </a:p>
        </p:txBody>
      </p:sp>
      <p:sp>
        <p:nvSpPr>
          <p:cNvPr id="6" name="TextBox 6"/>
          <p:cNvSpPr txBox="1"/>
          <p:nvPr/>
        </p:nvSpPr>
        <p:spPr>
          <a:xfrm>
            <a:off x="-835758" y="982980"/>
            <a:ext cx="19959516" cy="1444613"/>
          </a:xfrm>
          <a:prstGeom prst="rect">
            <a:avLst/>
          </a:prstGeom>
        </p:spPr>
        <p:txBody>
          <a:bodyPr lIns="0" tIns="0" rIns="0" bIns="0" rtlCol="0" anchor="t">
            <a:spAutoFit/>
          </a:bodyPr>
          <a:lstStyle/>
          <a:p>
            <a:pPr algn="ctr">
              <a:lnSpc>
                <a:spcPts val="11200"/>
              </a:lnSpc>
              <a:spcBef>
                <a:spcPct val="0"/>
              </a:spcBef>
            </a:pPr>
            <a:r>
              <a:rPr lang="en-US" sz="8000">
                <a:solidFill>
                  <a:srgbClr val="000000"/>
                </a:solidFill>
                <a:latin typeface="Omnes Semibold"/>
                <a:ea typeface="Omnes Semibold"/>
                <a:cs typeface="Omnes Semibold"/>
                <a:sym typeface="Omnes Semibold"/>
              </a:rPr>
              <a:t>What is the largest animal in the ocean?</a:t>
            </a:r>
          </a:p>
        </p:txBody>
      </p:sp>
      <p:sp>
        <p:nvSpPr>
          <p:cNvPr id="7" name="TextBox 7"/>
          <p:cNvSpPr txBox="1"/>
          <p:nvPr/>
        </p:nvSpPr>
        <p:spPr>
          <a:xfrm>
            <a:off x="-835758" y="6853925"/>
            <a:ext cx="7096376" cy="3636637"/>
          </a:xfrm>
          <a:prstGeom prst="rect">
            <a:avLst/>
          </a:prstGeom>
        </p:spPr>
        <p:txBody>
          <a:bodyPr lIns="0" tIns="0" rIns="0" bIns="0" rtlCol="0" anchor="t">
            <a:spAutoFit/>
          </a:bodyPr>
          <a:lstStyle/>
          <a:p>
            <a:pPr algn="ctr">
              <a:lnSpc>
                <a:spcPts val="14280"/>
              </a:lnSpc>
              <a:spcBef>
                <a:spcPct val="0"/>
              </a:spcBef>
            </a:pPr>
            <a:r>
              <a:rPr lang="en-US" sz="10200">
                <a:solidFill>
                  <a:srgbClr val="004AAD"/>
                </a:solidFill>
                <a:latin typeface="Omnes Bold"/>
                <a:ea typeface="Omnes Bold"/>
                <a:cs typeface="Omnes Bold"/>
                <a:sym typeface="Omnes Bold"/>
              </a:rPr>
              <a:t>Whale Shark</a:t>
            </a:r>
          </a:p>
        </p:txBody>
      </p:sp>
      <p:sp>
        <p:nvSpPr>
          <p:cNvPr id="8" name="TextBox 8"/>
          <p:cNvSpPr txBox="1"/>
          <p:nvPr/>
        </p:nvSpPr>
        <p:spPr>
          <a:xfrm>
            <a:off x="11277886" y="6853925"/>
            <a:ext cx="3901797" cy="3636637"/>
          </a:xfrm>
          <a:prstGeom prst="rect">
            <a:avLst/>
          </a:prstGeom>
        </p:spPr>
        <p:txBody>
          <a:bodyPr lIns="0" tIns="0" rIns="0" bIns="0" rtlCol="0" anchor="t">
            <a:spAutoFit/>
          </a:bodyPr>
          <a:lstStyle/>
          <a:p>
            <a:pPr algn="ctr">
              <a:lnSpc>
                <a:spcPts val="14280"/>
              </a:lnSpc>
            </a:pPr>
            <a:r>
              <a:rPr lang="en-US" sz="10200">
                <a:solidFill>
                  <a:srgbClr val="E41B13"/>
                </a:solidFill>
                <a:latin typeface="Omnes Bold"/>
                <a:ea typeface="Omnes Bold"/>
                <a:cs typeface="Omnes Bold"/>
                <a:sym typeface="Omnes Bold"/>
              </a:rPr>
              <a:t>Blue </a:t>
            </a:r>
          </a:p>
          <a:p>
            <a:pPr algn="ctr">
              <a:lnSpc>
                <a:spcPts val="14280"/>
              </a:lnSpc>
              <a:spcBef>
                <a:spcPct val="0"/>
              </a:spcBef>
            </a:pPr>
            <a:r>
              <a:rPr lang="en-US" sz="10200">
                <a:solidFill>
                  <a:srgbClr val="E41B13"/>
                </a:solidFill>
                <a:latin typeface="Omnes Bold"/>
                <a:ea typeface="Omnes Bold"/>
                <a:cs typeface="Omnes Bold"/>
                <a:sym typeface="Omnes Bold"/>
              </a:rPr>
              <a:t>Whale</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3371589" y="3198359"/>
            <a:ext cx="8287740" cy="4821240"/>
          </a:xfrm>
          <a:custGeom>
            <a:avLst/>
            <a:gdLst/>
            <a:ahLst/>
            <a:cxnLst/>
            <a:rect l="l" t="t" r="r" b="b"/>
            <a:pathLst>
              <a:path w="8287740" h="4821240">
                <a:moveTo>
                  <a:pt x="0" y="0"/>
                </a:moveTo>
                <a:lnTo>
                  <a:pt x="8287740" y="0"/>
                </a:lnTo>
                <a:lnTo>
                  <a:pt x="8287740" y="4821240"/>
                </a:lnTo>
                <a:lnTo>
                  <a:pt x="0" y="4821240"/>
                </a:lnTo>
                <a:lnTo>
                  <a:pt x="0" y="0"/>
                </a:lnTo>
                <a:close/>
              </a:path>
            </a:pathLst>
          </a:custGeom>
          <a:blipFill>
            <a:blip r:embed="rId5"/>
            <a:stretch>
              <a:fillRect t="-9002" b="-19756"/>
            </a:stretch>
          </a:blipFill>
        </p:spPr>
        <p:txBody>
          <a:bodyPr/>
          <a:lstStyle/>
          <a:p>
            <a:endParaRPr lang="en-GB"/>
          </a:p>
        </p:txBody>
      </p:sp>
      <p:sp>
        <p:nvSpPr>
          <p:cNvPr id="5" name="TextBox 5"/>
          <p:cNvSpPr txBox="1"/>
          <p:nvPr/>
        </p:nvSpPr>
        <p:spPr>
          <a:xfrm>
            <a:off x="-1671516" y="1368363"/>
            <a:ext cx="19959516" cy="1444613"/>
          </a:xfrm>
          <a:prstGeom prst="rect">
            <a:avLst/>
          </a:prstGeom>
        </p:spPr>
        <p:txBody>
          <a:bodyPr lIns="0" tIns="0" rIns="0" bIns="0" rtlCol="0" anchor="t">
            <a:spAutoFit/>
          </a:bodyPr>
          <a:lstStyle/>
          <a:p>
            <a:pPr algn="ctr">
              <a:lnSpc>
                <a:spcPts val="11200"/>
              </a:lnSpc>
              <a:spcBef>
                <a:spcPct val="0"/>
              </a:spcBef>
            </a:pPr>
            <a:r>
              <a:rPr lang="en-US" sz="8000">
                <a:solidFill>
                  <a:srgbClr val="000000"/>
                </a:solidFill>
                <a:latin typeface="Omnes Semibold"/>
                <a:ea typeface="Omnes Semibold"/>
                <a:cs typeface="Omnes Semibold"/>
                <a:sym typeface="Omnes Semibold"/>
              </a:rPr>
              <a:t>Correct Answer: </a:t>
            </a:r>
          </a:p>
        </p:txBody>
      </p:sp>
      <p:sp>
        <p:nvSpPr>
          <p:cNvPr id="6" name="TextBox 6"/>
          <p:cNvSpPr txBox="1"/>
          <p:nvPr/>
        </p:nvSpPr>
        <p:spPr>
          <a:xfrm>
            <a:off x="12564006" y="3187069"/>
            <a:ext cx="3901797" cy="3636637"/>
          </a:xfrm>
          <a:prstGeom prst="rect">
            <a:avLst/>
          </a:prstGeom>
        </p:spPr>
        <p:txBody>
          <a:bodyPr lIns="0" tIns="0" rIns="0" bIns="0" rtlCol="0" anchor="t">
            <a:spAutoFit/>
          </a:bodyPr>
          <a:lstStyle/>
          <a:p>
            <a:pPr algn="ctr">
              <a:lnSpc>
                <a:spcPts val="14280"/>
              </a:lnSpc>
            </a:pPr>
            <a:r>
              <a:rPr lang="en-US" sz="10200">
                <a:solidFill>
                  <a:srgbClr val="E41B13"/>
                </a:solidFill>
                <a:latin typeface="Omnes Bold"/>
                <a:ea typeface="Omnes Bold"/>
                <a:cs typeface="Omnes Bold"/>
                <a:sym typeface="Omnes Bold"/>
              </a:rPr>
              <a:t>Blue </a:t>
            </a:r>
          </a:p>
          <a:p>
            <a:pPr algn="ctr">
              <a:lnSpc>
                <a:spcPts val="14280"/>
              </a:lnSpc>
              <a:spcBef>
                <a:spcPct val="0"/>
              </a:spcBef>
            </a:pPr>
            <a:r>
              <a:rPr lang="en-US" sz="10200">
                <a:solidFill>
                  <a:srgbClr val="E41B13"/>
                </a:solidFill>
                <a:latin typeface="Omnes Bold"/>
                <a:ea typeface="Omnes Bold"/>
                <a:cs typeface="Omnes Bold"/>
                <a:sym typeface="Omnes Bold"/>
              </a:rPr>
              <a:t>Whale</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279715" y="4351270"/>
            <a:ext cx="5299700" cy="5704856"/>
          </a:xfrm>
          <a:custGeom>
            <a:avLst/>
            <a:gdLst/>
            <a:ahLst/>
            <a:cxnLst/>
            <a:rect l="l" t="t" r="r" b="b"/>
            <a:pathLst>
              <a:path w="5299700" h="5704856">
                <a:moveTo>
                  <a:pt x="0" y="0"/>
                </a:moveTo>
                <a:lnTo>
                  <a:pt x="5299700" y="0"/>
                </a:lnTo>
                <a:lnTo>
                  <a:pt x="5299700" y="5704856"/>
                </a:lnTo>
                <a:lnTo>
                  <a:pt x="0" y="5704856"/>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8473516" y="2869598"/>
            <a:ext cx="5726907"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Finished!</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5"/>
            <a:stretch>
              <a:fillRect/>
            </a:stretch>
          </a:blipFill>
        </p:spPr>
        <p:txBody>
          <a:bodyPr/>
          <a:lstStyle/>
          <a:p>
            <a:endParaRPr lang="en-GB"/>
          </a:p>
        </p:txBody>
      </p:sp>
      <p:sp>
        <p:nvSpPr>
          <p:cNvPr id="7" name="TextBox 7"/>
          <p:cNvSpPr txBox="1"/>
          <p:nvPr/>
        </p:nvSpPr>
        <p:spPr>
          <a:xfrm>
            <a:off x="7273724" y="5400887"/>
            <a:ext cx="8126492" cy="1590179"/>
          </a:xfrm>
          <a:prstGeom prst="rect">
            <a:avLst/>
          </a:prstGeom>
        </p:spPr>
        <p:txBody>
          <a:bodyPr lIns="0" tIns="0" rIns="0" bIns="0" rtlCol="0" anchor="t">
            <a:spAutoFit/>
          </a:bodyPr>
          <a:lstStyle/>
          <a:p>
            <a:pPr algn="ctr">
              <a:lnSpc>
                <a:spcPts val="6206"/>
              </a:lnSpc>
            </a:pPr>
            <a:r>
              <a:rPr lang="en-US" sz="4433" dirty="0">
                <a:solidFill>
                  <a:srgbClr val="000000"/>
                </a:solidFill>
                <a:latin typeface="Omnes Bold"/>
                <a:ea typeface="Omnes Bold"/>
                <a:cs typeface="Omnes Bold"/>
                <a:sym typeface="Omnes Bold"/>
              </a:rPr>
              <a:t>Well Done you have completed</a:t>
            </a:r>
          </a:p>
          <a:p>
            <a:pPr algn="ctr">
              <a:lnSpc>
                <a:spcPts val="6206"/>
              </a:lnSpc>
              <a:spcBef>
                <a:spcPct val="0"/>
              </a:spcBef>
            </a:pPr>
            <a:r>
              <a:rPr lang="en-US" sz="4433" dirty="0">
                <a:solidFill>
                  <a:srgbClr val="000000"/>
                </a:solidFill>
                <a:latin typeface="Omnes Bold"/>
                <a:ea typeface="Omnes Bold"/>
                <a:cs typeface="Omnes Bold"/>
                <a:sym typeface="Omnes Bold"/>
              </a:rPr>
              <a:t> our All Aboard quiz!</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73665" y="8782906"/>
            <a:ext cx="1594562" cy="1504094"/>
          </a:xfrm>
          <a:custGeom>
            <a:avLst/>
            <a:gdLst/>
            <a:ahLst/>
            <a:cxnLst/>
            <a:rect l="l" t="t" r="r" b="b"/>
            <a:pathLst>
              <a:path w="1594562" h="1504094">
                <a:moveTo>
                  <a:pt x="0" y="0"/>
                </a:moveTo>
                <a:lnTo>
                  <a:pt x="1594562" y="0"/>
                </a:lnTo>
                <a:lnTo>
                  <a:pt x="1594562" y="1504094"/>
                </a:lnTo>
                <a:lnTo>
                  <a:pt x="0" y="1504094"/>
                </a:lnTo>
                <a:lnTo>
                  <a:pt x="0" y="0"/>
                </a:lnTo>
                <a:close/>
              </a:path>
            </a:pathLst>
          </a:custGeom>
          <a:blipFill>
            <a:blip r:embed="rId3">
              <a:extLst>
                <a:ext uri="{96DAC541-7B7A-43D3-8B79-37D633B846F1}">
                  <asvg:svgBlip xmlns:asvg="http://schemas.microsoft.com/office/drawing/2016/SVG/main" r:embed="rId4"/>
                </a:ext>
              </a:extLst>
            </a:blip>
            <a:stretch>
              <a:fillRect l="-21684" t="-2264"/>
            </a:stretch>
          </a:blipFill>
        </p:spPr>
        <p:txBody>
          <a:bodyPr/>
          <a:lstStyle/>
          <a:p>
            <a:endParaRPr lang="en-GB"/>
          </a:p>
        </p:txBody>
      </p:sp>
      <p:sp>
        <p:nvSpPr>
          <p:cNvPr id="3" name="Freeform 3"/>
          <p:cNvSpPr/>
          <p:nvPr/>
        </p:nvSpPr>
        <p:spPr>
          <a:xfrm>
            <a:off x="11093968" y="8835945"/>
            <a:ext cx="1225657" cy="1236088"/>
          </a:xfrm>
          <a:custGeom>
            <a:avLst/>
            <a:gdLst/>
            <a:ahLst/>
            <a:cxnLst/>
            <a:rect l="l" t="t" r="r" b="b"/>
            <a:pathLst>
              <a:path w="1225657" h="1236088">
                <a:moveTo>
                  <a:pt x="0" y="0"/>
                </a:moveTo>
                <a:lnTo>
                  <a:pt x="1225657" y="0"/>
                </a:lnTo>
                <a:lnTo>
                  <a:pt x="1225657" y="1236088"/>
                </a:lnTo>
                <a:lnTo>
                  <a:pt x="0" y="1236088"/>
                </a:lnTo>
                <a:lnTo>
                  <a:pt x="0" y="0"/>
                </a:lnTo>
                <a:close/>
              </a:path>
            </a:pathLst>
          </a:custGeom>
          <a:blipFill>
            <a:blip r:embed="rId5"/>
            <a:stretch>
              <a:fillRect/>
            </a:stretch>
          </a:blipFill>
        </p:spPr>
        <p:txBody>
          <a:bodyPr/>
          <a:lstStyle/>
          <a:p>
            <a:endParaRPr lang="en-GB"/>
          </a:p>
        </p:txBody>
      </p:sp>
      <p:sp>
        <p:nvSpPr>
          <p:cNvPr id="4" name="Freeform 4"/>
          <p:cNvSpPr/>
          <p:nvPr/>
        </p:nvSpPr>
        <p:spPr>
          <a:xfrm>
            <a:off x="5257046" y="0"/>
            <a:ext cx="7249228" cy="483282"/>
          </a:xfrm>
          <a:custGeom>
            <a:avLst/>
            <a:gdLst/>
            <a:ahLst/>
            <a:cxnLst/>
            <a:rect l="l" t="t" r="r" b="b"/>
            <a:pathLst>
              <a:path w="7249228" h="483282">
                <a:moveTo>
                  <a:pt x="0" y="0"/>
                </a:moveTo>
                <a:lnTo>
                  <a:pt x="7249228" y="0"/>
                </a:lnTo>
                <a:lnTo>
                  <a:pt x="7249228" y="483282"/>
                </a:lnTo>
                <a:lnTo>
                  <a:pt x="0" y="483282"/>
                </a:lnTo>
                <a:lnTo>
                  <a:pt x="0" y="0"/>
                </a:lnTo>
                <a:close/>
              </a:path>
            </a:pathLst>
          </a:custGeom>
          <a:blipFill>
            <a:blip r:embed="rId6"/>
            <a:stretch>
              <a:fillRect/>
            </a:stretch>
          </a:blipFill>
        </p:spPr>
        <p:txBody>
          <a:bodyPr/>
          <a:lstStyle/>
          <a:p>
            <a:endParaRPr lang="en-GB"/>
          </a:p>
        </p:txBody>
      </p:sp>
      <p:grpSp>
        <p:nvGrpSpPr>
          <p:cNvPr id="5" name="Group 5"/>
          <p:cNvGrpSpPr/>
          <p:nvPr/>
        </p:nvGrpSpPr>
        <p:grpSpPr>
          <a:xfrm rot="5400000">
            <a:off x="6215285" y="475130"/>
            <a:ext cx="1416310" cy="3332788"/>
            <a:chOff x="0" y="0"/>
            <a:chExt cx="529333" cy="1245599"/>
          </a:xfrm>
        </p:grpSpPr>
        <p:sp>
          <p:nvSpPr>
            <p:cNvPr id="6" name="Freeform 6"/>
            <p:cNvSpPr/>
            <p:nvPr/>
          </p:nvSpPr>
          <p:spPr>
            <a:xfrm>
              <a:off x="0" y="0"/>
              <a:ext cx="529333" cy="1245599"/>
            </a:xfrm>
            <a:custGeom>
              <a:avLst/>
              <a:gdLst/>
              <a:ahLst/>
              <a:cxnLst/>
              <a:rect l="l" t="t" r="r" b="b"/>
              <a:pathLst>
                <a:path w="529333" h="1245599">
                  <a:moveTo>
                    <a:pt x="176540" y="19070"/>
                  </a:moveTo>
                  <a:cubicBezTo>
                    <a:pt x="203590" y="7556"/>
                    <a:pt x="234529" y="0"/>
                    <a:pt x="264809" y="0"/>
                  </a:cubicBezTo>
                  <a:cubicBezTo>
                    <a:pt x="295090" y="0"/>
                    <a:pt x="324228" y="6476"/>
                    <a:pt x="351079" y="17990"/>
                  </a:cubicBezTo>
                  <a:cubicBezTo>
                    <a:pt x="351651" y="18350"/>
                    <a:pt x="352222" y="18350"/>
                    <a:pt x="352793" y="18710"/>
                  </a:cubicBezTo>
                  <a:cubicBezTo>
                    <a:pt x="453632" y="64765"/>
                    <a:pt x="527905" y="186379"/>
                    <a:pt x="529333" y="338116"/>
                  </a:cubicBezTo>
                  <a:lnTo>
                    <a:pt x="529333" y="1245599"/>
                  </a:lnTo>
                  <a:lnTo>
                    <a:pt x="0" y="1245599"/>
                  </a:lnTo>
                  <a:lnTo>
                    <a:pt x="0" y="338789"/>
                  </a:lnTo>
                  <a:cubicBezTo>
                    <a:pt x="1428" y="185660"/>
                    <a:pt x="74558" y="64045"/>
                    <a:pt x="176540" y="19070"/>
                  </a:cubicBezTo>
                  <a:close/>
                </a:path>
              </a:pathLst>
            </a:custGeom>
            <a:solidFill>
              <a:srgbClr val="E41B13"/>
            </a:solidFill>
          </p:spPr>
          <p:txBody>
            <a:bodyPr/>
            <a:lstStyle/>
            <a:p>
              <a:endParaRPr lang="en-GB"/>
            </a:p>
          </p:txBody>
        </p:sp>
        <p:sp>
          <p:nvSpPr>
            <p:cNvPr id="7" name="TextBox 7"/>
            <p:cNvSpPr txBox="1"/>
            <p:nvPr/>
          </p:nvSpPr>
          <p:spPr>
            <a:xfrm>
              <a:off x="0" y="79375"/>
              <a:ext cx="529333" cy="1166224"/>
            </a:xfrm>
            <a:prstGeom prst="rect">
              <a:avLst/>
            </a:prstGeom>
          </p:spPr>
          <p:txBody>
            <a:bodyPr lIns="24356" tIns="24356" rIns="24356" bIns="24356" rtlCol="0" anchor="ctr"/>
            <a:lstStyle/>
            <a:p>
              <a:pPr algn="ctr">
                <a:lnSpc>
                  <a:spcPts val="1946"/>
                </a:lnSpc>
              </a:pPr>
              <a:endParaRPr/>
            </a:p>
          </p:txBody>
        </p:sp>
      </p:grpSp>
      <p:sp>
        <p:nvSpPr>
          <p:cNvPr id="8" name="Freeform 8"/>
          <p:cNvSpPr/>
          <p:nvPr/>
        </p:nvSpPr>
        <p:spPr>
          <a:xfrm>
            <a:off x="5596967" y="2224967"/>
            <a:ext cx="401094" cy="442586"/>
          </a:xfrm>
          <a:custGeom>
            <a:avLst/>
            <a:gdLst/>
            <a:ahLst/>
            <a:cxnLst/>
            <a:rect l="l" t="t" r="r" b="b"/>
            <a:pathLst>
              <a:path w="401094" h="442586">
                <a:moveTo>
                  <a:pt x="0" y="0"/>
                </a:moveTo>
                <a:lnTo>
                  <a:pt x="401094" y="0"/>
                </a:lnTo>
                <a:lnTo>
                  <a:pt x="401094" y="442587"/>
                </a:lnTo>
                <a:lnTo>
                  <a:pt x="0" y="4425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5555547" y="1433369"/>
            <a:ext cx="552975" cy="667035"/>
          </a:xfrm>
          <a:custGeom>
            <a:avLst/>
            <a:gdLst/>
            <a:ahLst/>
            <a:cxnLst/>
            <a:rect l="l" t="t" r="r" b="b"/>
            <a:pathLst>
              <a:path w="552975" h="667035">
                <a:moveTo>
                  <a:pt x="0" y="0"/>
                </a:moveTo>
                <a:lnTo>
                  <a:pt x="552975" y="0"/>
                </a:lnTo>
                <a:lnTo>
                  <a:pt x="552975" y="667035"/>
                </a:lnTo>
                <a:lnTo>
                  <a:pt x="0" y="667035"/>
                </a:lnTo>
                <a:lnTo>
                  <a:pt x="0" y="0"/>
                </a:lnTo>
                <a:close/>
              </a:path>
            </a:pathLst>
          </a:custGeom>
          <a:blipFill>
            <a:blip r:embed="rId9"/>
            <a:stretch>
              <a:fillRect t="-36762"/>
            </a:stretch>
          </a:blipFill>
        </p:spPr>
        <p:txBody>
          <a:bodyPr/>
          <a:lstStyle/>
          <a:p>
            <a:endParaRPr lang="en-GB"/>
          </a:p>
        </p:txBody>
      </p:sp>
      <p:sp>
        <p:nvSpPr>
          <p:cNvPr id="10" name="Freeform 10"/>
          <p:cNvSpPr/>
          <p:nvPr/>
        </p:nvSpPr>
        <p:spPr>
          <a:xfrm>
            <a:off x="8847140" y="483282"/>
            <a:ext cx="4183813" cy="3686368"/>
          </a:xfrm>
          <a:custGeom>
            <a:avLst/>
            <a:gdLst/>
            <a:ahLst/>
            <a:cxnLst/>
            <a:rect l="l" t="t" r="r" b="b"/>
            <a:pathLst>
              <a:path w="4183813" h="3686368">
                <a:moveTo>
                  <a:pt x="0" y="0"/>
                </a:moveTo>
                <a:lnTo>
                  <a:pt x="4183814" y="0"/>
                </a:lnTo>
                <a:lnTo>
                  <a:pt x="4183814" y="3686368"/>
                </a:lnTo>
                <a:lnTo>
                  <a:pt x="0" y="3686368"/>
                </a:lnTo>
                <a:lnTo>
                  <a:pt x="0" y="0"/>
                </a:lnTo>
                <a:close/>
              </a:path>
            </a:pathLst>
          </a:custGeom>
          <a:blipFill>
            <a:blip r:embed="rId10"/>
            <a:stretch>
              <a:fillRect/>
            </a:stretch>
          </a:blipFill>
        </p:spPr>
        <p:txBody>
          <a:bodyPr/>
          <a:lstStyle/>
          <a:p>
            <a:endParaRPr lang="en-GB"/>
          </a:p>
        </p:txBody>
      </p:sp>
      <p:sp>
        <p:nvSpPr>
          <p:cNvPr id="11" name="Freeform 11"/>
          <p:cNvSpPr/>
          <p:nvPr/>
        </p:nvSpPr>
        <p:spPr>
          <a:xfrm>
            <a:off x="9750017" y="6020187"/>
            <a:ext cx="2687903" cy="1649701"/>
          </a:xfrm>
          <a:custGeom>
            <a:avLst/>
            <a:gdLst/>
            <a:ahLst/>
            <a:cxnLst/>
            <a:rect l="l" t="t" r="r" b="b"/>
            <a:pathLst>
              <a:path w="2687903" h="1649701">
                <a:moveTo>
                  <a:pt x="0" y="0"/>
                </a:moveTo>
                <a:lnTo>
                  <a:pt x="2687903" y="0"/>
                </a:lnTo>
                <a:lnTo>
                  <a:pt x="2687903" y="1649700"/>
                </a:lnTo>
                <a:lnTo>
                  <a:pt x="0" y="16497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2" name="TextBox 12"/>
          <p:cNvSpPr txBox="1"/>
          <p:nvPr/>
        </p:nvSpPr>
        <p:spPr>
          <a:xfrm>
            <a:off x="6197575" y="2215183"/>
            <a:ext cx="1220458"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5 minutes</a:t>
            </a:r>
          </a:p>
        </p:txBody>
      </p:sp>
      <p:sp>
        <p:nvSpPr>
          <p:cNvPr id="13" name="TextBox 13"/>
          <p:cNvSpPr txBox="1"/>
          <p:nvPr/>
        </p:nvSpPr>
        <p:spPr>
          <a:xfrm>
            <a:off x="6180078" y="1643797"/>
            <a:ext cx="2103263"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Monkey Madness</a:t>
            </a:r>
          </a:p>
        </p:txBody>
      </p:sp>
      <p:sp>
        <p:nvSpPr>
          <p:cNvPr id="14" name="TextBox 14"/>
          <p:cNvSpPr txBox="1"/>
          <p:nvPr/>
        </p:nvSpPr>
        <p:spPr>
          <a:xfrm>
            <a:off x="5266057" y="429878"/>
            <a:ext cx="4298026" cy="1021297"/>
          </a:xfrm>
          <a:prstGeom prst="rect">
            <a:avLst/>
          </a:prstGeom>
        </p:spPr>
        <p:txBody>
          <a:bodyPr lIns="0" tIns="0" rIns="0" bIns="0" rtlCol="0" anchor="t">
            <a:spAutoFit/>
          </a:bodyPr>
          <a:lstStyle/>
          <a:p>
            <a:pPr algn="ctr">
              <a:lnSpc>
                <a:spcPts val="7987"/>
              </a:lnSpc>
              <a:spcBef>
                <a:spcPct val="0"/>
              </a:spcBef>
            </a:pPr>
            <a:r>
              <a:rPr lang="en-US" sz="5705">
                <a:solidFill>
                  <a:srgbClr val="E41B13"/>
                </a:solidFill>
                <a:latin typeface="Omnes Bold"/>
                <a:ea typeface="Omnes Bold"/>
                <a:cs typeface="Omnes Bold"/>
                <a:sym typeface="Omnes Bold"/>
              </a:rPr>
              <a:t>All Aboard </a:t>
            </a:r>
          </a:p>
        </p:txBody>
      </p:sp>
      <p:sp>
        <p:nvSpPr>
          <p:cNvPr id="15" name="TextBox 15"/>
          <p:cNvSpPr txBox="1"/>
          <p:nvPr/>
        </p:nvSpPr>
        <p:spPr>
          <a:xfrm>
            <a:off x="5730431" y="2941988"/>
            <a:ext cx="2024373"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Instructions</a:t>
            </a:r>
          </a:p>
        </p:txBody>
      </p:sp>
      <p:sp>
        <p:nvSpPr>
          <p:cNvPr id="16" name="TextBox 16"/>
          <p:cNvSpPr txBox="1"/>
          <p:nvPr/>
        </p:nvSpPr>
        <p:spPr>
          <a:xfrm>
            <a:off x="5749915" y="5228602"/>
            <a:ext cx="2569069"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Health &amp; Safety</a:t>
            </a:r>
          </a:p>
        </p:txBody>
      </p:sp>
      <p:sp>
        <p:nvSpPr>
          <p:cNvPr id="17" name="TextBox 17"/>
          <p:cNvSpPr txBox="1"/>
          <p:nvPr/>
        </p:nvSpPr>
        <p:spPr>
          <a:xfrm>
            <a:off x="5749915" y="7145756"/>
            <a:ext cx="2145676"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Teacher Tips</a:t>
            </a:r>
          </a:p>
        </p:txBody>
      </p:sp>
      <p:sp>
        <p:nvSpPr>
          <p:cNvPr id="18" name="TextBox 18"/>
          <p:cNvSpPr txBox="1"/>
          <p:nvPr/>
        </p:nvSpPr>
        <p:spPr>
          <a:xfrm>
            <a:off x="5749915" y="3502641"/>
            <a:ext cx="4858994" cy="1688385"/>
          </a:xfrm>
          <a:prstGeom prst="rect">
            <a:avLst/>
          </a:prstGeom>
        </p:spPr>
        <p:txBody>
          <a:bodyPr lIns="0" tIns="0" rIns="0" bIns="0" rtlCol="0" anchor="t">
            <a:spAutoFit/>
          </a:bodyPr>
          <a:lstStyle/>
          <a:p>
            <a:pPr algn="l">
              <a:lnSpc>
                <a:spcPts val="2215"/>
              </a:lnSpc>
              <a:spcBef>
                <a:spcPct val="0"/>
              </a:spcBef>
            </a:pPr>
            <a:r>
              <a:rPr lang="en-US" sz="1582">
                <a:solidFill>
                  <a:srgbClr val="000000"/>
                </a:solidFill>
                <a:latin typeface="Omnes Regular"/>
                <a:ea typeface="Omnes Regular"/>
                <a:cs typeface="Omnes Regular"/>
                <a:sym typeface="Omnes Regular"/>
              </a:rPr>
              <a:t>Take your pupils on a nautical adventure as you go through our short Power Point with questions along the way. Place a red object on one side of the room and a blue on the other side. The answers to each of the questions are written in blue or red. The pupils must answer by moving to the side of the room they think the answer is. </a:t>
            </a:r>
          </a:p>
        </p:txBody>
      </p:sp>
      <p:sp>
        <p:nvSpPr>
          <p:cNvPr id="19" name="TextBox 19"/>
          <p:cNvSpPr txBox="1"/>
          <p:nvPr/>
        </p:nvSpPr>
        <p:spPr>
          <a:xfrm>
            <a:off x="5555547" y="5725766"/>
            <a:ext cx="5865163" cy="1409814"/>
          </a:xfrm>
          <a:prstGeom prst="rect">
            <a:avLst/>
          </a:prstGeom>
        </p:spPr>
        <p:txBody>
          <a:bodyPr lIns="0" tIns="0" rIns="0" bIns="0" rtlCol="0" anchor="t">
            <a:spAutoFit/>
          </a:bodyPr>
          <a:lstStyle/>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floors are clear of trip hazards before taking part in any activity.</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pupils leave stationary on the table.</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Remind pupils of their own spatial awareness.</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Give clear instructions.</a:t>
            </a:r>
          </a:p>
        </p:txBody>
      </p:sp>
      <p:sp>
        <p:nvSpPr>
          <p:cNvPr id="20" name="TextBox 20"/>
          <p:cNvSpPr txBox="1"/>
          <p:nvPr/>
        </p:nvSpPr>
        <p:spPr>
          <a:xfrm>
            <a:off x="5730431" y="7644704"/>
            <a:ext cx="5363537" cy="2245525"/>
          </a:xfrm>
          <a:prstGeom prst="rect">
            <a:avLst/>
          </a:prstGeom>
        </p:spPr>
        <p:txBody>
          <a:bodyPr lIns="0" tIns="0" rIns="0" bIns="0" rtlCol="0" anchor="t">
            <a:spAutoFit/>
          </a:bodyPr>
          <a:lstStyle/>
          <a:p>
            <a:pPr algn="l">
              <a:lnSpc>
                <a:spcPts val="2215"/>
              </a:lnSpc>
            </a:pPr>
            <a:r>
              <a:rPr lang="en-US" sz="1582">
                <a:solidFill>
                  <a:srgbClr val="000000"/>
                </a:solidFill>
                <a:latin typeface="Omnes Regular"/>
                <a:ea typeface="Omnes Regular"/>
                <a:cs typeface="Omnes Regular"/>
                <a:sym typeface="Omnes Regular"/>
              </a:rPr>
              <a:t>This activity is suited to all ages. See our PowerPoint for more information. </a:t>
            </a:r>
          </a:p>
          <a:p>
            <a:pPr algn="l">
              <a:lnSpc>
                <a:spcPts val="2215"/>
              </a:lnSpc>
            </a:pPr>
            <a:r>
              <a:rPr lang="en-US" sz="1582">
                <a:solidFill>
                  <a:srgbClr val="000000"/>
                </a:solidFill>
                <a:latin typeface="Omnes Regular"/>
                <a:ea typeface="Omnes Regular"/>
                <a:cs typeface="Omnes Regular"/>
                <a:sym typeface="Omnes Regular"/>
              </a:rPr>
              <a:t>If space is limited you can ask your pupils to stand in a particular position for example, if they think the answer is red = stand and put their hands on their head, if they think the answer is blue = stand and put their hands on their shoulders. </a:t>
            </a:r>
          </a:p>
          <a:p>
            <a:pPr algn="l">
              <a:lnSpc>
                <a:spcPts val="2215"/>
              </a:lnSpc>
            </a:pPr>
            <a:endParaRPr lang="en-US" sz="1582">
              <a:solidFill>
                <a:srgbClr val="000000"/>
              </a:solidFill>
              <a:latin typeface="Omnes Regular"/>
              <a:ea typeface="Omnes Regular"/>
              <a:cs typeface="Omnes Regular"/>
              <a:sym typeface="Omnes Regular"/>
            </a:endParaRPr>
          </a:p>
          <a:p>
            <a:pPr algn="l">
              <a:lnSpc>
                <a:spcPts val="2215"/>
              </a:lnSpc>
              <a:spcBef>
                <a:spcPct val="0"/>
              </a:spcBef>
            </a:pPr>
            <a:endParaRPr lang="en-US" sz="1582">
              <a:solidFill>
                <a:srgbClr val="000000"/>
              </a:solidFill>
              <a:latin typeface="Omnes Regular"/>
              <a:ea typeface="Omnes Regular"/>
              <a:cs typeface="Omnes Regular"/>
              <a:sym typeface="Omnes Regular"/>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11350" y="2457419"/>
            <a:ext cx="3021051" cy="9241542"/>
            <a:chOff x="0" y="0"/>
            <a:chExt cx="541338" cy="1655980"/>
          </a:xfrm>
        </p:grpSpPr>
        <p:sp>
          <p:nvSpPr>
            <p:cNvPr id="3" name="Freeform 3"/>
            <p:cNvSpPr/>
            <p:nvPr/>
          </p:nvSpPr>
          <p:spPr>
            <a:xfrm>
              <a:off x="0" y="0"/>
              <a:ext cx="541338" cy="1655980"/>
            </a:xfrm>
            <a:custGeom>
              <a:avLst/>
              <a:gdLst/>
              <a:ahLst/>
              <a:cxnLst/>
              <a:rect l="l" t="t" r="r" b="b"/>
              <a:pathLst>
                <a:path w="541338" h="1655980">
                  <a:moveTo>
                    <a:pt x="180544" y="19070"/>
                  </a:moveTo>
                  <a:cubicBezTo>
                    <a:pt x="208207" y="7556"/>
                    <a:pt x="239848" y="0"/>
                    <a:pt x="270815" y="0"/>
                  </a:cubicBezTo>
                  <a:cubicBezTo>
                    <a:pt x="301783" y="0"/>
                    <a:pt x="331581" y="6476"/>
                    <a:pt x="359041" y="17990"/>
                  </a:cubicBezTo>
                  <a:cubicBezTo>
                    <a:pt x="359627" y="18350"/>
                    <a:pt x="360211" y="18350"/>
                    <a:pt x="360795" y="18710"/>
                  </a:cubicBezTo>
                  <a:cubicBezTo>
                    <a:pt x="463921" y="64765"/>
                    <a:pt x="539878" y="186379"/>
                    <a:pt x="541338" y="347231"/>
                  </a:cubicBezTo>
                  <a:lnTo>
                    <a:pt x="541338" y="1655980"/>
                  </a:lnTo>
                  <a:lnTo>
                    <a:pt x="0" y="1655980"/>
                  </a:lnTo>
                  <a:lnTo>
                    <a:pt x="0" y="348203"/>
                  </a:lnTo>
                  <a:cubicBezTo>
                    <a:pt x="1461" y="185660"/>
                    <a:pt x="76249" y="64045"/>
                    <a:pt x="180544" y="19070"/>
                  </a:cubicBezTo>
                  <a:close/>
                </a:path>
              </a:pathLst>
            </a:custGeom>
            <a:solidFill>
              <a:srgbClr val="E41B13"/>
            </a:solidFill>
          </p:spPr>
          <p:txBody>
            <a:bodyPr/>
            <a:lstStyle/>
            <a:p>
              <a:endParaRPr lang="en-GB"/>
            </a:p>
          </p:txBody>
        </p:sp>
        <p:sp>
          <p:nvSpPr>
            <p:cNvPr id="4" name="TextBox 4"/>
            <p:cNvSpPr txBox="1"/>
            <p:nvPr/>
          </p:nvSpPr>
          <p:spPr>
            <a:xfrm>
              <a:off x="0" y="41275"/>
              <a:ext cx="541338" cy="1614705"/>
            </a:xfrm>
            <a:prstGeom prst="rect">
              <a:avLst/>
            </a:prstGeom>
          </p:spPr>
          <p:txBody>
            <a:bodyPr lIns="50800" tIns="50800" rIns="50800" bIns="50800" rtlCol="0" anchor="ctr"/>
            <a:lstStyle/>
            <a:p>
              <a:pPr algn="ctr">
                <a:lnSpc>
                  <a:spcPts val="4060"/>
                </a:lnSpc>
              </a:pPr>
              <a:endParaRPr/>
            </a:p>
          </p:txBody>
        </p:sp>
      </p:grpSp>
      <p:sp>
        <p:nvSpPr>
          <p:cNvPr id="5" name="Freeform 5"/>
          <p:cNvSpPr/>
          <p:nvPr/>
        </p:nvSpPr>
        <p:spPr>
          <a:xfrm>
            <a:off x="229871" y="5821741"/>
            <a:ext cx="1000640" cy="1104155"/>
          </a:xfrm>
          <a:custGeom>
            <a:avLst/>
            <a:gdLst/>
            <a:ahLst/>
            <a:cxnLst/>
            <a:rect l="l" t="t" r="r" b="b"/>
            <a:pathLst>
              <a:path w="1000640" h="1104155">
                <a:moveTo>
                  <a:pt x="0" y="0"/>
                </a:moveTo>
                <a:lnTo>
                  <a:pt x="1000640" y="0"/>
                </a:lnTo>
                <a:lnTo>
                  <a:pt x="1000640" y="1104155"/>
                </a:lnTo>
                <a:lnTo>
                  <a:pt x="0" y="11041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263084" y="7106765"/>
            <a:ext cx="967427" cy="967427"/>
          </a:xfrm>
          <a:custGeom>
            <a:avLst/>
            <a:gdLst/>
            <a:ahLst/>
            <a:cxnLst/>
            <a:rect l="l" t="t" r="r" b="b"/>
            <a:pathLst>
              <a:path w="967427" h="967427">
                <a:moveTo>
                  <a:pt x="0" y="0"/>
                </a:moveTo>
                <a:lnTo>
                  <a:pt x="967427" y="0"/>
                </a:lnTo>
                <a:lnTo>
                  <a:pt x="967427" y="967427"/>
                </a:lnTo>
                <a:lnTo>
                  <a:pt x="0" y="9674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7"/>
            <a:stretch>
              <a:fillRect/>
            </a:stretch>
          </a:blipFill>
        </p:spPr>
        <p:txBody>
          <a:bodyPr/>
          <a:lstStyle/>
          <a:p>
            <a:endParaRPr lang="en-GB"/>
          </a:p>
        </p:txBody>
      </p:sp>
      <p:sp>
        <p:nvSpPr>
          <p:cNvPr id="8" name="TextBox 8"/>
          <p:cNvSpPr txBox="1"/>
          <p:nvPr/>
        </p:nvSpPr>
        <p:spPr>
          <a:xfrm>
            <a:off x="631462" y="2219252"/>
            <a:ext cx="17005168" cy="1951987"/>
          </a:xfrm>
          <a:prstGeom prst="rect">
            <a:avLst/>
          </a:prstGeom>
        </p:spPr>
        <p:txBody>
          <a:bodyPr lIns="0" tIns="0" rIns="0" bIns="0" rtlCol="0" anchor="t">
            <a:spAutoFit/>
          </a:bodyPr>
          <a:lstStyle/>
          <a:p>
            <a:pPr algn="ctr">
              <a:lnSpc>
                <a:spcPts val="15260"/>
              </a:lnSpc>
              <a:spcBef>
                <a:spcPct val="0"/>
              </a:spcBef>
            </a:pPr>
            <a:r>
              <a:rPr lang="en-US" sz="10900">
                <a:solidFill>
                  <a:srgbClr val="E41B13"/>
                </a:solidFill>
                <a:latin typeface="Omnes Bold"/>
                <a:ea typeface="Omnes Bold"/>
                <a:cs typeface="Omnes Bold"/>
                <a:sym typeface="Omnes Bold"/>
              </a:rPr>
              <a:t>KS2</a:t>
            </a:r>
          </a:p>
        </p:txBody>
      </p:sp>
      <p:sp>
        <p:nvSpPr>
          <p:cNvPr id="9" name="TextBox 9"/>
          <p:cNvSpPr txBox="1"/>
          <p:nvPr/>
        </p:nvSpPr>
        <p:spPr>
          <a:xfrm>
            <a:off x="1575998" y="5995676"/>
            <a:ext cx="1166812"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Time:</a:t>
            </a:r>
          </a:p>
        </p:txBody>
      </p:sp>
      <p:sp>
        <p:nvSpPr>
          <p:cNvPr id="10" name="TextBox 10"/>
          <p:cNvSpPr txBox="1"/>
          <p:nvPr/>
        </p:nvSpPr>
        <p:spPr>
          <a:xfrm>
            <a:off x="1558198" y="7212336"/>
            <a:ext cx="2369225" cy="651510"/>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Resources :</a:t>
            </a:r>
          </a:p>
        </p:txBody>
      </p:sp>
      <p:sp>
        <p:nvSpPr>
          <p:cNvPr id="11" name="Freeform 11"/>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8"/>
            <a:stretch>
              <a:fillRect/>
            </a:stretch>
          </a:blipFill>
        </p:spPr>
        <p:txBody>
          <a:bodyPr/>
          <a:lstStyle/>
          <a:p>
            <a:endParaRPr lang="en-GB"/>
          </a:p>
        </p:txBody>
      </p:sp>
      <p:sp>
        <p:nvSpPr>
          <p:cNvPr id="12" name="TextBox 12"/>
          <p:cNvSpPr txBox="1"/>
          <p:nvPr/>
        </p:nvSpPr>
        <p:spPr>
          <a:xfrm>
            <a:off x="2909201" y="5995676"/>
            <a:ext cx="2036445"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5 minutes</a:t>
            </a:r>
          </a:p>
        </p:txBody>
      </p:sp>
      <p:sp>
        <p:nvSpPr>
          <p:cNvPr id="13" name="TextBox 13"/>
          <p:cNvSpPr txBox="1"/>
          <p:nvPr/>
        </p:nvSpPr>
        <p:spPr>
          <a:xfrm>
            <a:off x="4082919" y="7212336"/>
            <a:ext cx="2263140"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Stopwatch</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5824861" y="3509645"/>
            <a:ext cx="5334020" cy="5380088"/>
          </a:xfrm>
          <a:custGeom>
            <a:avLst/>
            <a:gdLst/>
            <a:ahLst/>
            <a:cxnLst/>
            <a:rect l="l" t="t" r="r" b="b"/>
            <a:pathLst>
              <a:path w="5334020" h="5380088">
                <a:moveTo>
                  <a:pt x="0" y="0"/>
                </a:moveTo>
                <a:lnTo>
                  <a:pt x="5334019" y="0"/>
                </a:lnTo>
                <a:lnTo>
                  <a:pt x="5334019" y="5380088"/>
                </a:lnTo>
                <a:lnTo>
                  <a:pt x="0" y="5380088"/>
                </a:lnTo>
                <a:lnTo>
                  <a:pt x="0" y="0"/>
                </a:lnTo>
                <a:close/>
              </a:path>
            </a:pathLst>
          </a:custGeom>
          <a:blipFill>
            <a:blip r:embed="rId5"/>
            <a:stretch>
              <a:fillRect b="-11868"/>
            </a:stretch>
          </a:blipFill>
        </p:spPr>
        <p:txBody>
          <a:bodyPr/>
          <a:lstStyle/>
          <a:p>
            <a:endParaRPr lang="en-GB"/>
          </a:p>
        </p:txBody>
      </p:sp>
      <p:sp>
        <p:nvSpPr>
          <p:cNvPr id="5" name="TextBox 5"/>
          <p:cNvSpPr txBox="1"/>
          <p:nvPr/>
        </p:nvSpPr>
        <p:spPr>
          <a:xfrm>
            <a:off x="-845712" y="992505"/>
            <a:ext cx="19959516" cy="2783192"/>
          </a:xfrm>
          <a:prstGeom prst="rect">
            <a:avLst/>
          </a:prstGeom>
        </p:spPr>
        <p:txBody>
          <a:bodyPr lIns="0" tIns="0" rIns="0" bIns="0" rtlCol="0" anchor="t">
            <a:spAutoFit/>
          </a:bodyPr>
          <a:lstStyle/>
          <a:p>
            <a:pPr algn="ctr">
              <a:lnSpc>
                <a:spcPts val="10920"/>
              </a:lnSpc>
            </a:pPr>
            <a:r>
              <a:rPr lang="en-US" sz="7800">
                <a:solidFill>
                  <a:srgbClr val="000000"/>
                </a:solidFill>
                <a:latin typeface="Omnes Semibold"/>
                <a:ea typeface="Omnes Semibold"/>
                <a:cs typeface="Omnes Semibold"/>
                <a:sym typeface="Omnes Semibold"/>
              </a:rPr>
              <a:t>What percentage of the</a:t>
            </a:r>
          </a:p>
          <a:p>
            <a:pPr algn="ctr">
              <a:lnSpc>
                <a:spcPts val="10920"/>
              </a:lnSpc>
              <a:spcBef>
                <a:spcPct val="0"/>
              </a:spcBef>
            </a:pPr>
            <a:r>
              <a:rPr lang="en-US" sz="7800">
                <a:solidFill>
                  <a:srgbClr val="000000"/>
                </a:solidFill>
                <a:latin typeface="Omnes Semibold"/>
                <a:ea typeface="Omnes Semibold"/>
                <a:cs typeface="Omnes Semibold"/>
                <a:sym typeface="Omnes Semibold"/>
              </a:rPr>
              <a:t> earths surface is covered by water? </a:t>
            </a:r>
          </a:p>
        </p:txBody>
      </p:sp>
      <p:sp>
        <p:nvSpPr>
          <p:cNvPr id="6" name="TextBox 6"/>
          <p:cNvSpPr txBox="1"/>
          <p:nvPr/>
        </p:nvSpPr>
        <p:spPr>
          <a:xfrm>
            <a:off x="0" y="8070850"/>
            <a:ext cx="7096376" cy="1987547"/>
          </a:xfrm>
          <a:prstGeom prst="rect">
            <a:avLst/>
          </a:prstGeom>
        </p:spPr>
        <p:txBody>
          <a:bodyPr lIns="0" tIns="0" rIns="0" bIns="0" rtlCol="0" anchor="t">
            <a:spAutoFit/>
          </a:bodyPr>
          <a:lstStyle/>
          <a:p>
            <a:pPr algn="ctr">
              <a:lnSpc>
                <a:spcPts val="15400"/>
              </a:lnSpc>
              <a:spcBef>
                <a:spcPct val="0"/>
              </a:spcBef>
            </a:pPr>
            <a:r>
              <a:rPr lang="en-US" sz="11000">
                <a:solidFill>
                  <a:srgbClr val="004AAD"/>
                </a:solidFill>
                <a:latin typeface="Omnes Bold"/>
                <a:ea typeface="Omnes Bold"/>
                <a:cs typeface="Omnes Bold"/>
                <a:sym typeface="Omnes Bold"/>
              </a:rPr>
              <a:t>60%</a:t>
            </a:r>
          </a:p>
        </p:txBody>
      </p:sp>
      <p:sp>
        <p:nvSpPr>
          <p:cNvPr id="7" name="TextBox 7"/>
          <p:cNvSpPr txBox="1"/>
          <p:nvPr/>
        </p:nvSpPr>
        <p:spPr>
          <a:xfrm>
            <a:off x="11475676" y="8007347"/>
            <a:ext cx="2859643" cy="2051051"/>
          </a:xfrm>
          <a:prstGeom prst="rect">
            <a:avLst/>
          </a:prstGeom>
        </p:spPr>
        <p:txBody>
          <a:bodyPr lIns="0" tIns="0" rIns="0" bIns="0" rtlCol="0" anchor="t">
            <a:spAutoFit/>
          </a:bodyPr>
          <a:lstStyle/>
          <a:p>
            <a:pPr algn="ctr">
              <a:lnSpc>
                <a:spcPts val="16099"/>
              </a:lnSpc>
              <a:spcBef>
                <a:spcPct val="0"/>
              </a:spcBef>
            </a:pPr>
            <a:r>
              <a:rPr lang="en-US" sz="11499">
                <a:solidFill>
                  <a:srgbClr val="E41B13"/>
                </a:solidFill>
                <a:latin typeface="Omnes Bold"/>
                <a:ea typeface="Omnes Bold"/>
                <a:cs typeface="Omnes Bold"/>
                <a:sym typeface="Omnes Bold"/>
              </a:rPr>
              <a:t>70%</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5824861" y="2895673"/>
            <a:ext cx="5942734" cy="5994060"/>
          </a:xfrm>
          <a:custGeom>
            <a:avLst/>
            <a:gdLst/>
            <a:ahLst/>
            <a:cxnLst/>
            <a:rect l="l" t="t" r="r" b="b"/>
            <a:pathLst>
              <a:path w="5942734" h="5994060">
                <a:moveTo>
                  <a:pt x="0" y="0"/>
                </a:moveTo>
                <a:lnTo>
                  <a:pt x="5942734" y="0"/>
                </a:lnTo>
                <a:lnTo>
                  <a:pt x="5942734" y="5994060"/>
                </a:lnTo>
                <a:lnTo>
                  <a:pt x="0" y="5994060"/>
                </a:lnTo>
                <a:lnTo>
                  <a:pt x="0" y="0"/>
                </a:lnTo>
                <a:close/>
              </a:path>
            </a:pathLst>
          </a:custGeom>
          <a:blipFill>
            <a:blip r:embed="rId5"/>
            <a:stretch>
              <a:fillRect b="-11868"/>
            </a:stretch>
          </a:blipFill>
        </p:spPr>
        <p:txBody>
          <a:bodyPr/>
          <a:lstStyle/>
          <a:p>
            <a:endParaRPr lang="en-GB"/>
          </a:p>
        </p:txBody>
      </p:sp>
      <p:sp>
        <p:nvSpPr>
          <p:cNvPr id="5" name="TextBox 5"/>
          <p:cNvSpPr txBox="1"/>
          <p:nvPr/>
        </p:nvSpPr>
        <p:spPr>
          <a:xfrm>
            <a:off x="-845712" y="992505"/>
            <a:ext cx="19959516" cy="1402067"/>
          </a:xfrm>
          <a:prstGeom prst="rect">
            <a:avLst/>
          </a:prstGeom>
        </p:spPr>
        <p:txBody>
          <a:bodyPr lIns="0" tIns="0" rIns="0" bIns="0" rtlCol="0" anchor="t">
            <a:spAutoFit/>
          </a:bodyPr>
          <a:lstStyle/>
          <a:p>
            <a:pPr algn="ctr">
              <a:lnSpc>
                <a:spcPts val="10920"/>
              </a:lnSpc>
              <a:spcBef>
                <a:spcPct val="0"/>
              </a:spcBef>
            </a:pPr>
            <a:r>
              <a:rPr lang="en-US" sz="7800">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12793165" y="3965575"/>
            <a:ext cx="2859643" cy="2051051"/>
          </a:xfrm>
          <a:prstGeom prst="rect">
            <a:avLst/>
          </a:prstGeom>
        </p:spPr>
        <p:txBody>
          <a:bodyPr lIns="0" tIns="0" rIns="0" bIns="0" rtlCol="0" anchor="t">
            <a:spAutoFit/>
          </a:bodyPr>
          <a:lstStyle/>
          <a:p>
            <a:pPr algn="ctr">
              <a:lnSpc>
                <a:spcPts val="16099"/>
              </a:lnSpc>
              <a:spcBef>
                <a:spcPct val="0"/>
              </a:spcBef>
            </a:pPr>
            <a:r>
              <a:rPr lang="en-US" sz="11499">
                <a:solidFill>
                  <a:srgbClr val="E41B13"/>
                </a:solidFill>
                <a:latin typeface="Omnes Bold"/>
                <a:ea typeface="Omnes Bold"/>
                <a:cs typeface="Omnes Bold"/>
                <a:sym typeface="Omnes Bold"/>
              </a:rPr>
              <a:t>70%</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4534166" y="3939265"/>
            <a:ext cx="7202048" cy="4777358"/>
          </a:xfrm>
          <a:custGeom>
            <a:avLst/>
            <a:gdLst/>
            <a:ahLst/>
            <a:cxnLst/>
            <a:rect l="l" t="t" r="r" b="b"/>
            <a:pathLst>
              <a:path w="7202048" h="4777358">
                <a:moveTo>
                  <a:pt x="0" y="0"/>
                </a:moveTo>
                <a:lnTo>
                  <a:pt x="7202048" y="0"/>
                </a:lnTo>
                <a:lnTo>
                  <a:pt x="7202048" y="4777358"/>
                </a:lnTo>
                <a:lnTo>
                  <a:pt x="0" y="4777358"/>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439622" y="1136148"/>
            <a:ext cx="19959516" cy="2925434"/>
          </a:xfrm>
          <a:prstGeom prst="rect">
            <a:avLst/>
          </a:prstGeom>
        </p:spPr>
        <p:txBody>
          <a:bodyPr lIns="0" tIns="0" rIns="0" bIns="0" rtlCol="0" anchor="t">
            <a:spAutoFit/>
          </a:bodyPr>
          <a:lstStyle/>
          <a:p>
            <a:pPr algn="ctr">
              <a:lnSpc>
                <a:spcPts val="11480"/>
              </a:lnSpc>
            </a:pPr>
            <a:r>
              <a:rPr lang="en-US" sz="8200">
                <a:solidFill>
                  <a:srgbClr val="000000"/>
                </a:solidFill>
                <a:latin typeface="Omnes Semibold"/>
                <a:ea typeface="Omnes Semibold"/>
                <a:cs typeface="Omnes Semibold"/>
                <a:sym typeface="Omnes Semibold"/>
              </a:rPr>
              <a:t>What is the name of the</a:t>
            </a:r>
          </a:p>
          <a:p>
            <a:pPr algn="ctr">
              <a:lnSpc>
                <a:spcPts val="11480"/>
              </a:lnSpc>
              <a:spcBef>
                <a:spcPct val="0"/>
              </a:spcBef>
            </a:pPr>
            <a:r>
              <a:rPr lang="en-US" sz="8200">
                <a:solidFill>
                  <a:srgbClr val="000000"/>
                </a:solidFill>
                <a:latin typeface="Omnes Semibold"/>
                <a:ea typeface="Omnes Semibold"/>
                <a:cs typeface="Omnes Semibold"/>
                <a:sym typeface="Omnes Semibold"/>
              </a:rPr>
              <a:t> oldest type of boat? </a:t>
            </a:r>
          </a:p>
        </p:txBody>
      </p:sp>
      <p:sp>
        <p:nvSpPr>
          <p:cNvPr id="6" name="TextBox 6"/>
          <p:cNvSpPr txBox="1"/>
          <p:nvPr/>
        </p:nvSpPr>
        <p:spPr>
          <a:xfrm>
            <a:off x="-1439622" y="8254999"/>
            <a:ext cx="7096376" cy="1909441"/>
          </a:xfrm>
          <a:prstGeom prst="rect">
            <a:avLst/>
          </a:prstGeom>
        </p:spPr>
        <p:txBody>
          <a:bodyPr lIns="0" tIns="0" rIns="0" bIns="0" rtlCol="0" anchor="t">
            <a:spAutoFit/>
          </a:bodyPr>
          <a:lstStyle/>
          <a:p>
            <a:pPr algn="ctr">
              <a:lnSpc>
                <a:spcPts val="14980"/>
              </a:lnSpc>
              <a:spcBef>
                <a:spcPct val="0"/>
              </a:spcBef>
            </a:pPr>
            <a:r>
              <a:rPr lang="en-US" sz="10700">
                <a:solidFill>
                  <a:srgbClr val="004AAD"/>
                </a:solidFill>
                <a:latin typeface="Omnes Bold"/>
                <a:ea typeface="Omnes Bold"/>
                <a:cs typeface="Omnes Bold"/>
                <a:sym typeface="Omnes Bold"/>
              </a:rPr>
              <a:t>Dugin </a:t>
            </a:r>
          </a:p>
        </p:txBody>
      </p:sp>
      <p:sp>
        <p:nvSpPr>
          <p:cNvPr id="7" name="TextBox 7"/>
          <p:cNvSpPr txBox="1"/>
          <p:nvPr/>
        </p:nvSpPr>
        <p:spPr>
          <a:xfrm>
            <a:off x="11478545" y="8430873"/>
            <a:ext cx="5056855" cy="1909441"/>
          </a:xfrm>
          <a:prstGeom prst="rect">
            <a:avLst/>
          </a:prstGeom>
        </p:spPr>
        <p:txBody>
          <a:bodyPr wrap="square" lIns="0" tIns="0" rIns="0" bIns="0" rtlCol="0" anchor="t">
            <a:spAutoFit/>
          </a:bodyPr>
          <a:lstStyle/>
          <a:p>
            <a:pPr algn="ctr">
              <a:lnSpc>
                <a:spcPts val="14980"/>
              </a:lnSpc>
              <a:spcBef>
                <a:spcPct val="0"/>
              </a:spcBef>
            </a:pPr>
            <a:r>
              <a:rPr lang="en-US" sz="10700" dirty="0">
                <a:solidFill>
                  <a:srgbClr val="E41B13"/>
                </a:solidFill>
                <a:latin typeface="Omnes Bold"/>
                <a:ea typeface="Omnes Bold"/>
                <a:cs typeface="Omnes Bold"/>
                <a:sym typeface="Omnes Bold"/>
              </a:rPr>
              <a:t>Dugout</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3059833" y="2754821"/>
            <a:ext cx="7936851" cy="5264778"/>
          </a:xfrm>
          <a:custGeom>
            <a:avLst/>
            <a:gdLst/>
            <a:ahLst/>
            <a:cxnLst/>
            <a:rect l="l" t="t" r="r" b="b"/>
            <a:pathLst>
              <a:path w="7936851" h="5264778">
                <a:moveTo>
                  <a:pt x="0" y="0"/>
                </a:moveTo>
                <a:lnTo>
                  <a:pt x="7936851" y="0"/>
                </a:lnTo>
                <a:lnTo>
                  <a:pt x="7936851" y="5264778"/>
                </a:lnTo>
                <a:lnTo>
                  <a:pt x="0" y="5264778"/>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439622" y="1136148"/>
            <a:ext cx="19959516" cy="1468109"/>
          </a:xfrm>
          <a:prstGeom prst="rect">
            <a:avLst/>
          </a:prstGeom>
        </p:spPr>
        <p:txBody>
          <a:bodyPr lIns="0" tIns="0" rIns="0" bIns="0" rtlCol="0" anchor="t">
            <a:spAutoFit/>
          </a:bodyPr>
          <a:lstStyle/>
          <a:p>
            <a:pPr algn="ctr">
              <a:lnSpc>
                <a:spcPts val="11480"/>
              </a:lnSpc>
              <a:spcBef>
                <a:spcPct val="0"/>
              </a:spcBef>
            </a:pPr>
            <a:r>
              <a:rPr lang="en-US" sz="8200">
                <a:solidFill>
                  <a:srgbClr val="000000"/>
                </a:solidFill>
                <a:latin typeface="Omnes Semibold"/>
                <a:ea typeface="Omnes Semibold"/>
                <a:cs typeface="Omnes Semibold"/>
                <a:sym typeface="Omnes Semibold"/>
              </a:rPr>
              <a:t>Correct Answer: </a:t>
            </a:r>
          </a:p>
        </p:txBody>
      </p:sp>
      <p:sp>
        <p:nvSpPr>
          <p:cNvPr id="6" name="TextBox 6"/>
          <p:cNvSpPr txBox="1"/>
          <p:nvPr/>
        </p:nvSpPr>
        <p:spPr>
          <a:xfrm>
            <a:off x="12043183" y="4857750"/>
            <a:ext cx="4949417" cy="1909441"/>
          </a:xfrm>
          <a:prstGeom prst="rect">
            <a:avLst/>
          </a:prstGeom>
        </p:spPr>
        <p:txBody>
          <a:bodyPr wrap="square" lIns="0" tIns="0" rIns="0" bIns="0" rtlCol="0" anchor="t">
            <a:spAutoFit/>
          </a:bodyPr>
          <a:lstStyle/>
          <a:p>
            <a:pPr algn="ctr">
              <a:lnSpc>
                <a:spcPts val="14980"/>
              </a:lnSpc>
              <a:spcBef>
                <a:spcPct val="0"/>
              </a:spcBef>
            </a:pPr>
            <a:r>
              <a:rPr lang="en-US" sz="10700" dirty="0">
                <a:solidFill>
                  <a:srgbClr val="E41B13"/>
                </a:solidFill>
                <a:latin typeface="Omnes Bold"/>
                <a:ea typeface="Omnes Bold"/>
                <a:cs typeface="Omnes Bold"/>
                <a:sym typeface="Omnes Bold"/>
              </a:rPr>
              <a:t>Dugout</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5568103" y="3245732"/>
            <a:ext cx="5910443" cy="6673262"/>
          </a:xfrm>
          <a:custGeom>
            <a:avLst/>
            <a:gdLst/>
            <a:ahLst/>
            <a:cxnLst/>
            <a:rect l="l" t="t" r="r" b="b"/>
            <a:pathLst>
              <a:path w="5910443" h="6673262">
                <a:moveTo>
                  <a:pt x="0" y="0"/>
                </a:moveTo>
                <a:lnTo>
                  <a:pt x="5910442" y="0"/>
                </a:lnTo>
                <a:lnTo>
                  <a:pt x="5910442" y="6673262"/>
                </a:lnTo>
                <a:lnTo>
                  <a:pt x="0" y="6673262"/>
                </a:lnTo>
                <a:lnTo>
                  <a:pt x="0" y="0"/>
                </a:lnTo>
                <a:close/>
              </a:path>
            </a:pathLst>
          </a:custGeom>
          <a:blipFill>
            <a:blip r:embed="rId5"/>
            <a:stretch>
              <a:fillRect l="-72179" t="-11955" r="-13471" b="-11366"/>
            </a:stretch>
          </a:blipFill>
        </p:spPr>
        <p:txBody>
          <a:bodyPr/>
          <a:lstStyle/>
          <a:p>
            <a:endParaRPr lang="en-GB"/>
          </a:p>
        </p:txBody>
      </p:sp>
      <p:sp>
        <p:nvSpPr>
          <p:cNvPr id="5" name="TextBox 5"/>
          <p:cNvSpPr txBox="1"/>
          <p:nvPr/>
        </p:nvSpPr>
        <p:spPr>
          <a:xfrm>
            <a:off x="-835758" y="1387098"/>
            <a:ext cx="19959516" cy="1468109"/>
          </a:xfrm>
          <a:prstGeom prst="rect">
            <a:avLst/>
          </a:prstGeom>
        </p:spPr>
        <p:txBody>
          <a:bodyPr lIns="0" tIns="0" rIns="0" bIns="0" rtlCol="0" anchor="t">
            <a:spAutoFit/>
          </a:bodyPr>
          <a:lstStyle/>
          <a:p>
            <a:pPr algn="ctr">
              <a:lnSpc>
                <a:spcPts val="11480"/>
              </a:lnSpc>
              <a:spcBef>
                <a:spcPct val="0"/>
              </a:spcBef>
            </a:pPr>
            <a:r>
              <a:rPr lang="en-US" sz="8200">
                <a:solidFill>
                  <a:srgbClr val="000000"/>
                </a:solidFill>
                <a:latin typeface="Omnes Semibold"/>
                <a:ea typeface="Omnes Semibold"/>
                <a:cs typeface="Omnes Semibold"/>
                <a:sym typeface="Omnes Semibold"/>
              </a:rPr>
              <a:t>What is the left side of a ship called?</a:t>
            </a:r>
          </a:p>
        </p:txBody>
      </p:sp>
      <p:sp>
        <p:nvSpPr>
          <p:cNvPr id="6" name="TextBox 6"/>
          <p:cNvSpPr txBox="1"/>
          <p:nvPr/>
        </p:nvSpPr>
        <p:spPr>
          <a:xfrm>
            <a:off x="-1528273" y="4857750"/>
            <a:ext cx="7096376" cy="1909441"/>
          </a:xfrm>
          <a:prstGeom prst="rect">
            <a:avLst/>
          </a:prstGeom>
        </p:spPr>
        <p:txBody>
          <a:bodyPr lIns="0" tIns="0" rIns="0" bIns="0" rtlCol="0" anchor="t">
            <a:spAutoFit/>
          </a:bodyPr>
          <a:lstStyle/>
          <a:p>
            <a:pPr algn="ctr">
              <a:lnSpc>
                <a:spcPts val="14980"/>
              </a:lnSpc>
              <a:spcBef>
                <a:spcPct val="0"/>
              </a:spcBef>
            </a:pPr>
            <a:r>
              <a:rPr lang="en-US" sz="10700">
                <a:solidFill>
                  <a:srgbClr val="004AAD"/>
                </a:solidFill>
                <a:latin typeface="Omnes Bold"/>
                <a:ea typeface="Omnes Bold"/>
                <a:cs typeface="Omnes Bold"/>
                <a:sym typeface="Omnes Bold"/>
              </a:rPr>
              <a:t>Port </a:t>
            </a:r>
          </a:p>
        </p:txBody>
      </p:sp>
      <p:sp>
        <p:nvSpPr>
          <p:cNvPr id="7" name="TextBox 7"/>
          <p:cNvSpPr txBox="1"/>
          <p:nvPr/>
        </p:nvSpPr>
        <p:spPr>
          <a:xfrm>
            <a:off x="11557397" y="4672922"/>
            <a:ext cx="6730603" cy="1909441"/>
          </a:xfrm>
          <a:prstGeom prst="rect">
            <a:avLst/>
          </a:prstGeom>
        </p:spPr>
        <p:txBody>
          <a:bodyPr lIns="0" tIns="0" rIns="0" bIns="0" rtlCol="0" anchor="t">
            <a:spAutoFit/>
          </a:bodyPr>
          <a:lstStyle/>
          <a:p>
            <a:pPr algn="ctr">
              <a:lnSpc>
                <a:spcPts val="14980"/>
              </a:lnSpc>
              <a:spcBef>
                <a:spcPct val="0"/>
              </a:spcBef>
            </a:pPr>
            <a:r>
              <a:rPr lang="en-US" sz="10700">
                <a:solidFill>
                  <a:srgbClr val="E41B13"/>
                </a:solidFill>
                <a:latin typeface="Omnes Bold"/>
                <a:ea typeface="Omnes Bold"/>
                <a:cs typeface="Omnes Bold"/>
                <a:sym typeface="Omnes Bold"/>
              </a:rPr>
              <a:t>Starboard</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8454031" y="2855207"/>
            <a:ext cx="5910443" cy="6673262"/>
          </a:xfrm>
          <a:custGeom>
            <a:avLst/>
            <a:gdLst/>
            <a:ahLst/>
            <a:cxnLst/>
            <a:rect l="l" t="t" r="r" b="b"/>
            <a:pathLst>
              <a:path w="5910443" h="6673262">
                <a:moveTo>
                  <a:pt x="0" y="0"/>
                </a:moveTo>
                <a:lnTo>
                  <a:pt x="5910442" y="0"/>
                </a:lnTo>
                <a:lnTo>
                  <a:pt x="5910442" y="6673262"/>
                </a:lnTo>
                <a:lnTo>
                  <a:pt x="0" y="6673262"/>
                </a:lnTo>
                <a:lnTo>
                  <a:pt x="0" y="0"/>
                </a:lnTo>
                <a:close/>
              </a:path>
            </a:pathLst>
          </a:custGeom>
          <a:blipFill>
            <a:blip r:embed="rId5"/>
            <a:stretch>
              <a:fillRect l="-72179" t="-11955" r="-13471" b="-11366"/>
            </a:stretch>
          </a:blipFill>
        </p:spPr>
        <p:txBody>
          <a:bodyPr/>
          <a:lstStyle/>
          <a:p>
            <a:endParaRPr lang="en-GB"/>
          </a:p>
        </p:txBody>
      </p:sp>
      <p:sp>
        <p:nvSpPr>
          <p:cNvPr id="5" name="TextBox 5"/>
          <p:cNvSpPr txBox="1"/>
          <p:nvPr/>
        </p:nvSpPr>
        <p:spPr>
          <a:xfrm>
            <a:off x="-835758" y="1387098"/>
            <a:ext cx="19959516" cy="1468109"/>
          </a:xfrm>
          <a:prstGeom prst="rect">
            <a:avLst/>
          </a:prstGeom>
        </p:spPr>
        <p:txBody>
          <a:bodyPr lIns="0" tIns="0" rIns="0" bIns="0" rtlCol="0" anchor="t">
            <a:spAutoFit/>
          </a:bodyPr>
          <a:lstStyle/>
          <a:p>
            <a:pPr algn="ctr">
              <a:lnSpc>
                <a:spcPts val="11480"/>
              </a:lnSpc>
              <a:spcBef>
                <a:spcPct val="0"/>
              </a:spcBef>
            </a:pPr>
            <a:r>
              <a:rPr lang="en-US" sz="8200">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1028700" y="4857750"/>
            <a:ext cx="7096376" cy="1909441"/>
          </a:xfrm>
          <a:prstGeom prst="rect">
            <a:avLst/>
          </a:prstGeom>
        </p:spPr>
        <p:txBody>
          <a:bodyPr lIns="0" tIns="0" rIns="0" bIns="0" rtlCol="0" anchor="t">
            <a:spAutoFit/>
          </a:bodyPr>
          <a:lstStyle/>
          <a:p>
            <a:pPr algn="ctr">
              <a:lnSpc>
                <a:spcPts val="14980"/>
              </a:lnSpc>
              <a:spcBef>
                <a:spcPct val="0"/>
              </a:spcBef>
            </a:pPr>
            <a:r>
              <a:rPr lang="en-US" sz="10700">
                <a:solidFill>
                  <a:srgbClr val="004AAD"/>
                </a:solidFill>
                <a:latin typeface="Omnes Bold"/>
                <a:ea typeface="Omnes Bold"/>
                <a:cs typeface="Omnes Bold"/>
                <a:sym typeface="Omnes Bold"/>
              </a:rPr>
              <a:t>Port </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c3aaa0-0762-42cb-a2a7-6988fc82b466">
      <Terms xmlns="http://schemas.microsoft.com/office/infopath/2007/PartnerControls"/>
    </lcf76f155ced4ddcb4097134ff3c332f>
    <TaxCatchAll xmlns="8eb830d9-311e-48e7-bd78-c201a7dce4d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16D17894D4FD438A484879138A7711" ma:contentTypeVersion="15" ma:contentTypeDescription="Create a new document." ma:contentTypeScope="" ma:versionID="0995a18f9f2e8675647b82e92d9df5d5">
  <xsd:schema xmlns:xsd="http://www.w3.org/2001/XMLSchema" xmlns:xs="http://www.w3.org/2001/XMLSchema" xmlns:p="http://schemas.microsoft.com/office/2006/metadata/properties" xmlns:ns2="c8c3aaa0-0762-42cb-a2a7-6988fc82b466" xmlns:ns3="8eb830d9-311e-48e7-bd78-c201a7dce4d8" targetNamespace="http://schemas.microsoft.com/office/2006/metadata/properties" ma:root="true" ma:fieldsID="e25a9b9b607318dac78727fb958cff1b" ns2:_="" ns3:_="">
    <xsd:import namespace="c8c3aaa0-0762-42cb-a2a7-6988fc82b466"/>
    <xsd:import namespace="8eb830d9-311e-48e7-bd78-c201a7dce4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3aaa0-0762-42cb-a2a7-6988fc82b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4bf2425-0a1a-4cc2-9193-36f33296c7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b830d9-311e-48e7-bd78-c201a7dce4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2ce327-3cba-4314-9f86-4805dca7b15f}" ma:internalName="TaxCatchAll" ma:showField="CatchAllData" ma:web="8eb830d9-311e-48e7-bd78-c201a7dce4d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85C0C4-95AD-4B17-8263-3131244BAF33}">
  <ds:schemaRefs>
    <ds:schemaRef ds:uri="http://www.w3.org/XML/1998/namespace"/>
    <ds:schemaRef ds:uri="http://schemas.microsoft.com/office/2006/documentManagement/types"/>
    <ds:schemaRef ds:uri="c8c3aaa0-0762-42cb-a2a7-6988fc82b466"/>
    <ds:schemaRef ds:uri="http://schemas.openxmlformats.org/package/2006/metadata/core-properties"/>
    <ds:schemaRef ds:uri="http://schemas.microsoft.com/office/infopath/2007/PartnerControls"/>
    <ds:schemaRef ds:uri="http://purl.org/dc/terms/"/>
    <ds:schemaRef ds:uri="http://purl.org/dc/elements/1.1/"/>
    <ds:schemaRef ds:uri="8eb830d9-311e-48e7-bd78-c201a7dce4d8"/>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054FACF-BAB5-4586-AA48-2C5ED884E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3aaa0-0762-42cb-a2a7-6988fc82b466"/>
    <ds:schemaRef ds:uri="8eb830d9-311e-48e7-bd78-c201a7dce4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BF9B56-2A71-4D84-8CCE-2FCB2C781C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TotalTime>
  <Words>302</Words>
  <Application>Microsoft Office PowerPoint</Application>
  <PresentationFormat>Custom</PresentationFormat>
  <Paragraphs>52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Omnes Bold</vt:lpstr>
      <vt:lpstr>Omnes Semibold</vt:lpstr>
      <vt:lpstr>Arial</vt:lpstr>
      <vt:lpstr>Calibri</vt:lpstr>
      <vt:lpstr>Omnes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61 All Aboard PowerPoint </dc:title>
  <cp:lastModifiedBy>Rakia Alouane</cp:lastModifiedBy>
  <cp:revision>1</cp:revision>
  <dcterms:created xsi:type="dcterms:W3CDTF">2006-08-16T00:00:00Z</dcterms:created>
  <dcterms:modified xsi:type="dcterms:W3CDTF">2025-07-17T09:07:40Z</dcterms:modified>
  <dc:identifier>DAGPtbvSWDk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0x010100B816D17894D4FD438A484879138A7711</vt:lpwstr>
  </property>
  <property fmtid="{D5CDD505-2E9C-101B-9397-08002B2CF9AE}" pid="3" name="MediaServiceImageTags">
    <vt:lpwstr/>
  </property>
</Properties>
</file>