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5A7F7-7F52-4662-AF04-30529A40F179}" v="1" dt="2025-07-17T08:46:16.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ia Alouane" userId="8d2e934c-cacf-4c8b-9bc3-dcd6b732f5d3" providerId="ADAL" clId="{CA65A7F7-7F52-4662-AF04-30529A40F179}"/>
    <pc:docChg chg="custSel addSld delSld modSld">
      <pc:chgData name="Rakia Alouane" userId="8d2e934c-cacf-4c8b-9bc3-dcd6b732f5d3" providerId="ADAL" clId="{CA65A7F7-7F52-4662-AF04-30529A40F179}" dt="2025-07-17T08:46:45.199" v="38" actId="478"/>
      <pc:docMkLst>
        <pc:docMk/>
      </pc:docMkLst>
      <pc:sldChg chg="delSp modSp add del mod">
        <pc:chgData name="Rakia Alouane" userId="8d2e934c-cacf-4c8b-9bc3-dcd6b732f5d3" providerId="ADAL" clId="{CA65A7F7-7F52-4662-AF04-30529A40F179}" dt="2025-07-17T08:46:45.199" v="38" actId="478"/>
        <pc:sldMkLst>
          <pc:docMk/>
          <pc:sldMk cId="0" sldId="269"/>
        </pc:sldMkLst>
        <pc:spChg chg="del">
          <ac:chgData name="Rakia Alouane" userId="8d2e934c-cacf-4c8b-9bc3-dcd6b732f5d3" providerId="ADAL" clId="{CA65A7F7-7F52-4662-AF04-30529A40F179}" dt="2025-07-17T08:46:18.899" v="2" actId="478"/>
          <ac:spMkLst>
            <pc:docMk/>
            <pc:sldMk cId="0" sldId="269"/>
            <ac:spMk id="6" creationId="{00000000-0000-0000-0000-000000000000}"/>
          </ac:spMkLst>
        </pc:spChg>
        <pc:spChg chg="mod">
          <ac:chgData name="Rakia Alouane" userId="8d2e934c-cacf-4c8b-9bc3-dcd6b732f5d3" providerId="ADAL" clId="{CA65A7F7-7F52-4662-AF04-30529A40F179}" dt="2025-07-17T08:46:39.845" v="35" actId="20577"/>
          <ac:spMkLst>
            <pc:docMk/>
            <pc:sldMk cId="0" sldId="269"/>
            <ac:spMk id="7" creationId="{00000000-0000-0000-0000-000000000000}"/>
          </ac:spMkLst>
        </pc:spChg>
        <pc:spChg chg="del">
          <ac:chgData name="Rakia Alouane" userId="8d2e934c-cacf-4c8b-9bc3-dcd6b732f5d3" providerId="ADAL" clId="{CA65A7F7-7F52-4662-AF04-30529A40F179}" dt="2025-07-17T08:46:42.629" v="36" actId="478"/>
          <ac:spMkLst>
            <pc:docMk/>
            <pc:sldMk cId="0" sldId="269"/>
            <ac:spMk id="8" creationId="{00000000-0000-0000-0000-000000000000}"/>
          </ac:spMkLst>
        </pc:spChg>
        <pc:spChg chg="del">
          <ac:chgData name="Rakia Alouane" userId="8d2e934c-cacf-4c8b-9bc3-dcd6b732f5d3" providerId="ADAL" clId="{CA65A7F7-7F52-4662-AF04-30529A40F179}" dt="2025-07-17T08:46:43.865" v="37" actId="478"/>
          <ac:spMkLst>
            <pc:docMk/>
            <pc:sldMk cId="0" sldId="269"/>
            <ac:spMk id="9" creationId="{00000000-0000-0000-0000-000000000000}"/>
          </ac:spMkLst>
        </pc:spChg>
        <pc:spChg chg="del">
          <ac:chgData name="Rakia Alouane" userId="8d2e934c-cacf-4c8b-9bc3-dcd6b732f5d3" providerId="ADAL" clId="{CA65A7F7-7F52-4662-AF04-30529A40F179}" dt="2025-07-17T08:46:45.199" v="38" actId="478"/>
          <ac:spMkLst>
            <pc:docMk/>
            <pc:sldMk cId="0" sldId="269"/>
            <ac:spMk id="10" creationId="{00000000-0000-0000-0000-000000000000}"/>
          </ac:spMkLst>
        </pc:spChg>
      </pc:sldChg>
      <pc:sldChg chg="del">
        <pc:chgData name="Rakia Alouane" userId="8d2e934c-cacf-4c8b-9bc3-dcd6b732f5d3" providerId="ADAL" clId="{CA65A7F7-7F52-4662-AF04-30529A40F179}" dt="2025-07-17T08:45:48.709" v="0" actId="47"/>
        <pc:sldMkLst>
          <pc:docMk/>
          <pc:sldMk cId="0" sldId="270"/>
        </pc:sldMkLst>
      </pc:sldChg>
      <pc:sldChg chg="del">
        <pc:chgData name="Rakia Alouane" userId="8d2e934c-cacf-4c8b-9bc3-dcd6b732f5d3" providerId="ADAL" clId="{CA65A7F7-7F52-4662-AF04-30529A40F179}" dt="2025-07-17T08:45:48.709" v="0" actId="47"/>
        <pc:sldMkLst>
          <pc:docMk/>
          <pc:sldMk cId="0" sldId="271"/>
        </pc:sldMkLst>
      </pc:sldChg>
      <pc:sldChg chg="del">
        <pc:chgData name="Rakia Alouane" userId="8d2e934c-cacf-4c8b-9bc3-dcd6b732f5d3" providerId="ADAL" clId="{CA65A7F7-7F52-4662-AF04-30529A40F179}" dt="2025-07-17T08:45:48.709" v="0" actId="47"/>
        <pc:sldMkLst>
          <pc:docMk/>
          <pc:sldMk cId="0" sldId="272"/>
        </pc:sldMkLst>
      </pc:sldChg>
      <pc:sldChg chg="del">
        <pc:chgData name="Rakia Alouane" userId="8d2e934c-cacf-4c8b-9bc3-dcd6b732f5d3" providerId="ADAL" clId="{CA65A7F7-7F52-4662-AF04-30529A40F179}" dt="2025-07-17T08:45:48.709" v="0" actId="47"/>
        <pc:sldMkLst>
          <pc:docMk/>
          <pc:sldMk cId="0" sldId="273"/>
        </pc:sldMkLst>
      </pc:sldChg>
      <pc:sldChg chg="del">
        <pc:chgData name="Rakia Alouane" userId="8d2e934c-cacf-4c8b-9bc3-dcd6b732f5d3" providerId="ADAL" clId="{CA65A7F7-7F52-4662-AF04-30529A40F179}" dt="2025-07-17T08:45:48.709" v="0" actId="47"/>
        <pc:sldMkLst>
          <pc:docMk/>
          <pc:sldMk cId="0" sldId="274"/>
        </pc:sldMkLst>
      </pc:sldChg>
      <pc:sldChg chg="del">
        <pc:chgData name="Rakia Alouane" userId="8d2e934c-cacf-4c8b-9bc3-dcd6b732f5d3" providerId="ADAL" clId="{CA65A7F7-7F52-4662-AF04-30529A40F179}" dt="2025-07-17T08:45:48.709" v="0" actId="47"/>
        <pc:sldMkLst>
          <pc:docMk/>
          <pc:sldMk cId="0" sldId="275"/>
        </pc:sldMkLst>
      </pc:sldChg>
      <pc:sldChg chg="del">
        <pc:chgData name="Rakia Alouane" userId="8d2e934c-cacf-4c8b-9bc3-dcd6b732f5d3" providerId="ADAL" clId="{CA65A7F7-7F52-4662-AF04-30529A40F179}" dt="2025-07-17T08:45:48.709" v="0" actId="47"/>
        <pc:sldMkLst>
          <pc:docMk/>
          <pc:sldMk cId="0" sldId="276"/>
        </pc:sldMkLst>
      </pc:sldChg>
      <pc:sldChg chg="del">
        <pc:chgData name="Rakia Alouane" userId="8d2e934c-cacf-4c8b-9bc3-dcd6b732f5d3" providerId="ADAL" clId="{CA65A7F7-7F52-4662-AF04-30529A40F179}" dt="2025-07-17T08:45:48.709" v="0" actId="47"/>
        <pc:sldMkLst>
          <pc:docMk/>
          <pc:sldMk cId="0" sldId="277"/>
        </pc:sldMkLst>
      </pc:sldChg>
      <pc:sldChg chg="del">
        <pc:chgData name="Rakia Alouane" userId="8d2e934c-cacf-4c8b-9bc3-dcd6b732f5d3" providerId="ADAL" clId="{CA65A7F7-7F52-4662-AF04-30529A40F179}" dt="2025-07-17T08:45:48.709" v="0" actId="47"/>
        <pc:sldMkLst>
          <pc:docMk/>
          <pc:sldMk cId="0" sldId="278"/>
        </pc:sldMkLst>
      </pc:sldChg>
      <pc:sldChg chg="del">
        <pc:chgData name="Rakia Alouane" userId="8d2e934c-cacf-4c8b-9bc3-dcd6b732f5d3" providerId="ADAL" clId="{CA65A7F7-7F52-4662-AF04-30529A40F179}" dt="2025-07-17T08:45:48.709" v="0" actId="47"/>
        <pc:sldMkLst>
          <pc:docMk/>
          <pc:sldMk cId="0" sldId="279"/>
        </pc:sldMkLst>
      </pc:sldChg>
      <pc:sldChg chg="del">
        <pc:chgData name="Rakia Alouane" userId="8d2e934c-cacf-4c8b-9bc3-dcd6b732f5d3" providerId="ADAL" clId="{CA65A7F7-7F52-4662-AF04-30529A40F179}" dt="2025-07-17T08:45:48.709" v="0" actId="47"/>
        <pc:sldMkLst>
          <pc:docMk/>
          <pc:sldMk cId="0" sldId="280"/>
        </pc:sldMkLst>
      </pc:sldChg>
      <pc:sldChg chg="del">
        <pc:chgData name="Rakia Alouane" userId="8d2e934c-cacf-4c8b-9bc3-dcd6b732f5d3" providerId="ADAL" clId="{CA65A7F7-7F52-4662-AF04-30529A40F179}" dt="2025-07-17T08:45:48.709" v="0" actId="47"/>
        <pc:sldMkLst>
          <pc:docMk/>
          <pc:sldMk cId="0" sldId="281"/>
        </pc:sldMkLst>
      </pc:sldChg>
      <pc:sldChg chg="del">
        <pc:chgData name="Rakia Alouane" userId="8d2e934c-cacf-4c8b-9bc3-dcd6b732f5d3" providerId="ADAL" clId="{CA65A7F7-7F52-4662-AF04-30529A40F179}" dt="2025-07-17T08:45:48.709" v="0" actId="47"/>
        <pc:sldMkLst>
          <pc:docMk/>
          <pc:sldMk cId="0" sldId="282"/>
        </pc:sldMkLst>
      </pc:sldChg>
      <pc:sldChg chg="del">
        <pc:chgData name="Rakia Alouane" userId="8d2e934c-cacf-4c8b-9bc3-dcd6b732f5d3" providerId="ADAL" clId="{CA65A7F7-7F52-4662-AF04-30529A40F179}" dt="2025-07-17T08:45:48.709" v="0" actId="47"/>
        <pc:sldMkLst>
          <pc:docMk/>
          <pc:sldMk cId="0" sldId="283"/>
        </pc:sldMkLst>
      </pc:sldChg>
      <pc:sldChg chg="del">
        <pc:chgData name="Rakia Alouane" userId="8d2e934c-cacf-4c8b-9bc3-dcd6b732f5d3" providerId="ADAL" clId="{CA65A7F7-7F52-4662-AF04-30529A40F179}" dt="2025-07-17T08:45:48.709" v="0" actId="47"/>
        <pc:sldMkLst>
          <pc:docMk/>
          <pc:sldMk cId="0" sldId="284"/>
        </pc:sldMkLst>
      </pc:sldChg>
      <pc:sldChg chg="del">
        <pc:chgData name="Rakia Alouane" userId="8d2e934c-cacf-4c8b-9bc3-dcd6b732f5d3" providerId="ADAL" clId="{CA65A7F7-7F52-4662-AF04-30529A40F179}" dt="2025-07-17T08:45:48.709" v="0" actId="47"/>
        <pc:sldMkLst>
          <pc:docMk/>
          <pc:sldMk cId="0" sldId="285"/>
        </pc:sldMkLst>
      </pc:sldChg>
      <pc:sldChg chg="del">
        <pc:chgData name="Rakia Alouane" userId="8d2e934c-cacf-4c8b-9bc3-dcd6b732f5d3" providerId="ADAL" clId="{CA65A7F7-7F52-4662-AF04-30529A40F179}" dt="2025-07-17T08:45:48.709" v="0" actId="47"/>
        <pc:sldMkLst>
          <pc:docMk/>
          <pc:sldMk cId="0" sldId="286"/>
        </pc:sldMkLst>
      </pc:sldChg>
      <pc:sldChg chg="del">
        <pc:chgData name="Rakia Alouane" userId="8d2e934c-cacf-4c8b-9bc3-dcd6b732f5d3" providerId="ADAL" clId="{CA65A7F7-7F52-4662-AF04-30529A40F179}" dt="2025-07-17T08:45:48.709" v="0" actId="47"/>
        <pc:sldMkLst>
          <pc:docMk/>
          <pc:sldMk cId="0" sldId="287"/>
        </pc:sldMkLst>
      </pc:sldChg>
      <pc:sldChg chg="del">
        <pc:chgData name="Rakia Alouane" userId="8d2e934c-cacf-4c8b-9bc3-dcd6b732f5d3" providerId="ADAL" clId="{CA65A7F7-7F52-4662-AF04-30529A40F179}" dt="2025-07-17T08:45:48.709" v="0" actId="47"/>
        <pc:sldMkLst>
          <pc:docMk/>
          <pc:sldMk cId="0" sldId="288"/>
        </pc:sldMkLst>
      </pc:sldChg>
      <pc:sldChg chg="del">
        <pc:chgData name="Rakia Alouane" userId="8d2e934c-cacf-4c8b-9bc3-dcd6b732f5d3" providerId="ADAL" clId="{CA65A7F7-7F52-4662-AF04-30529A40F179}" dt="2025-07-17T08:45:48.709" v="0" actId="47"/>
        <pc:sldMkLst>
          <pc:docMk/>
          <pc:sldMk cId="0" sldId="289"/>
        </pc:sldMkLst>
      </pc:sldChg>
      <pc:sldChg chg="del">
        <pc:chgData name="Rakia Alouane" userId="8d2e934c-cacf-4c8b-9bc3-dcd6b732f5d3" providerId="ADAL" clId="{CA65A7F7-7F52-4662-AF04-30529A40F179}" dt="2025-07-17T08:45:48.709" v="0" actId="47"/>
        <pc:sldMkLst>
          <pc:docMk/>
          <pc:sldMk cId="0"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4806933" y="3833173"/>
            <a:ext cx="8069104"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All Aboard</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928371" y="3086100"/>
            <a:ext cx="5028712" cy="5706340"/>
          </a:xfrm>
          <a:custGeom>
            <a:avLst/>
            <a:gdLst/>
            <a:ahLst/>
            <a:cxnLst/>
            <a:rect l="l" t="t" r="r" b="b"/>
            <a:pathLst>
              <a:path w="5028712" h="5706340">
                <a:moveTo>
                  <a:pt x="0" y="0"/>
                </a:moveTo>
                <a:lnTo>
                  <a:pt x="5028713" y="0"/>
                </a:lnTo>
                <a:lnTo>
                  <a:pt x="5028713" y="5706340"/>
                </a:lnTo>
                <a:lnTo>
                  <a:pt x="0" y="5706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696727" y="1363366"/>
            <a:ext cx="14901624"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Who is in charge of a ship?</a:t>
            </a:r>
          </a:p>
        </p:txBody>
      </p:sp>
      <p:sp>
        <p:nvSpPr>
          <p:cNvPr id="6" name="TextBox 6"/>
          <p:cNvSpPr txBox="1"/>
          <p:nvPr/>
        </p:nvSpPr>
        <p:spPr>
          <a:xfrm>
            <a:off x="220137" y="7482114"/>
            <a:ext cx="6061115" cy="2277753"/>
          </a:xfrm>
          <a:prstGeom prst="rect">
            <a:avLst/>
          </a:prstGeom>
        </p:spPr>
        <p:txBody>
          <a:bodyPr lIns="0" tIns="0" rIns="0" bIns="0" rtlCol="0" anchor="t">
            <a:spAutoFit/>
          </a:bodyPr>
          <a:lstStyle/>
          <a:p>
            <a:pPr algn="ctr">
              <a:lnSpc>
                <a:spcPts val="17779"/>
              </a:lnSpc>
              <a:spcBef>
                <a:spcPct val="0"/>
              </a:spcBef>
            </a:pPr>
            <a:r>
              <a:rPr lang="en-US" sz="12699">
                <a:solidFill>
                  <a:srgbClr val="004AAD"/>
                </a:solidFill>
                <a:latin typeface="Omnes Bold"/>
                <a:ea typeface="Omnes Bold"/>
                <a:cs typeface="Omnes Bold"/>
                <a:sym typeface="Omnes Bold"/>
              </a:rPr>
              <a:t>Captain</a:t>
            </a:r>
          </a:p>
        </p:txBody>
      </p:sp>
      <p:sp>
        <p:nvSpPr>
          <p:cNvPr id="7" name="TextBox 7"/>
          <p:cNvSpPr txBox="1"/>
          <p:nvPr/>
        </p:nvSpPr>
        <p:spPr>
          <a:xfrm>
            <a:off x="11682804" y="7579406"/>
            <a:ext cx="4495086"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Sailor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928371" y="3086100"/>
            <a:ext cx="5028712" cy="5706340"/>
          </a:xfrm>
          <a:custGeom>
            <a:avLst/>
            <a:gdLst/>
            <a:ahLst/>
            <a:cxnLst/>
            <a:rect l="l" t="t" r="r" b="b"/>
            <a:pathLst>
              <a:path w="5028712" h="5706340">
                <a:moveTo>
                  <a:pt x="0" y="0"/>
                </a:moveTo>
                <a:lnTo>
                  <a:pt x="5028713" y="0"/>
                </a:lnTo>
                <a:lnTo>
                  <a:pt x="5028713" y="5706340"/>
                </a:lnTo>
                <a:lnTo>
                  <a:pt x="0" y="5706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0991525" y="4229447"/>
            <a:ext cx="6061115" cy="2277753"/>
          </a:xfrm>
          <a:prstGeom prst="rect">
            <a:avLst/>
          </a:prstGeom>
        </p:spPr>
        <p:txBody>
          <a:bodyPr lIns="0" tIns="0" rIns="0" bIns="0" rtlCol="0" anchor="t">
            <a:spAutoFit/>
          </a:bodyPr>
          <a:lstStyle/>
          <a:p>
            <a:pPr algn="ctr">
              <a:lnSpc>
                <a:spcPts val="17779"/>
              </a:lnSpc>
              <a:spcBef>
                <a:spcPct val="0"/>
              </a:spcBef>
            </a:pPr>
            <a:r>
              <a:rPr lang="en-US" sz="12699">
                <a:solidFill>
                  <a:srgbClr val="004AAD"/>
                </a:solidFill>
                <a:latin typeface="Omnes Bold"/>
                <a:ea typeface="Omnes Bold"/>
                <a:cs typeface="Omnes Bold"/>
                <a:sym typeface="Omnes Bold"/>
              </a:rPr>
              <a:t>Captain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959281" y="2975464"/>
            <a:ext cx="4672324" cy="4427027"/>
          </a:xfrm>
          <a:custGeom>
            <a:avLst/>
            <a:gdLst/>
            <a:ahLst/>
            <a:cxnLst/>
            <a:rect l="l" t="t" r="r" b="b"/>
            <a:pathLst>
              <a:path w="4672324" h="4427027">
                <a:moveTo>
                  <a:pt x="0" y="0"/>
                </a:moveTo>
                <a:lnTo>
                  <a:pt x="4672324" y="0"/>
                </a:lnTo>
                <a:lnTo>
                  <a:pt x="4672324" y="4427026"/>
                </a:lnTo>
                <a:lnTo>
                  <a:pt x="0" y="44270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45712" y="1257156"/>
            <a:ext cx="19959516" cy="1718308"/>
          </a:xfrm>
          <a:prstGeom prst="rect">
            <a:avLst/>
          </a:prstGeom>
        </p:spPr>
        <p:txBody>
          <a:bodyPr lIns="0" tIns="0" rIns="0" bIns="0" rtlCol="0" anchor="t">
            <a:spAutoFit/>
          </a:bodyPr>
          <a:lstStyle/>
          <a:p>
            <a:pPr algn="ctr">
              <a:lnSpc>
                <a:spcPts val="13440"/>
              </a:lnSpc>
              <a:spcBef>
                <a:spcPct val="0"/>
              </a:spcBef>
            </a:pPr>
            <a:r>
              <a:rPr lang="en-US" sz="9600">
                <a:solidFill>
                  <a:srgbClr val="000000"/>
                </a:solidFill>
                <a:latin typeface="Omnes Semibold"/>
                <a:ea typeface="Omnes Semibold"/>
                <a:cs typeface="Omnes Semibold"/>
                <a:sym typeface="Omnes Semibold"/>
              </a:rPr>
              <a:t>What is this sea animal called?</a:t>
            </a:r>
          </a:p>
        </p:txBody>
      </p:sp>
      <p:sp>
        <p:nvSpPr>
          <p:cNvPr id="6" name="TextBox 6"/>
          <p:cNvSpPr txBox="1"/>
          <p:nvPr/>
        </p:nvSpPr>
        <p:spPr>
          <a:xfrm>
            <a:off x="0" y="7482114"/>
            <a:ext cx="7096376" cy="2277753"/>
          </a:xfrm>
          <a:prstGeom prst="rect">
            <a:avLst/>
          </a:prstGeom>
        </p:spPr>
        <p:txBody>
          <a:bodyPr lIns="0" tIns="0" rIns="0" bIns="0" rtlCol="0" anchor="t">
            <a:spAutoFit/>
          </a:bodyPr>
          <a:lstStyle/>
          <a:p>
            <a:pPr algn="ctr">
              <a:lnSpc>
                <a:spcPts val="17779"/>
              </a:lnSpc>
              <a:spcBef>
                <a:spcPct val="0"/>
              </a:spcBef>
            </a:pPr>
            <a:r>
              <a:rPr lang="en-US" sz="12699">
                <a:solidFill>
                  <a:srgbClr val="004AAD"/>
                </a:solidFill>
                <a:latin typeface="Omnes Bold"/>
                <a:ea typeface="Omnes Bold"/>
                <a:cs typeface="Omnes Bold"/>
                <a:sym typeface="Omnes Bold"/>
              </a:rPr>
              <a:t>Jellyfish</a:t>
            </a:r>
          </a:p>
        </p:txBody>
      </p:sp>
      <p:sp>
        <p:nvSpPr>
          <p:cNvPr id="7" name="TextBox 7"/>
          <p:cNvSpPr txBox="1"/>
          <p:nvPr/>
        </p:nvSpPr>
        <p:spPr>
          <a:xfrm>
            <a:off x="9951330" y="7231067"/>
            <a:ext cx="6238518"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Starfish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5307980" y="2975464"/>
            <a:ext cx="5323625" cy="5044135"/>
          </a:xfrm>
          <a:custGeom>
            <a:avLst/>
            <a:gdLst/>
            <a:ahLst/>
            <a:cxnLst/>
            <a:rect l="l" t="t" r="r" b="b"/>
            <a:pathLst>
              <a:path w="5323625" h="5044135">
                <a:moveTo>
                  <a:pt x="0" y="0"/>
                </a:moveTo>
                <a:lnTo>
                  <a:pt x="5323625" y="0"/>
                </a:lnTo>
                <a:lnTo>
                  <a:pt x="5323625" y="5044135"/>
                </a:lnTo>
                <a:lnTo>
                  <a:pt x="0" y="5044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845712" y="1257156"/>
            <a:ext cx="19959516" cy="1718308"/>
          </a:xfrm>
          <a:prstGeom prst="rect">
            <a:avLst/>
          </a:prstGeom>
        </p:spPr>
        <p:txBody>
          <a:bodyPr lIns="0" tIns="0" rIns="0" bIns="0" rtlCol="0" anchor="t">
            <a:spAutoFit/>
          </a:bodyPr>
          <a:lstStyle/>
          <a:p>
            <a:pPr algn="ctr">
              <a:lnSpc>
                <a:spcPts val="13440"/>
              </a:lnSpc>
              <a:spcBef>
                <a:spcPct val="0"/>
              </a:spcBef>
            </a:pPr>
            <a:r>
              <a:rPr lang="en-US" sz="9600">
                <a:solidFill>
                  <a:srgbClr val="000000"/>
                </a:solidFill>
                <a:latin typeface="Omnes Semibold"/>
                <a:ea typeface="Omnes Semibold"/>
                <a:cs typeface="Omnes Semibold"/>
                <a:sym typeface="Omnes Semibold"/>
              </a:rPr>
              <a:t>Correct Answer is:</a:t>
            </a:r>
          </a:p>
        </p:txBody>
      </p:sp>
      <p:sp>
        <p:nvSpPr>
          <p:cNvPr id="6" name="TextBox 6"/>
          <p:cNvSpPr txBox="1"/>
          <p:nvPr/>
        </p:nvSpPr>
        <p:spPr>
          <a:xfrm>
            <a:off x="11020782" y="4187205"/>
            <a:ext cx="6238518"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Starfish</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7273724" y="5400887"/>
            <a:ext cx="8126492" cy="1590179"/>
          </a:xfrm>
          <a:prstGeom prst="rect">
            <a:avLst/>
          </a:prstGeom>
        </p:spPr>
        <p:txBody>
          <a:bodyPr lIns="0" tIns="0" rIns="0" bIns="0" rtlCol="0" anchor="t">
            <a:spAutoFit/>
          </a:bodyPr>
          <a:lstStyle/>
          <a:p>
            <a:pPr algn="ctr">
              <a:lnSpc>
                <a:spcPts val="6206"/>
              </a:lnSpc>
            </a:pPr>
            <a:r>
              <a:rPr lang="en-US" sz="4433" dirty="0">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dirty="0">
                <a:solidFill>
                  <a:srgbClr val="000000"/>
                </a:solidFill>
                <a:latin typeface="Omnes Bold"/>
                <a:ea typeface="Omnes Bold"/>
                <a:cs typeface="Omnes Bold"/>
                <a:sym typeface="Omnes Bold"/>
              </a:rPr>
              <a:t> our All Aboard quiz!</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73665" y="8782906"/>
            <a:ext cx="1594562" cy="1504094"/>
          </a:xfrm>
          <a:custGeom>
            <a:avLst/>
            <a:gdLst/>
            <a:ahLst/>
            <a:cxnLst/>
            <a:rect l="l" t="t" r="r" b="b"/>
            <a:pathLst>
              <a:path w="1594562" h="1504094">
                <a:moveTo>
                  <a:pt x="0" y="0"/>
                </a:moveTo>
                <a:lnTo>
                  <a:pt x="1594562" y="0"/>
                </a:lnTo>
                <a:lnTo>
                  <a:pt x="1594562" y="1504094"/>
                </a:lnTo>
                <a:lnTo>
                  <a:pt x="0" y="1504094"/>
                </a:lnTo>
                <a:lnTo>
                  <a:pt x="0" y="0"/>
                </a:lnTo>
                <a:close/>
              </a:path>
            </a:pathLst>
          </a:custGeom>
          <a:blipFill>
            <a:blip r:embed="rId3">
              <a:extLst>
                <a:ext uri="{96DAC541-7B7A-43D3-8B79-37D633B846F1}">
                  <asvg:svgBlip xmlns:asvg="http://schemas.microsoft.com/office/drawing/2016/SVG/main" r:embed="rId4"/>
                </a:ext>
              </a:extLst>
            </a:blip>
            <a:stretch>
              <a:fillRect l="-21684" t="-2264"/>
            </a:stretch>
          </a:blipFill>
        </p:spPr>
        <p:txBody>
          <a:bodyPr/>
          <a:lstStyle/>
          <a:p>
            <a:endParaRPr lang="en-GB"/>
          </a:p>
        </p:txBody>
      </p:sp>
      <p:sp>
        <p:nvSpPr>
          <p:cNvPr id="3" name="Freeform 3"/>
          <p:cNvSpPr/>
          <p:nvPr/>
        </p:nvSpPr>
        <p:spPr>
          <a:xfrm>
            <a:off x="11093968" y="8835945"/>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5"/>
            <a:stretch>
              <a:fillRect/>
            </a:stretch>
          </a:blipFill>
        </p:spPr>
        <p:txBody>
          <a:bodyPr/>
          <a:lstStyle/>
          <a:p>
            <a:endParaRPr lang="en-GB"/>
          </a:p>
        </p:txBody>
      </p:sp>
      <p:sp>
        <p:nvSpPr>
          <p:cNvPr id="4" name="Freeform 4"/>
          <p:cNvSpPr/>
          <p:nvPr/>
        </p:nvSpPr>
        <p:spPr>
          <a:xfrm>
            <a:off x="5257046"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6"/>
            <a:stretch>
              <a:fillRect/>
            </a:stretch>
          </a:blipFill>
        </p:spPr>
        <p:txBody>
          <a:bodyPr/>
          <a:lstStyle/>
          <a:p>
            <a:endParaRPr lang="en-GB"/>
          </a:p>
        </p:txBody>
      </p:sp>
      <p:grpSp>
        <p:nvGrpSpPr>
          <p:cNvPr id="5" name="Group 5"/>
          <p:cNvGrpSpPr/>
          <p:nvPr/>
        </p:nvGrpSpPr>
        <p:grpSpPr>
          <a:xfrm rot="5400000">
            <a:off x="6215285" y="475130"/>
            <a:ext cx="1416310" cy="3332788"/>
            <a:chOff x="0" y="0"/>
            <a:chExt cx="529333" cy="1245599"/>
          </a:xfrm>
        </p:grpSpPr>
        <p:sp>
          <p:nvSpPr>
            <p:cNvPr id="6" name="Freeform 6"/>
            <p:cNvSpPr/>
            <p:nvPr/>
          </p:nvSpPr>
          <p:spPr>
            <a:xfrm>
              <a:off x="0" y="0"/>
              <a:ext cx="529333" cy="1245599"/>
            </a:xfrm>
            <a:custGeom>
              <a:avLst/>
              <a:gdLst/>
              <a:ahLst/>
              <a:cxnLst/>
              <a:rect l="l" t="t" r="r" b="b"/>
              <a:pathLst>
                <a:path w="529333" h="1245599">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38116"/>
                  </a:cubicBezTo>
                  <a:lnTo>
                    <a:pt x="529333" y="1245599"/>
                  </a:lnTo>
                  <a:lnTo>
                    <a:pt x="0" y="1245599"/>
                  </a:lnTo>
                  <a:lnTo>
                    <a:pt x="0" y="338789"/>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166224"/>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5596967" y="2224967"/>
            <a:ext cx="401094" cy="442586"/>
          </a:xfrm>
          <a:custGeom>
            <a:avLst/>
            <a:gdLst/>
            <a:ahLst/>
            <a:cxnLst/>
            <a:rect l="l" t="t" r="r" b="b"/>
            <a:pathLst>
              <a:path w="401094" h="442586">
                <a:moveTo>
                  <a:pt x="0" y="0"/>
                </a:moveTo>
                <a:lnTo>
                  <a:pt x="401094" y="0"/>
                </a:lnTo>
                <a:lnTo>
                  <a:pt x="401094" y="442587"/>
                </a:lnTo>
                <a:lnTo>
                  <a:pt x="0" y="4425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5555547" y="1433369"/>
            <a:ext cx="552975" cy="667035"/>
          </a:xfrm>
          <a:custGeom>
            <a:avLst/>
            <a:gdLst/>
            <a:ahLst/>
            <a:cxnLst/>
            <a:rect l="l" t="t" r="r" b="b"/>
            <a:pathLst>
              <a:path w="552975" h="667035">
                <a:moveTo>
                  <a:pt x="0" y="0"/>
                </a:moveTo>
                <a:lnTo>
                  <a:pt x="552975" y="0"/>
                </a:lnTo>
                <a:lnTo>
                  <a:pt x="552975" y="667035"/>
                </a:lnTo>
                <a:lnTo>
                  <a:pt x="0" y="667035"/>
                </a:lnTo>
                <a:lnTo>
                  <a:pt x="0" y="0"/>
                </a:lnTo>
                <a:close/>
              </a:path>
            </a:pathLst>
          </a:custGeom>
          <a:blipFill>
            <a:blip r:embed="rId9"/>
            <a:stretch>
              <a:fillRect t="-36762"/>
            </a:stretch>
          </a:blipFill>
        </p:spPr>
        <p:txBody>
          <a:bodyPr/>
          <a:lstStyle/>
          <a:p>
            <a:endParaRPr lang="en-GB"/>
          </a:p>
        </p:txBody>
      </p:sp>
      <p:sp>
        <p:nvSpPr>
          <p:cNvPr id="10" name="Freeform 10"/>
          <p:cNvSpPr/>
          <p:nvPr/>
        </p:nvSpPr>
        <p:spPr>
          <a:xfrm>
            <a:off x="8847140" y="483282"/>
            <a:ext cx="4183813" cy="3686368"/>
          </a:xfrm>
          <a:custGeom>
            <a:avLst/>
            <a:gdLst/>
            <a:ahLst/>
            <a:cxnLst/>
            <a:rect l="l" t="t" r="r" b="b"/>
            <a:pathLst>
              <a:path w="4183813" h="3686368">
                <a:moveTo>
                  <a:pt x="0" y="0"/>
                </a:moveTo>
                <a:lnTo>
                  <a:pt x="4183814" y="0"/>
                </a:lnTo>
                <a:lnTo>
                  <a:pt x="4183814" y="3686368"/>
                </a:lnTo>
                <a:lnTo>
                  <a:pt x="0" y="3686368"/>
                </a:lnTo>
                <a:lnTo>
                  <a:pt x="0" y="0"/>
                </a:lnTo>
                <a:close/>
              </a:path>
            </a:pathLst>
          </a:custGeom>
          <a:blipFill>
            <a:blip r:embed="rId10"/>
            <a:stretch>
              <a:fillRect/>
            </a:stretch>
          </a:blipFill>
        </p:spPr>
        <p:txBody>
          <a:bodyPr/>
          <a:lstStyle/>
          <a:p>
            <a:endParaRPr lang="en-GB"/>
          </a:p>
        </p:txBody>
      </p:sp>
      <p:sp>
        <p:nvSpPr>
          <p:cNvPr id="11" name="Freeform 11"/>
          <p:cNvSpPr/>
          <p:nvPr/>
        </p:nvSpPr>
        <p:spPr>
          <a:xfrm>
            <a:off x="9750017" y="6020187"/>
            <a:ext cx="2687903" cy="1649701"/>
          </a:xfrm>
          <a:custGeom>
            <a:avLst/>
            <a:gdLst/>
            <a:ahLst/>
            <a:cxnLst/>
            <a:rect l="l" t="t" r="r" b="b"/>
            <a:pathLst>
              <a:path w="2687903" h="1649701">
                <a:moveTo>
                  <a:pt x="0" y="0"/>
                </a:moveTo>
                <a:lnTo>
                  <a:pt x="2687903" y="0"/>
                </a:lnTo>
                <a:lnTo>
                  <a:pt x="2687903" y="1649700"/>
                </a:lnTo>
                <a:lnTo>
                  <a:pt x="0" y="16497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2" name="TextBox 12"/>
          <p:cNvSpPr txBox="1"/>
          <p:nvPr/>
        </p:nvSpPr>
        <p:spPr>
          <a:xfrm>
            <a:off x="6197575" y="2215183"/>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3" name="TextBox 13"/>
          <p:cNvSpPr txBox="1"/>
          <p:nvPr/>
        </p:nvSpPr>
        <p:spPr>
          <a:xfrm>
            <a:off x="6180078" y="164379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4" name="TextBox 14"/>
          <p:cNvSpPr txBox="1"/>
          <p:nvPr/>
        </p:nvSpPr>
        <p:spPr>
          <a:xfrm>
            <a:off x="5266057" y="429878"/>
            <a:ext cx="4298026" cy="1021297"/>
          </a:xfrm>
          <a:prstGeom prst="rect">
            <a:avLst/>
          </a:prstGeom>
        </p:spPr>
        <p:txBody>
          <a:bodyPr lIns="0" tIns="0" rIns="0" bIns="0" rtlCol="0" anchor="t">
            <a:spAutoFit/>
          </a:bodyPr>
          <a:lstStyle/>
          <a:p>
            <a:pPr algn="ctr">
              <a:lnSpc>
                <a:spcPts val="7987"/>
              </a:lnSpc>
              <a:spcBef>
                <a:spcPct val="0"/>
              </a:spcBef>
            </a:pPr>
            <a:r>
              <a:rPr lang="en-US" sz="5705">
                <a:solidFill>
                  <a:srgbClr val="E41B13"/>
                </a:solidFill>
                <a:latin typeface="Omnes Bold"/>
                <a:ea typeface="Omnes Bold"/>
                <a:cs typeface="Omnes Bold"/>
                <a:sym typeface="Omnes Bold"/>
              </a:rPr>
              <a:t>All Aboard </a:t>
            </a:r>
          </a:p>
        </p:txBody>
      </p:sp>
      <p:sp>
        <p:nvSpPr>
          <p:cNvPr id="15" name="TextBox 15"/>
          <p:cNvSpPr txBox="1"/>
          <p:nvPr/>
        </p:nvSpPr>
        <p:spPr>
          <a:xfrm>
            <a:off x="5730431" y="2941988"/>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6" name="TextBox 16"/>
          <p:cNvSpPr txBox="1"/>
          <p:nvPr/>
        </p:nvSpPr>
        <p:spPr>
          <a:xfrm>
            <a:off x="5749915" y="5228602"/>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7" name="TextBox 17"/>
          <p:cNvSpPr txBox="1"/>
          <p:nvPr/>
        </p:nvSpPr>
        <p:spPr>
          <a:xfrm>
            <a:off x="5749915" y="7145756"/>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8" name="TextBox 18"/>
          <p:cNvSpPr txBox="1"/>
          <p:nvPr/>
        </p:nvSpPr>
        <p:spPr>
          <a:xfrm>
            <a:off x="5749915" y="3502641"/>
            <a:ext cx="4858994"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nautical adventure as you go through our short Power Point with questions along the way. Place a red object on one side of the room and a blue on the other side. The answers to each of the questions are written in blue or red. The pupils must answer by moving to the side of the room they think the answer is. </a:t>
            </a:r>
          </a:p>
        </p:txBody>
      </p:sp>
      <p:sp>
        <p:nvSpPr>
          <p:cNvPr id="19" name="TextBox 19"/>
          <p:cNvSpPr txBox="1"/>
          <p:nvPr/>
        </p:nvSpPr>
        <p:spPr>
          <a:xfrm>
            <a:off x="5555547" y="5725766"/>
            <a:ext cx="5865163"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0" name="TextBox 20"/>
          <p:cNvSpPr txBox="1"/>
          <p:nvPr/>
        </p:nvSpPr>
        <p:spPr>
          <a:xfrm>
            <a:off x="5730431" y="7644704"/>
            <a:ext cx="5363537" cy="2245525"/>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our PowerPoint for more information. </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blue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77814" y="2527845"/>
            <a:ext cx="1912483" cy="9071024"/>
            <a:chOff x="0" y="0"/>
            <a:chExt cx="342695" cy="1625425"/>
          </a:xfrm>
        </p:grpSpPr>
        <p:sp>
          <p:nvSpPr>
            <p:cNvPr id="3" name="Freeform 3"/>
            <p:cNvSpPr/>
            <p:nvPr/>
          </p:nvSpPr>
          <p:spPr>
            <a:xfrm>
              <a:off x="0" y="0"/>
              <a:ext cx="342695" cy="1625425"/>
            </a:xfrm>
            <a:custGeom>
              <a:avLst/>
              <a:gdLst/>
              <a:ahLst/>
              <a:cxnLst/>
              <a:rect l="l" t="t" r="r" b="b"/>
              <a:pathLst>
                <a:path w="342695" h="1625425">
                  <a:moveTo>
                    <a:pt x="114293" y="19070"/>
                  </a:moveTo>
                  <a:cubicBezTo>
                    <a:pt x="131806" y="7556"/>
                    <a:pt x="151836" y="0"/>
                    <a:pt x="171440" y="0"/>
                  </a:cubicBezTo>
                  <a:cubicBezTo>
                    <a:pt x="191044" y="0"/>
                    <a:pt x="209908" y="6476"/>
                    <a:pt x="227292" y="17990"/>
                  </a:cubicBezTo>
                  <a:cubicBezTo>
                    <a:pt x="227662" y="18350"/>
                    <a:pt x="228032" y="18350"/>
                    <a:pt x="228402" y="18710"/>
                  </a:cubicBezTo>
                  <a:cubicBezTo>
                    <a:pt x="293686" y="64765"/>
                    <a:pt x="341771" y="186379"/>
                    <a:pt x="342695" y="346553"/>
                  </a:cubicBezTo>
                  <a:lnTo>
                    <a:pt x="342695" y="1625425"/>
                  </a:lnTo>
                  <a:lnTo>
                    <a:pt x="0" y="1625425"/>
                  </a:lnTo>
                  <a:lnTo>
                    <a:pt x="0" y="347502"/>
                  </a:lnTo>
                  <a:cubicBezTo>
                    <a:pt x="925" y="185660"/>
                    <a:pt x="48270" y="64045"/>
                    <a:pt x="114293" y="19070"/>
                  </a:cubicBezTo>
                  <a:close/>
                </a:path>
              </a:pathLst>
            </a:custGeom>
            <a:solidFill>
              <a:srgbClr val="E41B13"/>
            </a:solidFill>
          </p:spPr>
          <p:txBody>
            <a:bodyPr/>
            <a:lstStyle/>
            <a:p>
              <a:endParaRPr lang="en-GB"/>
            </a:p>
          </p:txBody>
        </p:sp>
        <p:sp>
          <p:nvSpPr>
            <p:cNvPr id="4" name="TextBox 4"/>
            <p:cNvSpPr txBox="1"/>
            <p:nvPr/>
          </p:nvSpPr>
          <p:spPr>
            <a:xfrm>
              <a:off x="0" y="41275"/>
              <a:ext cx="342695"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631462" y="2238302"/>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Foundation Level </a:t>
            </a:r>
          </a:p>
        </p:txBody>
      </p:sp>
      <p:sp>
        <p:nvSpPr>
          <p:cNvPr id="8" name="TextBox 8"/>
          <p:cNvSpPr txBox="1"/>
          <p:nvPr/>
        </p:nvSpPr>
        <p:spPr>
          <a:xfrm>
            <a:off x="1673437" y="6562290"/>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9" name="Freeform 9"/>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10" name="TextBox 10"/>
          <p:cNvSpPr txBox="1"/>
          <p:nvPr/>
        </p:nvSpPr>
        <p:spPr>
          <a:xfrm>
            <a:off x="3183149" y="6562290"/>
            <a:ext cx="1335524"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4" name="Freeform 4"/>
          <p:cNvSpPr/>
          <p:nvPr/>
        </p:nvSpPr>
        <p:spPr>
          <a:xfrm>
            <a:off x="6638795" y="4774933"/>
            <a:ext cx="4509370" cy="4114800"/>
          </a:xfrm>
          <a:custGeom>
            <a:avLst/>
            <a:gdLst/>
            <a:ahLst/>
            <a:cxnLst/>
            <a:rect l="l" t="t" r="r" b="b"/>
            <a:pathLst>
              <a:path w="4509370" h="4114800">
                <a:moveTo>
                  <a:pt x="0" y="0"/>
                </a:moveTo>
                <a:lnTo>
                  <a:pt x="4509369" y="0"/>
                </a:lnTo>
                <a:lnTo>
                  <a:pt x="450936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7079" y="1363366"/>
            <a:ext cx="18280921" cy="356552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colour is the sail on this ship? </a:t>
            </a:r>
          </a:p>
        </p:txBody>
      </p:sp>
      <p:sp>
        <p:nvSpPr>
          <p:cNvPr id="6" name="TextBox 6"/>
          <p:cNvSpPr txBox="1"/>
          <p:nvPr/>
        </p:nvSpPr>
        <p:spPr>
          <a:xfrm>
            <a:off x="1407964" y="7482114"/>
            <a:ext cx="3685461" cy="2277753"/>
          </a:xfrm>
          <a:prstGeom prst="rect">
            <a:avLst/>
          </a:prstGeom>
        </p:spPr>
        <p:txBody>
          <a:bodyPr lIns="0" tIns="0" rIns="0" bIns="0" rtlCol="0" anchor="t">
            <a:spAutoFit/>
          </a:bodyPr>
          <a:lstStyle/>
          <a:p>
            <a:pPr algn="ctr">
              <a:lnSpc>
                <a:spcPts val="17779"/>
              </a:lnSpc>
              <a:spcBef>
                <a:spcPct val="0"/>
              </a:spcBef>
            </a:pPr>
            <a:r>
              <a:rPr lang="en-US" sz="12699">
                <a:solidFill>
                  <a:srgbClr val="004AAD"/>
                </a:solidFill>
                <a:latin typeface="Omnes Bold"/>
                <a:ea typeface="Omnes Bold"/>
                <a:cs typeface="Omnes Bold"/>
                <a:sym typeface="Omnes Bold"/>
              </a:rPr>
              <a:t>Blue</a:t>
            </a:r>
            <a:r>
              <a:rPr lang="en-US" sz="12699">
                <a:solidFill>
                  <a:srgbClr val="E41B13"/>
                </a:solidFill>
                <a:latin typeface="Omnes Bold"/>
                <a:ea typeface="Omnes Bold"/>
                <a:cs typeface="Omnes Bold"/>
                <a:sym typeface="Omnes Bold"/>
              </a:rPr>
              <a:t> </a:t>
            </a:r>
          </a:p>
        </p:txBody>
      </p:sp>
      <p:sp>
        <p:nvSpPr>
          <p:cNvPr id="7" name="TextBox 7"/>
          <p:cNvSpPr txBox="1"/>
          <p:nvPr/>
        </p:nvSpPr>
        <p:spPr>
          <a:xfrm>
            <a:off x="12444864" y="7579406"/>
            <a:ext cx="2970967"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Red</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638795" y="4774933"/>
            <a:ext cx="4509370" cy="4114800"/>
          </a:xfrm>
          <a:custGeom>
            <a:avLst/>
            <a:gdLst/>
            <a:ahLst/>
            <a:cxnLst/>
            <a:rect l="l" t="t" r="r" b="b"/>
            <a:pathLst>
              <a:path w="4509370" h="4114800">
                <a:moveTo>
                  <a:pt x="0" y="0"/>
                </a:moveTo>
                <a:lnTo>
                  <a:pt x="4509369" y="0"/>
                </a:lnTo>
                <a:lnTo>
                  <a:pt x="45093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1647992" y="4554580"/>
            <a:ext cx="3685461" cy="2277753"/>
          </a:xfrm>
          <a:prstGeom prst="rect">
            <a:avLst/>
          </a:prstGeom>
        </p:spPr>
        <p:txBody>
          <a:bodyPr lIns="0" tIns="0" rIns="0" bIns="0" rtlCol="0" anchor="t">
            <a:spAutoFit/>
          </a:bodyPr>
          <a:lstStyle/>
          <a:p>
            <a:pPr algn="ctr">
              <a:lnSpc>
                <a:spcPts val="17779"/>
              </a:lnSpc>
              <a:spcBef>
                <a:spcPct val="0"/>
              </a:spcBef>
            </a:pPr>
            <a:r>
              <a:rPr lang="en-US" sz="12699">
                <a:solidFill>
                  <a:srgbClr val="004AAD"/>
                </a:solidFill>
                <a:latin typeface="Omnes Bold"/>
                <a:ea typeface="Omnes Bold"/>
                <a:cs typeface="Omnes Bold"/>
                <a:sym typeface="Omnes Bold"/>
              </a:rPr>
              <a:t>Blue</a:t>
            </a:r>
            <a:r>
              <a:rPr lang="en-US" sz="12699">
                <a:solidFill>
                  <a:srgbClr val="E41B13"/>
                </a:solidFill>
                <a:latin typeface="Omnes Bold"/>
                <a:ea typeface="Omnes Bold"/>
                <a:cs typeface="Omnes Bold"/>
                <a:sym typeface="Omnes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093425" y="4838941"/>
            <a:ext cx="7315200" cy="4050792"/>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482713" y="1363366"/>
            <a:ext cx="15329654"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is this animal called ?</a:t>
            </a:r>
          </a:p>
        </p:txBody>
      </p:sp>
      <p:sp>
        <p:nvSpPr>
          <p:cNvPr id="6" name="TextBox 6"/>
          <p:cNvSpPr txBox="1"/>
          <p:nvPr/>
        </p:nvSpPr>
        <p:spPr>
          <a:xfrm>
            <a:off x="1674129" y="7482114"/>
            <a:ext cx="3153132" cy="2277753"/>
          </a:xfrm>
          <a:prstGeom prst="rect">
            <a:avLst/>
          </a:prstGeom>
        </p:spPr>
        <p:txBody>
          <a:bodyPr lIns="0" tIns="0" rIns="0" bIns="0" rtlCol="0" anchor="t">
            <a:spAutoFit/>
          </a:bodyPr>
          <a:lstStyle/>
          <a:p>
            <a:pPr algn="ctr">
              <a:lnSpc>
                <a:spcPts val="17779"/>
              </a:lnSpc>
              <a:spcBef>
                <a:spcPct val="0"/>
              </a:spcBef>
            </a:pPr>
            <a:r>
              <a:rPr lang="en-US" sz="12699">
                <a:solidFill>
                  <a:srgbClr val="004AAD"/>
                </a:solidFill>
                <a:latin typeface="Omnes Bold"/>
                <a:ea typeface="Omnes Bold"/>
                <a:cs typeface="Omnes Bold"/>
                <a:sym typeface="Omnes Bold"/>
              </a:rPr>
              <a:t>Fish</a:t>
            </a:r>
          </a:p>
        </p:txBody>
      </p:sp>
      <p:sp>
        <p:nvSpPr>
          <p:cNvPr id="7" name="TextBox 7"/>
          <p:cNvSpPr txBox="1"/>
          <p:nvPr/>
        </p:nvSpPr>
        <p:spPr>
          <a:xfrm>
            <a:off x="11675541" y="7579406"/>
            <a:ext cx="4509611"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Shark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093425" y="4838941"/>
            <a:ext cx="7315200" cy="4050792"/>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3022089" y="4278094"/>
            <a:ext cx="4509611"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Shark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4306633" y="3262244"/>
            <a:ext cx="8520150" cy="5996056"/>
          </a:xfrm>
          <a:custGeom>
            <a:avLst/>
            <a:gdLst/>
            <a:ahLst/>
            <a:cxnLst/>
            <a:rect l="l" t="t" r="r" b="b"/>
            <a:pathLst>
              <a:path w="8520150" h="5996056">
                <a:moveTo>
                  <a:pt x="0" y="0"/>
                </a:moveTo>
                <a:lnTo>
                  <a:pt x="8520151" y="0"/>
                </a:lnTo>
                <a:lnTo>
                  <a:pt x="8520151" y="5996056"/>
                </a:lnTo>
                <a:lnTo>
                  <a:pt x="0" y="5996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60457" y="1363366"/>
            <a:ext cx="16174165"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How many circles are there?</a:t>
            </a:r>
          </a:p>
        </p:txBody>
      </p:sp>
      <p:sp>
        <p:nvSpPr>
          <p:cNvPr id="6" name="TextBox 6"/>
          <p:cNvSpPr txBox="1"/>
          <p:nvPr/>
        </p:nvSpPr>
        <p:spPr>
          <a:xfrm>
            <a:off x="2514385" y="7482114"/>
            <a:ext cx="906423" cy="2277753"/>
          </a:xfrm>
          <a:prstGeom prst="rect">
            <a:avLst/>
          </a:prstGeom>
        </p:spPr>
        <p:txBody>
          <a:bodyPr lIns="0" tIns="0" rIns="0" bIns="0" rtlCol="0" anchor="t">
            <a:spAutoFit/>
          </a:bodyPr>
          <a:lstStyle/>
          <a:p>
            <a:pPr algn="ctr">
              <a:lnSpc>
                <a:spcPts val="17779"/>
              </a:lnSpc>
              <a:spcBef>
                <a:spcPct val="0"/>
              </a:spcBef>
            </a:pPr>
            <a:r>
              <a:rPr lang="en-US" sz="12699">
                <a:solidFill>
                  <a:srgbClr val="004AAD"/>
                </a:solidFill>
                <a:latin typeface="Omnes Bold"/>
                <a:ea typeface="Omnes Bold"/>
                <a:cs typeface="Omnes Bold"/>
                <a:sym typeface="Omnes Bold"/>
              </a:rPr>
              <a:t>7</a:t>
            </a:r>
          </a:p>
        </p:txBody>
      </p:sp>
      <p:sp>
        <p:nvSpPr>
          <p:cNvPr id="7" name="TextBox 7"/>
          <p:cNvSpPr txBox="1"/>
          <p:nvPr/>
        </p:nvSpPr>
        <p:spPr>
          <a:xfrm>
            <a:off x="13711346" y="7579406"/>
            <a:ext cx="1001673"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4306633" y="3262244"/>
            <a:ext cx="8520150" cy="5996056"/>
          </a:xfrm>
          <a:custGeom>
            <a:avLst/>
            <a:gdLst/>
            <a:ahLst/>
            <a:cxnLst/>
            <a:rect l="l" t="t" r="r" b="b"/>
            <a:pathLst>
              <a:path w="8520150" h="5996056">
                <a:moveTo>
                  <a:pt x="0" y="0"/>
                </a:moveTo>
                <a:lnTo>
                  <a:pt x="8520151" y="0"/>
                </a:lnTo>
                <a:lnTo>
                  <a:pt x="8520151" y="5996056"/>
                </a:lnTo>
                <a:lnTo>
                  <a:pt x="0" y="5996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4000563" y="4339777"/>
            <a:ext cx="1194711" cy="2997908"/>
          </a:xfrm>
          <a:prstGeom prst="rect">
            <a:avLst/>
          </a:prstGeom>
        </p:spPr>
        <p:txBody>
          <a:bodyPr lIns="0" tIns="0" rIns="0" bIns="0" rtlCol="0" anchor="t">
            <a:spAutoFit/>
          </a:bodyPr>
          <a:lstStyle/>
          <a:p>
            <a:pPr algn="ctr">
              <a:lnSpc>
                <a:spcPts val="23434"/>
              </a:lnSpc>
              <a:spcBef>
                <a:spcPct val="0"/>
              </a:spcBef>
            </a:pPr>
            <a:r>
              <a:rPr lang="en-US" sz="16738">
                <a:solidFill>
                  <a:srgbClr val="004AAD"/>
                </a:solidFill>
                <a:latin typeface="Omnes Bold"/>
                <a:ea typeface="Omnes Bold"/>
                <a:cs typeface="Omnes Bold"/>
                <a:sym typeface="Omnes Bold"/>
              </a:rPr>
              <a:t>7</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5C0C4-95AD-4B17-8263-3131244BAF33}">
  <ds:schemaRefs>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c8c3aaa0-0762-42cb-a2a7-6988fc82b466"/>
    <ds:schemaRef ds:uri="http://schemas.microsoft.com/office/2006/metadata/properties"/>
    <ds:schemaRef ds:uri="http://schemas.microsoft.com/office/infopath/2007/PartnerControls"/>
    <ds:schemaRef ds:uri="8eb830d9-311e-48e7-bd78-c201a7dce4d8"/>
  </ds:schemaRefs>
</ds:datastoreItem>
</file>

<file path=customXml/itemProps2.xml><?xml version="1.0" encoding="utf-8"?>
<ds:datastoreItem xmlns:ds="http://schemas.openxmlformats.org/officeDocument/2006/customXml" ds:itemID="{2054FACF-BAB5-4586-AA48-2C5ED884E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BF9B56-2A71-4D84-8CCE-2FCB2C781C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276</Words>
  <Application>Microsoft Office PowerPoint</Application>
  <PresentationFormat>Custom</PresentationFormat>
  <Paragraphs>45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Omnes Semibold</vt:lpstr>
      <vt:lpstr>Arial</vt:lpstr>
      <vt:lpstr>Omnes Bold</vt:lpstr>
      <vt:lpstr>Calibri</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 All Aboard PowerPoint </dc:title>
  <cp:lastModifiedBy>Rakia Alouane</cp:lastModifiedBy>
  <cp:revision>1</cp:revision>
  <dcterms:created xsi:type="dcterms:W3CDTF">2006-08-16T00:00:00Z</dcterms:created>
  <dcterms:modified xsi:type="dcterms:W3CDTF">2025-07-17T08:46:47Z</dcterms:modified>
  <dc:identifier>DAGPtbvSWDk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