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3.svg"/><Relationship Id="rId12"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Halloween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12660837" y="4142232"/>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159519" y="5951637"/>
            <a:ext cx="2043040" cy="4335363"/>
          </a:xfrm>
          <a:custGeom>
            <a:avLst/>
            <a:gdLst/>
            <a:ahLst/>
            <a:cxnLst/>
            <a:rect l="l" t="t" r="r" b="b"/>
            <a:pathLst>
              <a:path w="2043040" h="4335363">
                <a:moveTo>
                  <a:pt x="0" y="0"/>
                </a:moveTo>
                <a:lnTo>
                  <a:pt x="2043040" y="0"/>
                </a:lnTo>
                <a:lnTo>
                  <a:pt x="2043040" y="4335363"/>
                </a:lnTo>
                <a:lnTo>
                  <a:pt x="0" y="4335363"/>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9954" y="944880"/>
            <a:ext cx="18288000" cy="5083174"/>
          </a:xfrm>
          <a:prstGeom prst="rect">
            <a:avLst/>
          </a:prstGeom>
        </p:spPr>
        <p:txBody>
          <a:bodyPr lIns="0" tIns="0" rIns="0" bIns="0" rtlCol="0" anchor="t">
            <a:spAutoFit/>
          </a:bodyPr>
          <a:lstStyle/>
          <a:p>
            <a:pPr algn="ctr">
              <a:lnSpc>
                <a:spcPts val="13300"/>
              </a:lnSpc>
              <a:spcBef>
                <a:spcPct val="0"/>
              </a:spcBef>
            </a:pPr>
            <a:r>
              <a:rPr lang="en-US" sz="9500">
                <a:solidFill>
                  <a:srgbClr val="000000"/>
                </a:solidFill>
                <a:latin typeface="Omnes Semibold"/>
                <a:ea typeface="Omnes Semibold"/>
                <a:cs typeface="Omnes Semibold"/>
                <a:sym typeface="Omnes Semibold"/>
              </a:rPr>
              <a:t>What is the name of “He who must not be named” in Harry Potter? </a:t>
            </a:r>
          </a:p>
        </p:txBody>
      </p:sp>
      <p:sp>
        <p:nvSpPr>
          <p:cNvPr id="6" name="TextBox 6"/>
          <p:cNvSpPr txBox="1"/>
          <p:nvPr/>
        </p:nvSpPr>
        <p:spPr>
          <a:xfrm>
            <a:off x="11158204" y="5011865"/>
            <a:ext cx="7129796" cy="3271775"/>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Lord Voldemort</a:t>
            </a:r>
          </a:p>
        </p:txBody>
      </p:sp>
      <p:sp>
        <p:nvSpPr>
          <p:cNvPr id="7" name="TextBox 7"/>
          <p:cNvSpPr txBox="1"/>
          <p:nvPr/>
        </p:nvSpPr>
        <p:spPr>
          <a:xfrm>
            <a:off x="216579" y="5780404"/>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Dumbledore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4032396" y="944880"/>
            <a:ext cx="10203299" cy="1711324"/>
          </a:xfrm>
          <a:prstGeom prst="rect">
            <a:avLst/>
          </a:prstGeom>
        </p:spPr>
        <p:txBody>
          <a:bodyPr lIns="0" tIns="0" rIns="0" bIns="0" rtlCol="0" anchor="t">
            <a:spAutoFit/>
          </a:bodyPr>
          <a:lstStyle/>
          <a:p>
            <a:pPr algn="ctr">
              <a:lnSpc>
                <a:spcPts val="13300"/>
              </a:lnSpc>
              <a:spcBef>
                <a:spcPct val="0"/>
              </a:spcBef>
            </a:pPr>
            <a:r>
              <a:rPr lang="en-US" sz="9500">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11158204" y="5011865"/>
            <a:ext cx="7129796" cy="3271775"/>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Lord Voldemort</a:t>
            </a:r>
          </a:p>
        </p:txBody>
      </p:sp>
      <p:sp>
        <p:nvSpPr>
          <p:cNvPr id="6" name="Freeform 6"/>
          <p:cNvSpPr/>
          <p:nvPr/>
        </p:nvSpPr>
        <p:spPr>
          <a:xfrm>
            <a:off x="7563963" y="3357952"/>
            <a:ext cx="2682747" cy="5692831"/>
          </a:xfrm>
          <a:custGeom>
            <a:avLst/>
            <a:gdLst/>
            <a:ahLst/>
            <a:cxnLst/>
            <a:rect l="l" t="t" r="r" b="b"/>
            <a:pathLst>
              <a:path w="2682747" h="5692831">
                <a:moveTo>
                  <a:pt x="0" y="0"/>
                </a:moveTo>
                <a:lnTo>
                  <a:pt x="2682746" y="0"/>
                </a:lnTo>
                <a:lnTo>
                  <a:pt x="2682746" y="5692832"/>
                </a:lnTo>
                <a:lnTo>
                  <a:pt x="0" y="5692832"/>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010604" y="4758256"/>
            <a:ext cx="4509370" cy="4114800"/>
          </a:xfrm>
          <a:custGeom>
            <a:avLst/>
            <a:gdLst/>
            <a:ahLst/>
            <a:cxnLst/>
            <a:rect l="l" t="t" r="r" b="b"/>
            <a:pathLst>
              <a:path w="4509370" h="4114800">
                <a:moveTo>
                  <a:pt x="0" y="0"/>
                </a:moveTo>
                <a:lnTo>
                  <a:pt x="4509370" y="0"/>
                </a:lnTo>
                <a:lnTo>
                  <a:pt x="45093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2843737"/>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Where did the idea of dressing up for Halloween come from?</a:t>
            </a:r>
          </a:p>
        </p:txBody>
      </p:sp>
      <p:sp>
        <p:nvSpPr>
          <p:cNvPr id="6" name="TextBox 6"/>
          <p:cNvSpPr txBox="1"/>
          <p:nvPr/>
        </p:nvSpPr>
        <p:spPr>
          <a:xfrm>
            <a:off x="0" y="5239331"/>
            <a:ext cx="5439771" cy="2320925"/>
          </a:xfrm>
          <a:prstGeom prst="rect">
            <a:avLst/>
          </a:prstGeom>
        </p:spPr>
        <p:txBody>
          <a:bodyPr lIns="0" tIns="0" rIns="0" bIns="0" rtlCol="0" anchor="t">
            <a:spAutoFit/>
          </a:bodyPr>
          <a:lstStyle/>
          <a:p>
            <a:pPr algn="ctr">
              <a:lnSpc>
                <a:spcPts val="9100"/>
              </a:lnSpc>
              <a:spcBef>
                <a:spcPct val="0"/>
              </a:spcBef>
            </a:pPr>
            <a:r>
              <a:rPr lang="en-US" sz="6500">
                <a:solidFill>
                  <a:srgbClr val="005F1C"/>
                </a:solidFill>
                <a:latin typeface="Omnes Bold"/>
                <a:ea typeface="Omnes Bold"/>
                <a:cs typeface="Omnes Bold"/>
                <a:sym typeface="Omnes Bold"/>
              </a:rPr>
              <a:t>To chase away Ghosts</a:t>
            </a:r>
          </a:p>
        </p:txBody>
      </p:sp>
      <p:sp>
        <p:nvSpPr>
          <p:cNvPr id="7" name="TextBox 7"/>
          <p:cNvSpPr txBox="1"/>
          <p:nvPr/>
        </p:nvSpPr>
        <p:spPr>
          <a:xfrm>
            <a:off x="10519974" y="5239331"/>
            <a:ext cx="7768026" cy="3528304"/>
          </a:xfrm>
          <a:prstGeom prst="rect">
            <a:avLst/>
          </a:prstGeom>
        </p:spPr>
        <p:txBody>
          <a:bodyPr lIns="0" tIns="0" rIns="0" bIns="0" rtlCol="0" anchor="t">
            <a:spAutoFit/>
          </a:bodyPr>
          <a:lstStyle/>
          <a:p>
            <a:pPr algn="ctr">
              <a:lnSpc>
                <a:spcPts val="9226"/>
              </a:lnSpc>
              <a:spcBef>
                <a:spcPct val="0"/>
              </a:spcBef>
            </a:pPr>
            <a:r>
              <a:rPr lang="en-US" sz="6590">
                <a:solidFill>
                  <a:srgbClr val="E41B13"/>
                </a:solidFill>
                <a:latin typeface="Omnes Bold"/>
                <a:ea typeface="Omnes Bold"/>
                <a:cs typeface="Omnes Bold"/>
                <a:sym typeface="Omnes Bold"/>
              </a:rPr>
              <a:t>For people to know who is trick or treating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010604" y="4758256"/>
            <a:ext cx="4509370" cy="4114800"/>
          </a:xfrm>
          <a:custGeom>
            <a:avLst/>
            <a:gdLst/>
            <a:ahLst/>
            <a:cxnLst/>
            <a:rect l="l" t="t" r="r" b="b"/>
            <a:pathLst>
              <a:path w="4509370" h="4114800">
                <a:moveTo>
                  <a:pt x="0" y="0"/>
                </a:moveTo>
                <a:lnTo>
                  <a:pt x="4509370" y="0"/>
                </a:lnTo>
                <a:lnTo>
                  <a:pt x="45093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1435465"/>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0" y="5239331"/>
            <a:ext cx="5439771" cy="2320925"/>
          </a:xfrm>
          <a:prstGeom prst="rect">
            <a:avLst/>
          </a:prstGeom>
        </p:spPr>
        <p:txBody>
          <a:bodyPr lIns="0" tIns="0" rIns="0" bIns="0" rtlCol="0" anchor="t">
            <a:spAutoFit/>
          </a:bodyPr>
          <a:lstStyle/>
          <a:p>
            <a:pPr algn="ctr">
              <a:lnSpc>
                <a:spcPts val="9100"/>
              </a:lnSpc>
              <a:spcBef>
                <a:spcPct val="0"/>
              </a:spcBef>
            </a:pPr>
            <a:r>
              <a:rPr lang="en-US" sz="6500">
                <a:solidFill>
                  <a:srgbClr val="005F1C"/>
                </a:solidFill>
                <a:latin typeface="Omnes Bold"/>
                <a:ea typeface="Omnes Bold"/>
                <a:cs typeface="Omnes Bold"/>
                <a:sym typeface="Omnes Bold"/>
              </a:rPr>
              <a:t>To chase away Ghosts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TextBox 6"/>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Halloween quiz!</a:t>
            </a:r>
          </a:p>
        </p:txBody>
      </p:sp>
      <p:sp>
        <p:nvSpPr>
          <p:cNvPr id="7" name="Freeform 7"/>
          <p:cNvSpPr/>
          <p:nvPr/>
        </p:nvSpPr>
        <p:spPr>
          <a:xfrm rot="-276794">
            <a:off x="1266696" y="3674151"/>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Freeform 10"/>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9363"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82865"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5318514" y="0"/>
            <a:ext cx="7249228" cy="483282"/>
          </a:xfrm>
          <a:custGeom>
            <a:avLst/>
            <a:gdLst/>
            <a:ahLst/>
            <a:cxnLst/>
            <a:rect l="l" t="t" r="r" b="b"/>
            <a:pathLst>
              <a:path w="7249228" h="483282">
                <a:moveTo>
                  <a:pt x="0" y="0"/>
                </a:moveTo>
                <a:lnTo>
                  <a:pt x="7249229" y="0"/>
                </a:lnTo>
                <a:lnTo>
                  <a:pt x="7249229" y="483282"/>
                </a:lnTo>
                <a:lnTo>
                  <a:pt x="0" y="483282"/>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rot="5400000">
            <a:off x="6162178" y="550889"/>
            <a:ext cx="1416310" cy="3561939"/>
            <a:chOff x="0" y="0"/>
            <a:chExt cx="529333" cy="1331243"/>
          </a:xfrm>
        </p:grpSpPr>
        <p:sp>
          <p:nvSpPr>
            <p:cNvPr id="6" name="Freeform 6"/>
            <p:cNvSpPr/>
            <p:nvPr/>
          </p:nvSpPr>
          <p:spPr>
            <a:xfrm>
              <a:off x="0" y="0"/>
              <a:ext cx="529333" cy="1331243"/>
            </a:xfrm>
            <a:custGeom>
              <a:avLst/>
              <a:gdLst/>
              <a:ahLst/>
              <a:cxnLst/>
              <a:rect l="l" t="t" r="r" b="b"/>
              <a:pathLst>
                <a:path w="529333" h="1331243">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40018"/>
                  </a:cubicBezTo>
                  <a:lnTo>
                    <a:pt x="529333" y="1331243"/>
                  </a:lnTo>
                  <a:lnTo>
                    <a:pt x="0" y="1331243"/>
                  </a:lnTo>
                  <a:lnTo>
                    <a:pt x="0" y="340754"/>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251868"/>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566403"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5490463" y="1664824"/>
            <a:ext cx="552975" cy="667035"/>
          </a:xfrm>
          <a:custGeom>
            <a:avLst/>
            <a:gdLst/>
            <a:ahLst/>
            <a:cxnLst/>
            <a:rect l="l" t="t" r="r" b="b"/>
            <a:pathLst>
              <a:path w="552975" h="667035">
                <a:moveTo>
                  <a:pt x="0" y="0"/>
                </a:moveTo>
                <a:lnTo>
                  <a:pt x="552974" y="0"/>
                </a:lnTo>
                <a:lnTo>
                  <a:pt x="552974" y="667035"/>
                </a:lnTo>
                <a:lnTo>
                  <a:pt x="0" y="667035"/>
                </a:lnTo>
                <a:lnTo>
                  <a:pt x="0" y="0"/>
                </a:lnTo>
                <a:close/>
              </a:path>
            </a:pathLst>
          </a:custGeom>
          <a:blipFill>
            <a:blip r:embed="rId8"/>
            <a:stretch>
              <a:fillRect t="-36762"/>
            </a:stretch>
          </a:blipFill>
        </p:spPr>
        <p:txBody>
          <a:bodyPr/>
          <a:lstStyle/>
          <a:p>
            <a:endParaRPr lang="en-GB"/>
          </a:p>
        </p:txBody>
      </p:sp>
      <p:sp>
        <p:nvSpPr>
          <p:cNvPr id="10" name="Freeform 10"/>
          <p:cNvSpPr/>
          <p:nvPr/>
        </p:nvSpPr>
        <p:spPr>
          <a:xfrm>
            <a:off x="8908608"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9"/>
            <a:stretch>
              <a:fillRect/>
            </a:stretch>
          </a:blipFill>
        </p:spPr>
        <p:txBody>
          <a:bodyPr/>
          <a:lstStyle/>
          <a:p>
            <a:endParaRPr lang="en-GB"/>
          </a:p>
        </p:txBody>
      </p:sp>
      <p:sp>
        <p:nvSpPr>
          <p:cNvPr id="11" name="Freeform 11"/>
          <p:cNvSpPr/>
          <p:nvPr/>
        </p:nvSpPr>
        <p:spPr>
          <a:xfrm>
            <a:off x="10632935" y="5427644"/>
            <a:ext cx="1804252" cy="1974558"/>
          </a:xfrm>
          <a:custGeom>
            <a:avLst/>
            <a:gdLst/>
            <a:ahLst/>
            <a:cxnLst/>
            <a:rect l="l" t="t" r="r" b="b"/>
            <a:pathLst>
              <a:path w="1804252" h="1974558">
                <a:moveTo>
                  <a:pt x="0" y="0"/>
                </a:moveTo>
                <a:lnTo>
                  <a:pt x="1804252" y="0"/>
                </a:lnTo>
                <a:lnTo>
                  <a:pt x="1804252" y="1974557"/>
                </a:lnTo>
                <a:lnTo>
                  <a:pt x="0" y="1974557"/>
                </a:lnTo>
                <a:lnTo>
                  <a:pt x="0" y="0"/>
                </a:lnTo>
                <a:close/>
              </a:path>
            </a:pathLst>
          </a:custGeom>
          <a:blipFill>
            <a:blip r:embed="rId10"/>
            <a:stretch>
              <a:fillRect/>
            </a:stretch>
          </a:blipFill>
        </p:spPr>
        <p:txBody>
          <a:bodyPr/>
          <a:lstStyle/>
          <a:p>
            <a:endParaRPr lang="en-GB"/>
          </a:p>
        </p:txBody>
      </p:sp>
      <p:sp>
        <p:nvSpPr>
          <p:cNvPr id="12" name="Freeform 12"/>
          <p:cNvSpPr/>
          <p:nvPr/>
        </p:nvSpPr>
        <p:spPr>
          <a:xfrm rot="-266850">
            <a:off x="10394045" y="682428"/>
            <a:ext cx="1401898" cy="1263461"/>
          </a:xfrm>
          <a:custGeom>
            <a:avLst/>
            <a:gdLst/>
            <a:ahLst/>
            <a:cxnLst/>
            <a:rect l="l" t="t" r="r" b="b"/>
            <a:pathLst>
              <a:path w="1401898" h="1263461">
                <a:moveTo>
                  <a:pt x="0" y="0"/>
                </a:moveTo>
                <a:lnTo>
                  <a:pt x="1401898" y="0"/>
                </a:lnTo>
                <a:lnTo>
                  <a:pt x="1401898" y="1263460"/>
                </a:lnTo>
                <a:lnTo>
                  <a:pt x="0" y="12634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TextBox 13"/>
          <p:cNvSpPr txBox="1"/>
          <p:nvPr/>
        </p:nvSpPr>
        <p:spPr>
          <a:xfrm>
            <a:off x="6193856"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6061143"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5089363"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Halloween Quiz</a:t>
            </a:r>
          </a:p>
        </p:txBody>
      </p:sp>
      <p:sp>
        <p:nvSpPr>
          <p:cNvPr id="16" name="TextBox 16"/>
          <p:cNvSpPr txBox="1"/>
          <p:nvPr/>
        </p:nvSpPr>
        <p:spPr>
          <a:xfrm>
            <a:off x="5791899"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766950"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811383"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811383"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Halloween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5566403"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791899"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7814" y="2527845"/>
            <a:ext cx="1912483" cy="9071024"/>
            <a:chOff x="0" y="0"/>
            <a:chExt cx="342695" cy="1625425"/>
          </a:xfrm>
        </p:grpSpPr>
        <p:sp>
          <p:nvSpPr>
            <p:cNvPr id="3" name="Freeform 3"/>
            <p:cNvSpPr/>
            <p:nvPr/>
          </p:nvSpPr>
          <p:spPr>
            <a:xfrm>
              <a:off x="0" y="0"/>
              <a:ext cx="342695" cy="1625425"/>
            </a:xfrm>
            <a:custGeom>
              <a:avLst/>
              <a:gdLst/>
              <a:ahLst/>
              <a:cxnLst/>
              <a:rect l="l" t="t" r="r" b="b"/>
              <a:pathLst>
                <a:path w="342695" h="1625425">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6553"/>
                  </a:cubicBezTo>
                  <a:lnTo>
                    <a:pt x="342695" y="1625425"/>
                  </a:lnTo>
                  <a:lnTo>
                    <a:pt x="0" y="1625425"/>
                  </a:lnTo>
                  <a:lnTo>
                    <a:pt x="0" y="347502"/>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4"/>
            <a:stretch>
              <a:fillRect/>
            </a:stretch>
          </a:blipFill>
        </p:spPr>
        <p:txBody>
          <a:bodyPr/>
          <a:lstStyle/>
          <a:p>
            <a:endParaRPr lang="en-GB"/>
          </a:p>
        </p:txBody>
      </p:sp>
      <p:sp>
        <p:nvSpPr>
          <p:cNvPr id="7" name="Freeform 7"/>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8" name="Freeform 8"/>
          <p:cNvSpPr/>
          <p:nvPr/>
        </p:nvSpPr>
        <p:spPr>
          <a:xfrm>
            <a:off x="6376048" y="6667065"/>
            <a:ext cx="10197219" cy="4193606"/>
          </a:xfrm>
          <a:custGeom>
            <a:avLst/>
            <a:gdLst/>
            <a:ahLst/>
            <a:cxnLst/>
            <a:rect l="l" t="t" r="r" b="b"/>
            <a:pathLst>
              <a:path w="10197219" h="4193606">
                <a:moveTo>
                  <a:pt x="0" y="0"/>
                </a:moveTo>
                <a:lnTo>
                  <a:pt x="10197219" y="0"/>
                </a:lnTo>
                <a:lnTo>
                  <a:pt x="10197219" y="4193606"/>
                </a:lnTo>
                <a:lnTo>
                  <a:pt x="0" y="4193606"/>
                </a:lnTo>
                <a:lnTo>
                  <a:pt x="0" y="0"/>
                </a:lnTo>
                <a:close/>
              </a:path>
            </a:pathLst>
          </a:custGeom>
          <a:blipFill>
            <a:blip r:embed="rId6"/>
            <a:stretch>
              <a:fillRect/>
            </a:stretch>
          </a:blipFill>
        </p:spPr>
        <p:txBody>
          <a:bodyPr/>
          <a:lstStyle/>
          <a:p>
            <a:endParaRPr lang="en-GB"/>
          </a:p>
        </p:txBody>
      </p:sp>
      <p:sp>
        <p:nvSpPr>
          <p:cNvPr id="9" name="TextBox 9"/>
          <p:cNvSpPr txBox="1"/>
          <p:nvPr/>
        </p:nvSpPr>
        <p:spPr>
          <a:xfrm>
            <a:off x="641416" y="3596235"/>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KS2</a:t>
            </a:r>
          </a:p>
        </p:txBody>
      </p:sp>
      <p:sp>
        <p:nvSpPr>
          <p:cNvPr id="10" name="TextBox 10"/>
          <p:cNvSpPr txBox="1"/>
          <p:nvPr/>
        </p:nvSpPr>
        <p:spPr>
          <a:xfrm>
            <a:off x="1673437" y="6562290"/>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1" name="TextBox 11"/>
          <p:cNvSpPr txBox="1"/>
          <p:nvPr/>
        </p:nvSpPr>
        <p:spPr>
          <a:xfrm>
            <a:off x="3183149" y="6562290"/>
            <a:ext cx="1335524"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045760" y="4623952"/>
            <a:ext cx="3593262" cy="5069858"/>
          </a:xfrm>
          <a:custGeom>
            <a:avLst/>
            <a:gdLst/>
            <a:ahLst/>
            <a:cxnLst/>
            <a:rect l="l" t="t" r="r" b="b"/>
            <a:pathLst>
              <a:path w="3593262" h="5069858">
                <a:moveTo>
                  <a:pt x="0" y="0"/>
                </a:moveTo>
                <a:lnTo>
                  <a:pt x="3593262" y="0"/>
                </a:lnTo>
                <a:lnTo>
                  <a:pt x="3593262" y="5069858"/>
                </a:lnTo>
                <a:lnTo>
                  <a:pt x="0" y="506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23387" y="1251603"/>
            <a:ext cx="16335913" cy="3228969"/>
          </a:xfrm>
          <a:prstGeom prst="rect">
            <a:avLst/>
          </a:prstGeom>
        </p:spPr>
        <p:txBody>
          <a:bodyPr lIns="0" tIns="0" rIns="0" bIns="0" rtlCol="0" anchor="t">
            <a:spAutoFit/>
          </a:bodyPr>
          <a:lstStyle/>
          <a:p>
            <a:pPr algn="ctr">
              <a:lnSpc>
                <a:spcPts val="12600"/>
              </a:lnSpc>
              <a:spcBef>
                <a:spcPct val="0"/>
              </a:spcBef>
            </a:pPr>
            <a:r>
              <a:rPr lang="en-US" sz="9000">
                <a:solidFill>
                  <a:srgbClr val="000000"/>
                </a:solidFill>
                <a:latin typeface="Omnes Semibold"/>
                <a:ea typeface="Omnes Semibold"/>
                <a:cs typeface="Omnes Semibold"/>
                <a:sym typeface="Omnes Semibold"/>
              </a:rPr>
              <a:t>What animals are vampires supposed to turn into?</a:t>
            </a:r>
          </a:p>
        </p:txBody>
      </p:sp>
      <p:sp>
        <p:nvSpPr>
          <p:cNvPr id="6" name="TextBox 6"/>
          <p:cNvSpPr txBox="1"/>
          <p:nvPr/>
        </p:nvSpPr>
        <p:spPr>
          <a:xfrm>
            <a:off x="1835110" y="5358657"/>
            <a:ext cx="3491865"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Bats</a:t>
            </a:r>
          </a:p>
        </p:txBody>
      </p:sp>
      <p:sp>
        <p:nvSpPr>
          <p:cNvPr id="7" name="TextBox 7"/>
          <p:cNvSpPr txBox="1"/>
          <p:nvPr/>
        </p:nvSpPr>
        <p:spPr>
          <a:xfrm>
            <a:off x="13223649" y="5358657"/>
            <a:ext cx="3475792"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Rats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045760" y="4623952"/>
            <a:ext cx="3593262" cy="5069858"/>
          </a:xfrm>
          <a:custGeom>
            <a:avLst/>
            <a:gdLst/>
            <a:ahLst/>
            <a:cxnLst/>
            <a:rect l="l" t="t" r="r" b="b"/>
            <a:pathLst>
              <a:path w="3593262" h="5069858">
                <a:moveTo>
                  <a:pt x="0" y="0"/>
                </a:moveTo>
                <a:lnTo>
                  <a:pt x="3593262" y="0"/>
                </a:lnTo>
                <a:lnTo>
                  <a:pt x="3593262" y="5069858"/>
                </a:lnTo>
                <a:lnTo>
                  <a:pt x="0" y="506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23387" y="1251603"/>
            <a:ext cx="16335913" cy="1628769"/>
          </a:xfrm>
          <a:prstGeom prst="rect">
            <a:avLst/>
          </a:prstGeom>
        </p:spPr>
        <p:txBody>
          <a:bodyPr lIns="0" tIns="0" rIns="0" bIns="0" rtlCol="0" anchor="t">
            <a:spAutoFit/>
          </a:bodyPr>
          <a:lstStyle/>
          <a:p>
            <a:pPr algn="ctr">
              <a:lnSpc>
                <a:spcPts val="12600"/>
              </a:lnSpc>
              <a:spcBef>
                <a:spcPct val="0"/>
              </a:spcBef>
            </a:pPr>
            <a:r>
              <a:rPr lang="en-US" sz="9000">
                <a:solidFill>
                  <a:srgbClr val="000000"/>
                </a:solidFill>
                <a:latin typeface="Omnes Semibold"/>
                <a:ea typeface="Omnes Semibold"/>
                <a:cs typeface="Omnes Semibold"/>
                <a:sym typeface="Omnes Semibold"/>
              </a:rPr>
              <a:t>Correct Answer is:</a:t>
            </a:r>
          </a:p>
        </p:txBody>
      </p:sp>
      <p:sp>
        <p:nvSpPr>
          <p:cNvPr id="6" name="TextBox 6"/>
          <p:cNvSpPr txBox="1"/>
          <p:nvPr/>
        </p:nvSpPr>
        <p:spPr>
          <a:xfrm>
            <a:off x="1835110" y="5358657"/>
            <a:ext cx="3491865"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Bats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536656" y="5645067"/>
            <a:ext cx="3214688" cy="4114800"/>
          </a:xfrm>
          <a:custGeom>
            <a:avLst/>
            <a:gdLst/>
            <a:ahLst/>
            <a:cxnLst/>
            <a:rect l="l" t="t" r="r" b="b"/>
            <a:pathLst>
              <a:path w="3214688" h="4114800">
                <a:moveTo>
                  <a:pt x="0" y="0"/>
                </a:moveTo>
                <a:lnTo>
                  <a:pt x="3214688" y="0"/>
                </a:lnTo>
                <a:lnTo>
                  <a:pt x="3214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540321" y="1785516"/>
            <a:ext cx="17747679" cy="356552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country celebrates Day of The Dead? </a:t>
            </a:r>
          </a:p>
        </p:txBody>
      </p:sp>
      <p:sp>
        <p:nvSpPr>
          <p:cNvPr id="6" name="TextBox 6"/>
          <p:cNvSpPr txBox="1"/>
          <p:nvPr/>
        </p:nvSpPr>
        <p:spPr>
          <a:xfrm>
            <a:off x="540321" y="6371116"/>
            <a:ext cx="6025467" cy="1648483"/>
          </a:xfrm>
          <a:prstGeom prst="rect">
            <a:avLst/>
          </a:prstGeom>
        </p:spPr>
        <p:txBody>
          <a:bodyPr lIns="0" tIns="0" rIns="0" bIns="0" rtlCol="0" anchor="t">
            <a:spAutoFit/>
          </a:bodyPr>
          <a:lstStyle/>
          <a:p>
            <a:pPr algn="ctr">
              <a:lnSpc>
                <a:spcPts val="12872"/>
              </a:lnSpc>
              <a:spcBef>
                <a:spcPct val="0"/>
              </a:spcBef>
            </a:pPr>
            <a:r>
              <a:rPr lang="en-US" sz="9194">
                <a:solidFill>
                  <a:srgbClr val="005F1C"/>
                </a:solidFill>
                <a:latin typeface="Omnes Bold"/>
                <a:ea typeface="Omnes Bold"/>
                <a:cs typeface="Omnes Bold"/>
                <a:sym typeface="Omnes Bold"/>
              </a:rPr>
              <a:t>Spain</a:t>
            </a:r>
          </a:p>
        </p:txBody>
      </p:sp>
      <p:sp>
        <p:nvSpPr>
          <p:cNvPr id="7" name="TextBox 7"/>
          <p:cNvSpPr txBox="1"/>
          <p:nvPr/>
        </p:nvSpPr>
        <p:spPr>
          <a:xfrm>
            <a:off x="11720938" y="6236867"/>
            <a:ext cx="6025467" cy="1642883"/>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Mexico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188313" y="4427117"/>
            <a:ext cx="3214688" cy="4114800"/>
          </a:xfrm>
          <a:custGeom>
            <a:avLst/>
            <a:gdLst/>
            <a:ahLst/>
            <a:cxnLst/>
            <a:rect l="l" t="t" r="r" b="b"/>
            <a:pathLst>
              <a:path w="3214688" h="4114800">
                <a:moveTo>
                  <a:pt x="0" y="0"/>
                </a:moveTo>
                <a:lnTo>
                  <a:pt x="3214688" y="0"/>
                </a:lnTo>
                <a:lnTo>
                  <a:pt x="32146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044084" y="178551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1720938" y="6236867"/>
            <a:ext cx="6025467" cy="1642883"/>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Mexico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726333" y="4147814"/>
            <a:ext cx="5611030" cy="5386589"/>
          </a:xfrm>
          <a:custGeom>
            <a:avLst/>
            <a:gdLst/>
            <a:ahLst/>
            <a:cxnLst/>
            <a:rect l="l" t="t" r="r" b="b"/>
            <a:pathLst>
              <a:path w="5611030" h="5386589">
                <a:moveTo>
                  <a:pt x="0" y="0"/>
                </a:moveTo>
                <a:lnTo>
                  <a:pt x="5611030" y="0"/>
                </a:lnTo>
                <a:lnTo>
                  <a:pt x="5611030" y="5386588"/>
                </a:lnTo>
                <a:lnTo>
                  <a:pt x="0" y="538658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7079" y="973455"/>
            <a:ext cx="18280921" cy="317435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What is the name of the pot witches use to make their potions?</a:t>
            </a:r>
          </a:p>
        </p:txBody>
      </p:sp>
      <p:sp>
        <p:nvSpPr>
          <p:cNvPr id="6" name="TextBox 6"/>
          <p:cNvSpPr txBox="1"/>
          <p:nvPr/>
        </p:nvSpPr>
        <p:spPr>
          <a:xfrm>
            <a:off x="-284835" y="5593525"/>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Cauldron</a:t>
            </a:r>
          </a:p>
        </p:txBody>
      </p:sp>
      <p:sp>
        <p:nvSpPr>
          <p:cNvPr id="7" name="TextBox 7"/>
          <p:cNvSpPr txBox="1"/>
          <p:nvPr/>
        </p:nvSpPr>
        <p:spPr>
          <a:xfrm>
            <a:off x="13056545" y="5198108"/>
            <a:ext cx="3996095"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Trough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726333" y="4147814"/>
            <a:ext cx="5611030" cy="5386589"/>
          </a:xfrm>
          <a:custGeom>
            <a:avLst/>
            <a:gdLst/>
            <a:ahLst/>
            <a:cxnLst/>
            <a:rect l="l" t="t" r="r" b="b"/>
            <a:pathLst>
              <a:path w="5611030" h="5386589">
                <a:moveTo>
                  <a:pt x="0" y="0"/>
                </a:moveTo>
                <a:lnTo>
                  <a:pt x="5611030" y="0"/>
                </a:lnTo>
                <a:lnTo>
                  <a:pt x="5611030" y="5386588"/>
                </a:lnTo>
                <a:lnTo>
                  <a:pt x="0" y="538658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4364593" y="1960426"/>
            <a:ext cx="9558814" cy="159320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284835" y="5593525"/>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Cauldron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9618169C-543F-4349-ABBE-2D412C737504}">
  <ds:schemaRefs>
    <ds:schemaRef ds:uri="http://schemas.microsoft.com/sharepoint/v3/contenttype/forms"/>
  </ds:schemaRefs>
</ds:datastoreItem>
</file>

<file path=customXml/itemProps2.xml><?xml version="1.0" encoding="utf-8"?>
<ds:datastoreItem xmlns:ds="http://schemas.openxmlformats.org/officeDocument/2006/customXml" ds:itemID="{06822098-4491-4DF8-8525-BB87B471D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CF8675-9C54-46E9-8B47-635F57F6A022}">
  <ds:schemaRefs>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 ds:uri="8eb830d9-311e-48e7-bd78-c201a7dce4d8"/>
    <ds:schemaRef ds:uri="http://www.w3.org/XML/1998/namespace"/>
    <ds:schemaRef ds:uri="http://schemas.microsoft.com/office/2006/metadata/properties"/>
    <ds:schemaRef ds:uri="http://schemas.microsoft.com/office/infopath/2007/PartnerControls"/>
    <ds:schemaRef ds:uri="c8c3aaa0-0762-42cb-a2a7-6988fc82b466"/>
  </ds:schemaRefs>
</ds:datastoreItem>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Custom</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Bold</vt:lpstr>
      <vt:lpstr>Omnes Semibold</vt:lpstr>
      <vt:lpstr>Omnes Regular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Chester's Halloween Quiz KS2</dc:title>
  <cp:lastModifiedBy>Rakia Alouane</cp:lastModifiedBy>
  <cp:revision>1</cp:revision>
  <dcterms:created xsi:type="dcterms:W3CDTF">2006-08-16T00:00:00Z</dcterms:created>
  <dcterms:modified xsi:type="dcterms:W3CDTF">2025-07-17T09:10:22Z</dcterms:modified>
  <dc:identifier>DAGXr7zWCBE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