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8"/>
  </p:notesMasterIdLst>
  <p:sldIdLst>
    <p:sldId id="340" r:id="rId5"/>
    <p:sldId id="258" r:id="rId6"/>
    <p:sldId id="292" r:id="rId7"/>
    <p:sldId id="307" r:id="rId8"/>
    <p:sldId id="359" r:id="rId9"/>
    <p:sldId id="308" r:id="rId10"/>
    <p:sldId id="360" r:id="rId11"/>
    <p:sldId id="362" r:id="rId12"/>
    <p:sldId id="361" r:id="rId13"/>
    <p:sldId id="355" r:id="rId14"/>
    <p:sldId id="352" r:id="rId15"/>
    <p:sldId id="348" r:id="rId16"/>
    <p:sldId id="349" r:id="rId17"/>
  </p:sldIdLst>
  <p:sldSz cx="18288000" cy="10287000"/>
  <p:notesSz cx="6858000" cy="9144000"/>
  <p:embeddedFontLst>
    <p:embeddedFont>
      <p:font typeface="Chromium One" panose="020B0604020202020204" charset="0"/>
      <p:regular r:id="rId19"/>
    </p:embeddedFont>
    <p:embeddedFont>
      <p:font typeface="Omnes Bold" panose="020B0604020202020204" charset="0"/>
      <p:regular r:id="rId20"/>
    </p:embeddedFont>
    <p:embeddedFont>
      <p:font typeface="Omnes Semibol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54" autoAdjust="0"/>
    <p:restoredTop sz="63693" autoAdjust="0"/>
  </p:normalViewPr>
  <p:slideViewPr>
    <p:cSldViewPr>
      <p:cViewPr varScale="1">
        <p:scale>
          <a:sx n="35" d="100"/>
          <a:sy n="35" d="100"/>
        </p:scale>
        <p:origin x="2045"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kia Alouane" userId="8d2e934c-cacf-4c8b-9bc3-dcd6b732f5d3" providerId="ADAL" clId="{9DC525E2-E4C3-4B14-A106-50C54022DB10}"/>
    <pc:docChg chg="custSel modSld sldOrd">
      <pc:chgData name="Rakia Alouane" userId="8d2e934c-cacf-4c8b-9bc3-dcd6b732f5d3" providerId="ADAL" clId="{9DC525E2-E4C3-4B14-A106-50C54022DB10}" dt="2024-11-01T12:55:10.558" v="2205"/>
      <pc:docMkLst>
        <pc:docMk/>
      </pc:docMkLst>
      <pc:sldChg chg="modSp mod modAnim modNotesTx">
        <pc:chgData name="Rakia Alouane" userId="8d2e934c-cacf-4c8b-9bc3-dcd6b732f5d3" providerId="ADAL" clId="{9DC525E2-E4C3-4B14-A106-50C54022DB10}" dt="2024-11-01T12:04:45.083" v="2103"/>
        <pc:sldMkLst>
          <pc:docMk/>
          <pc:sldMk cId="0" sldId="258"/>
        </pc:sldMkLst>
        <pc:picChg chg="mod">
          <ac:chgData name="Rakia Alouane" userId="8d2e934c-cacf-4c8b-9bc3-dcd6b732f5d3" providerId="ADAL" clId="{9DC525E2-E4C3-4B14-A106-50C54022DB10}" dt="2024-11-01T12:04:06.711" v="2102" actId="1076"/>
          <ac:picMkLst>
            <pc:docMk/>
            <pc:sldMk cId="0" sldId="258"/>
            <ac:picMk id="3" creationId="{1A7E233D-B76A-F9EA-8815-FBC52079EB12}"/>
          </ac:picMkLst>
        </pc:picChg>
      </pc:sldChg>
      <pc:sldChg chg="modSp mod modAnim modNotesTx">
        <pc:chgData name="Rakia Alouane" userId="8d2e934c-cacf-4c8b-9bc3-dcd6b732f5d3" providerId="ADAL" clId="{9DC525E2-E4C3-4B14-A106-50C54022DB10}" dt="2024-11-01T12:16:34.139" v="2109"/>
        <pc:sldMkLst>
          <pc:docMk/>
          <pc:sldMk cId="2227978115" sldId="292"/>
        </pc:sldMkLst>
        <pc:spChg chg="mod">
          <ac:chgData name="Rakia Alouane" userId="8d2e934c-cacf-4c8b-9bc3-dcd6b732f5d3" providerId="ADAL" clId="{9DC525E2-E4C3-4B14-A106-50C54022DB10}" dt="2024-10-25T13:46:46.329" v="89" actId="20577"/>
          <ac:spMkLst>
            <pc:docMk/>
            <pc:sldMk cId="2227978115" sldId="292"/>
            <ac:spMk id="13" creationId="{9A47B37F-B94E-76E7-48D5-23B7312E5461}"/>
          </ac:spMkLst>
        </pc:spChg>
        <pc:spChg chg="mod">
          <ac:chgData name="Rakia Alouane" userId="8d2e934c-cacf-4c8b-9bc3-dcd6b732f5d3" providerId="ADAL" clId="{9DC525E2-E4C3-4B14-A106-50C54022DB10}" dt="2024-10-25T13:46:17.119" v="8" actId="20577"/>
          <ac:spMkLst>
            <pc:docMk/>
            <pc:sldMk cId="2227978115" sldId="292"/>
            <ac:spMk id="14" creationId="{E4614FFA-A705-4613-97A5-33B2D5310652}"/>
          </ac:spMkLst>
        </pc:spChg>
        <pc:spChg chg="mod">
          <ac:chgData name="Rakia Alouane" userId="8d2e934c-cacf-4c8b-9bc3-dcd6b732f5d3" providerId="ADAL" clId="{9DC525E2-E4C3-4B14-A106-50C54022DB10}" dt="2024-10-25T13:46:22.916" v="13" actId="20577"/>
          <ac:spMkLst>
            <pc:docMk/>
            <pc:sldMk cId="2227978115" sldId="292"/>
            <ac:spMk id="15" creationId="{7A07BC46-2C94-B61B-629D-3DF6A66472A6}"/>
          </ac:spMkLst>
        </pc:spChg>
        <pc:picChg chg="mod">
          <ac:chgData name="Rakia Alouane" userId="8d2e934c-cacf-4c8b-9bc3-dcd6b732f5d3" providerId="ADAL" clId="{9DC525E2-E4C3-4B14-A106-50C54022DB10}" dt="2024-11-01T12:14:12.737" v="2105" actId="1076"/>
          <ac:picMkLst>
            <pc:docMk/>
            <pc:sldMk cId="2227978115" sldId="292"/>
            <ac:picMk id="19" creationId="{7D0D14A6-9F80-41A2-FCD4-9433D04606DB}"/>
          </ac:picMkLst>
        </pc:picChg>
      </pc:sldChg>
      <pc:sldChg chg="modSp mod modAnim modNotesTx">
        <pc:chgData name="Rakia Alouane" userId="8d2e934c-cacf-4c8b-9bc3-dcd6b732f5d3" providerId="ADAL" clId="{9DC525E2-E4C3-4B14-A106-50C54022DB10}" dt="2024-11-01T12:16:26.218" v="2108"/>
        <pc:sldMkLst>
          <pc:docMk/>
          <pc:sldMk cId="3202247832" sldId="307"/>
        </pc:sldMkLst>
        <pc:spChg chg="mod">
          <ac:chgData name="Rakia Alouane" userId="8d2e934c-cacf-4c8b-9bc3-dcd6b732f5d3" providerId="ADAL" clId="{9DC525E2-E4C3-4B14-A106-50C54022DB10}" dt="2024-10-25T13:49:24.524" v="209" actId="20577"/>
          <ac:spMkLst>
            <pc:docMk/>
            <pc:sldMk cId="3202247832" sldId="307"/>
            <ac:spMk id="13" creationId="{9A47B37F-B94E-76E7-48D5-23B7312E5461}"/>
          </ac:spMkLst>
        </pc:spChg>
        <pc:picChg chg="mod">
          <ac:chgData name="Rakia Alouane" userId="8d2e934c-cacf-4c8b-9bc3-dcd6b732f5d3" providerId="ADAL" clId="{9DC525E2-E4C3-4B14-A106-50C54022DB10}" dt="2024-11-01T12:15:45.333" v="2107" actId="1076"/>
          <ac:picMkLst>
            <pc:docMk/>
            <pc:sldMk cId="3202247832" sldId="307"/>
            <ac:picMk id="17" creationId="{C3F2089E-DE39-6DCC-188A-70797C27E351}"/>
          </ac:picMkLst>
        </pc:picChg>
      </pc:sldChg>
      <pc:sldChg chg="delSp modSp mod delAnim modAnim modNotesTx">
        <pc:chgData name="Rakia Alouane" userId="8d2e934c-cacf-4c8b-9bc3-dcd6b732f5d3" providerId="ADAL" clId="{9DC525E2-E4C3-4B14-A106-50C54022DB10}" dt="2024-11-01T12:22:06.312" v="2173"/>
        <pc:sldMkLst>
          <pc:docMk/>
          <pc:sldMk cId="1306160734" sldId="308"/>
        </pc:sldMkLst>
        <pc:spChg chg="mod">
          <ac:chgData name="Rakia Alouane" userId="8d2e934c-cacf-4c8b-9bc3-dcd6b732f5d3" providerId="ADAL" clId="{9DC525E2-E4C3-4B14-A106-50C54022DB10}" dt="2024-10-25T13:52:29.816" v="670" actId="20577"/>
          <ac:spMkLst>
            <pc:docMk/>
            <pc:sldMk cId="1306160734" sldId="308"/>
            <ac:spMk id="16" creationId="{E0BDE376-68FB-E28D-DE6D-BDCEB956FD8F}"/>
          </ac:spMkLst>
        </pc:spChg>
        <pc:picChg chg="del mod">
          <ac:chgData name="Rakia Alouane" userId="8d2e934c-cacf-4c8b-9bc3-dcd6b732f5d3" providerId="ADAL" clId="{9DC525E2-E4C3-4B14-A106-50C54022DB10}" dt="2024-11-01T12:20:29.950" v="2170" actId="478"/>
          <ac:picMkLst>
            <pc:docMk/>
            <pc:sldMk cId="1306160734" sldId="308"/>
            <ac:picMk id="17" creationId="{2CEF8A68-B71C-B090-B4AE-9362DA43CAB5}"/>
          </ac:picMkLst>
        </pc:picChg>
        <pc:picChg chg="mod">
          <ac:chgData name="Rakia Alouane" userId="8d2e934c-cacf-4c8b-9bc3-dcd6b732f5d3" providerId="ADAL" clId="{9DC525E2-E4C3-4B14-A106-50C54022DB10}" dt="2024-11-01T12:21:18.860" v="2172" actId="1076"/>
          <ac:picMkLst>
            <pc:docMk/>
            <pc:sldMk cId="1306160734" sldId="308"/>
            <ac:picMk id="19" creationId="{109E624D-A598-E9DB-F97C-627C1773CEEA}"/>
          </ac:picMkLst>
        </pc:picChg>
      </pc:sldChg>
      <pc:sldChg chg="modSp mod">
        <pc:chgData name="Rakia Alouane" userId="8d2e934c-cacf-4c8b-9bc3-dcd6b732f5d3" providerId="ADAL" clId="{9DC525E2-E4C3-4B14-A106-50C54022DB10}" dt="2024-10-25T14:07:05.270" v="2046" actId="1076"/>
        <pc:sldMkLst>
          <pc:docMk/>
          <pc:sldMk cId="0" sldId="348"/>
        </pc:sldMkLst>
        <pc:spChg chg="mod">
          <ac:chgData name="Rakia Alouane" userId="8d2e934c-cacf-4c8b-9bc3-dcd6b732f5d3" providerId="ADAL" clId="{9DC525E2-E4C3-4B14-A106-50C54022DB10}" dt="2024-10-25T14:06:56.415" v="2044" actId="20577"/>
          <ac:spMkLst>
            <pc:docMk/>
            <pc:sldMk cId="0" sldId="348"/>
            <ac:spMk id="10" creationId="{00000000-0000-0000-0000-000000000000}"/>
          </ac:spMkLst>
        </pc:spChg>
        <pc:spChg chg="mod">
          <ac:chgData name="Rakia Alouane" userId="8d2e934c-cacf-4c8b-9bc3-dcd6b732f5d3" providerId="ADAL" clId="{9DC525E2-E4C3-4B14-A106-50C54022DB10}" dt="2024-10-25T14:07:05.270" v="2046" actId="1076"/>
          <ac:spMkLst>
            <pc:docMk/>
            <pc:sldMk cId="0" sldId="348"/>
            <ac:spMk id="14" creationId="{5539ACFB-59FC-95E2-B82E-76DD8C1D6243}"/>
          </ac:spMkLst>
        </pc:spChg>
      </pc:sldChg>
      <pc:sldChg chg="modSp mod modAnim modNotesTx">
        <pc:chgData name="Rakia Alouane" userId="8d2e934c-cacf-4c8b-9bc3-dcd6b732f5d3" providerId="ADAL" clId="{9DC525E2-E4C3-4B14-A106-50C54022DB10}" dt="2024-11-01T12:55:10.558" v="2205"/>
        <pc:sldMkLst>
          <pc:docMk/>
          <pc:sldMk cId="0" sldId="349"/>
        </pc:sldMkLst>
        <pc:picChg chg="mod">
          <ac:chgData name="Rakia Alouane" userId="8d2e934c-cacf-4c8b-9bc3-dcd6b732f5d3" providerId="ADAL" clId="{9DC525E2-E4C3-4B14-A106-50C54022DB10}" dt="2024-11-01T12:55:05.154" v="2204" actId="1076"/>
          <ac:picMkLst>
            <pc:docMk/>
            <pc:sldMk cId="0" sldId="349"/>
            <ac:picMk id="3" creationId="{0BEEDD9B-DD9E-D19E-1F0C-A9533D0F9E49}"/>
          </ac:picMkLst>
        </pc:picChg>
      </pc:sldChg>
      <pc:sldChg chg="modSp mod modAnim">
        <pc:chgData name="Rakia Alouane" userId="8d2e934c-cacf-4c8b-9bc3-dcd6b732f5d3" providerId="ADAL" clId="{9DC525E2-E4C3-4B14-A106-50C54022DB10}" dt="2024-11-01T12:52:28.124" v="2200"/>
        <pc:sldMkLst>
          <pc:docMk/>
          <pc:sldMk cId="0" sldId="352"/>
        </pc:sldMkLst>
        <pc:spChg chg="mod">
          <ac:chgData name="Rakia Alouane" userId="8d2e934c-cacf-4c8b-9bc3-dcd6b732f5d3" providerId="ADAL" clId="{9DC525E2-E4C3-4B14-A106-50C54022DB10}" dt="2024-10-25T14:23:23.531" v="2093" actId="20577"/>
          <ac:spMkLst>
            <pc:docMk/>
            <pc:sldMk cId="0" sldId="352"/>
            <ac:spMk id="25" creationId="{4CE5F3D5-36DE-69F9-E63D-4D3D631B620A}"/>
          </ac:spMkLst>
        </pc:spChg>
        <pc:picChg chg="mod">
          <ac:chgData name="Rakia Alouane" userId="8d2e934c-cacf-4c8b-9bc3-dcd6b732f5d3" providerId="ADAL" clId="{9DC525E2-E4C3-4B14-A106-50C54022DB10}" dt="2024-11-01T12:51:49.252" v="2199" actId="1076"/>
          <ac:picMkLst>
            <pc:docMk/>
            <pc:sldMk cId="0" sldId="352"/>
            <ac:picMk id="24" creationId="{44DD1035-CD33-91CC-2264-7EEE4449B3A2}"/>
          </ac:picMkLst>
        </pc:picChg>
      </pc:sldChg>
      <pc:sldChg chg="modSp mod modAnim modNotesTx">
        <pc:chgData name="Rakia Alouane" userId="8d2e934c-cacf-4c8b-9bc3-dcd6b732f5d3" providerId="ADAL" clId="{9DC525E2-E4C3-4B14-A106-50C54022DB10}" dt="2024-11-01T12:50:27.533" v="2196"/>
        <pc:sldMkLst>
          <pc:docMk/>
          <pc:sldMk cId="2011263417" sldId="355"/>
        </pc:sldMkLst>
        <pc:picChg chg="mod">
          <ac:chgData name="Rakia Alouane" userId="8d2e934c-cacf-4c8b-9bc3-dcd6b732f5d3" providerId="ADAL" clId="{9DC525E2-E4C3-4B14-A106-50C54022DB10}" dt="2024-11-01T12:50:17.065" v="2195" actId="1076"/>
          <ac:picMkLst>
            <pc:docMk/>
            <pc:sldMk cId="2011263417" sldId="355"/>
            <ac:picMk id="3" creationId="{545352FE-928C-21F3-D440-FAC7B5EC34D4}"/>
          </ac:picMkLst>
        </pc:picChg>
      </pc:sldChg>
      <pc:sldChg chg="modSp mod ord modAnim modNotesTx">
        <pc:chgData name="Rakia Alouane" userId="8d2e934c-cacf-4c8b-9bc3-dcd6b732f5d3" providerId="ADAL" clId="{9DC525E2-E4C3-4B14-A106-50C54022DB10}" dt="2024-11-01T12:22:13.614" v="2174"/>
        <pc:sldMkLst>
          <pc:docMk/>
          <pc:sldMk cId="3637121716" sldId="359"/>
        </pc:sldMkLst>
        <pc:spChg chg="mod">
          <ac:chgData name="Rakia Alouane" userId="8d2e934c-cacf-4c8b-9bc3-dcd6b732f5d3" providerId="ADAL" clId="{9DC525E2-E4C3-4B14-A106-50C54022DB10}" dt="2024-11-01T12:19:06.739" v="2133" actId="1076"/>
          <ac:spMkLst>
            <pc:docMk/>
            <pc:sldMk cId="3637121716" sldId="359"/>
            <ac:spMk id="13" creationId="{9A47B37F-B94E-76E7-48D5-23B7312E5461}"/>
          </ac:spMkLst>
        </pc:spChg>
        <pc:spChg chg="mod">
          <ac:chgData name="Rakia Alouane" userId="8d2e934c-cacf-4c8b-9bc3-dcd6b732f5d3" providerId="ADAL" clId="{9DC525E2-E4C3-4B14-A106-50C54022DB10}" dt="2024-10-25T13:52:03.108" v="613" actId="20577"/>
          <ac:spMkLst>
            <pc:docMk/>
            <pc:sldMk cId="3637121716" sldId="359"/>
            <ac:spMk id="14" creationId="{E4614FFA-A705-4613-97A5-33B2D5310652}"/>
          </ac:spMkLst>
        </pc:spChg>
        <pc:spChg chg="mod">
          <ac:chgData name="Rakia Alouane" userId="8d2e934c-cacf-4c8b-9bc3-dcd6b732f5d3" providerId="ADAL" clId="{9DC525E2-E4C3-4B14-A106-50C54022DB10}" dt="2024-10-25T13:52:09.770" v="622" actId="20577"/>
          <ac:spMkLst>
            <pc:docMk/>
            <pc:sldMk cId="3637121716" sldId="359"/>
            <ac:spMk id="15" creationId="{7A07BC46-2C94-B61B-629D-3DF6A66472A6}"/>
          </ac:spMkLst>
        </pc:spChg>
        <pc:picChg chg="mod">
          <ac:chgData name="Rakia Alouane" userId="8d2e934c-cacf-4c8b-9bc3-dcd6b732f5d3" providerId="ADAL" clId="{9DC525E2-E4C3-4B14-A106-50C54022DB10}" dt="2024-11-01T12:18:25.065" v="2132" actId="1076"/>
          <ac:picMkLst>
            <pc:docMk/>
            <pc:sldMk cId="3637121716" sldId="359"/>
            <ac:picMk id="19" creationId="{A38C8D43-4ECB-74E9-7F00-8208AE70A3C6}"/>
          </ac:picMkLst>
        </pc:picChg>
      </pc:sldChg>
      <pc:sldChg chg="modSp mod modAnim modNotesTx">
        <pc:chgData name="Rakia Alouane" userId="8d2e934c-cacf-4c8b-9bc3-dcd6b732f5d3" providerId="ADAL" clId="{9DC525E2-E4C3-4B14-A106-50C54022DB10}" dt="2024-11-01T12:25:43.599" v="2177"/>
        <pc:sldMkLst>
          <pc:docMk/>
          <pc:sldMk cId="3555306665" sldId="360"/>
        </pc:sldMkLst>
        <pc:spChg chg="mod">
          <ac:chgData name="Rakia Alouane" userId="8d2e934c-cacf-4c8b-9bc3-dcd6b732f5d3" providerId="ADAL" clId="{9DC525E2-E4C3-4B14-A106-50C54022DB10}" dt="2024-10-25T13:53:57.865" v="1031" actId="20577"/>
          <ac:spMkLst>
            <pc:docMk/>
            <pc:sldMk cId="3555306665" sldId="360"/>
            <ac:spMk id="13" creationId="{9A47B37F-B94E-76E7-48D5-23B7312E5461}"/>
          </ac:spMkLst>
        </pc:spChg>
        <pc:spChg chg="mod">
          <ac:chgData name="Rakia Alouane" userId="8d2e934c-cacf-4c8b-9bc3-dcd6b732f5d3" providerId="ADAL" clId="{9DC525E2-E4C3-4B14-A106-50C54022DB10}" dt="2024-10-25T13:54:07.229" v="1043" actId="20577"/>
          <ac:spMkLst>
            <pc:docMk/>
            <pc:sldMk cId="3555306665" sldId="360"/>
            <ac:spMk id="14" creationId="{E4614FFA-A705-4613-97A5-33B2D5310652}"/>
          </ac:spMkLst>
        </pc:spChg>
        <pc:spChg chg="mod">
          <ac:chgData name="Rakia Alouane" userId="8d2e934c-cacf-4c8b-9bc3-dcd6b732f5d3" providerId="ADAL" clId="{9DC525E2-E4C3-4B14-A106-50C54022DB10}" dt="2024-10-25T13:54:11.677" v="1052" actId="20577"/>
          <ac:spMkLst>
            <pc:docMk/>
            <pc:sldMk cId="3555306665" sldId="360"/>
            <ac:spMk id="15" creationId="{7A07BC46-2C94-B61B-629D-3DF6A66472A6}"/>
          </ac:spMkLst>
        </pc:spChg>
        <pc:picChg chg="mod">
          <ac:chgData name="Rakia Alouane" userId="8d2e934c-cacf-4c8b-9bc3-dcd6b732f5d3" providerId="ADAL" clId="{9DC525E2-E4C3-4B14-A106-50C54022DB10}" dt="2024-11-01T12:25:19.977" v="2176" actId="1076"/>
          <ac:picMkLst>
            <pc:docMk/>
            <pc:sldMk cId="3555306665" sldId="360"/>
            <ac:picMk id="19" creationId="{7BFC0089-9382-43A1-3A93-47A2BB12D6E4}"/>
          </ac:picMkLst>
        </pc:picChg>
      </pc:sldChg>
      <pc:sldChg chg="delSp modSp mod delAnim modAnim modNotesTx">
        <pc:chgData name="Rakia Alouane" userId="8d2e934c-cacf-4c8b-9bc3-dcd6b732f5d3" providerId="ADAL" clId="{9DC525E2-E4C3-4B14-A106-50C54022DB10}" dt="2024-11-01T12:48:58.815" v="2191"/>
        <pc:sldMkLst>
          <pc:docMk/>
          <pc:sldMk cId="2819204494" sldId="361"/>
        </pc:sldMkLst>
        <pc:picChg chg="del mod">
          <ac:chgData name="Rakia Alouane" userId="8d2e934c-cacf-4c8b-9bc3-dcd6b732f5d3" providerId="ADAL" clId="{9DC525E2-E4C3-4B14-A106-50C54022DB10}" dt="2024-11-01T12:29:35.961" v="2184" actId="478"/>
          <ac:picMkLst>
            <pc:docMk/>
            <pc:sldMk cId="2819204494" sldId="361"/>
            <ac:picMk id="19" creationId="{79574911-29DA-F273-CF92-72A7B45399C4}"/>
          </ac:picMkLst>
        </pc:picChg>
        <pc:picChg chg="del mod">
          <ac:chgData name="Rakia Alouane" userId="8d2e934c-cacf-4c8b-9bc3-dcd6b732f5d3" providerId="ADAL" clId="{9DC525E2-E4C3-4B14-A106-50C54022DB10}" dt="2024-11-01T12:32:01.234" v="2188" actId="478"/>
          <ac:picMkLst>
            <pc:docMk/>
            <pc:sldMk cId="2819204494" sldId="361"/>
            <ac:picMk id="20" creationId="{3CC204A0-710E-F7DE-904D-0A195E673918}"/>
          </ac:picMkLst>
        </pc:picChg>
        <pc:picChg chg="mod">
          <ac:chgData name="Rakia Alouane" userId="8d2e934c-cacf-4c8b-9bc3-dcd6b732f5d3" providerId="ADAL" clId="{9DC525E2-E4C3-4B14-A106-50C54022DB10}" dt="2024-11-01T12:48:46.050" v="2190" actId="1076"/>
          <ac:picMkLst>
            <pc:docMk/>
            <pc:sldMk cId="2819204494" sldId="361"/>
            <ac:picMk id="21" creationId="{07073B1B-6816-C02B-2FD3-870B789CE813}"/>
          </ac:picMkLst>
        </pc:picChg>
      </pc:sldChg>
      <pc:sldChg chg="delSp modSp mod delAnim modAnim modNotesTx">
        <pc:chgData name="Rakia Alouane" userId="8d2e934c-cacf-4c8b-9bc3-dcd6b732f5d3" providerId="ADAL" clId="{9DC525E2-E4C3-4B14-A106-50C54022DB10}" dt="2024-11-01T12:27:31.176" v="2181"/>
        <pc:sldMkLst>
          <pc:docMk/>
          <pc:sldMk cId="3470847605" sldId="362"/>
        </pc:sldMkLst>
        <pc:picChg chg="del">
          <ac:chgData name="Rakia Alouane" userId="8d2e934c-cacf-4c8b-9bc3-dcd6b732f5d3" providerId="ADAL" clId="{9DC525E2-E4C3-4B14-A106-50C54022DB10}" dt="2024-11-01T12:26:30.271" v="2178" actId="478"/>
          <ac:picMkLst>
            <pc:docMk/>
            <pc:sldMk cId="3470847605" sldId="362"/>
            <ac:picMk id="17" creationId="{EC66DC5A-514C-E40C-3DDD-B1A4B67C4E2F}"/>
          </ac:picMkLst>
        </pc:picChg>
        <pc:picChg chg="mod">
          <ac:chgData name="Rakia Alouane" userId="8d2e934c-cacf-4c8b-9bc3-dcd6b732f5d3" providerId="ADAL" clId="{9DC525E2-E4C3-4B14-A106-50C54022DB10}" dt="2024-11-01T12:27:27.014" v="2180" actId="1076"/>
          <ac:picMkLst>
            <pc:docMk/>
            <pc:sldMk cId="3470847605" sldId="362"/>
            <ac:picMk id="19" creationId="{8F1E754E-983B-A41F-DBEE-FD172B124D55}"/>
          </ac:picMkLst>
        </pc:picChg>
      </pc:sldChg>
    </pc:docChg>
  </pc:docChgLst>
  <pc:docChgLst>
    <pc:chgData name="Jessica Perry" userId="41169527-698e-40ae-b9c5-4400a4b57079" providerId="ADAL" clId="{B2CA03EC-72D8-42F7-9F58-C6DCC5E2F493}"/>
    <pc:docChg chg="custSel modSld sldOrd">
      <pc:chgData name="Jessica Perry" userId="41169527-698e-40ae-b9c5-4400a4b57079" providerId="ADAL" clId="{B2CA03EC-72D8-42F7-9F58-C6DCC5E2F493}" dt="2024-11-04T13:00:01.326" v="8"/>
      <pc:docMkLst>
        <pc:docMk/>
      </pc:docMkLst>
      <pc:sldChg chg="delSp mod delAnim">
        <pc:chgData name="Jessica Perry" userId="41169527-698e-40ae-b9c5-4400a4b57079" providerId="ADAL" clId="{B2CA03EC-72D8-42F7-9F58-C6DCC5E2F493}" dt="2024-11-04T12:58:29.403" v="0" actId="478"/>
        <pc:sldMkLst>
          <pc:docMk/>
          <pc:sldMk cId="0" sldId="258"/>
        </pc:sldMkLst>
        <pc:picChg chg="del">
          <ac:chgData name="Jessica Perry" userId="41169527-698e-40ae-b9c5-4400a4b57079" providerId="ADAL" clId="{B2CA03EC-72D8-42F7-9F58-C6DCC5E2F493}" dt="2024-11-04T12:58:29.403" v="0" actId="478"/>
          <ac:picMkLst>
            <pc:docMk/>
            <pc:sldMk cId="0" sldId="258"/>
            <ac:picMk id="2" creationId="{517F5472-55A1-A457-683D-85DDE7D508FB}"/>
          </ac:picMkLst>
        </pc:picChg>
      </pc:sldChg>
      <pc:sldChg chg="ord">
        <pc:chgData name="Jessica Perry" userId="41169527-698e-40ae-b9c5-4400a4b57079" providerId="ADAL" clId="{B2CA03EC-72D8-42F7-9F58-C6DCC5E2F493}" dt="2024-11-04T12:59:59.607" v="6"/>
        <pc:sldMkLst>
          <pc:docMk/>
          <pc:sldMk cId="1306160734" sldId="308"/>
        </pc:sldMkLst>
      </pc:sldChg>
      <pc:sldChg chg="ord">
        <pc:chgData name="Jessica Perry" userId="41169527-698e-40ae-b9c5-4400a4b57079" providerId="ADAL" clId="{B2CA03EC-72D8-42F7-9F58-C6DCC5E2F493}" dt="2024-11-04T13:00:01.326" v="8"/>
        <pc:sldMkLst>
          <pc:docMk/>
          <pc:sldMk cId="3470847605" sldId="362"/>
        </pc:sldMkLst>
      </pc:sldChg>
    </pc:docChg>
  </pc:docChgLst>
  <pc:docChgLst>
    <pc:chgData name="Rakia Alouane" userId="8d2e934c-cacf-4c8b-9bc3-dcd6b732f5d3" providerId="ADAL" clId="{546D5643-491E-45F9-9693-63953A63F2DD}"/>
    <pc:docChg chg="undo redo custSel addSld delSld modSld sldOrd">
      <pc:chgData name="Rakia Alouane" userId="8d2e934c-cacf-4c8b-9bc3-dcd6b732f5d3" providerId="ADAL" clId="{546D5643-491E-45F9-9693-63953A63F2DD}" dt="2024-10-14T06:04:47.267" v="227" actId="20577"/>
      <pc:docMkLst>
        <pc:docMk/>
      </pc:docMkLst>
      <pc:sldChg chg="del ord">
        <pc:chgData name="Rakia Alouane" userId="8d2e934c-cacf-4c8b-9bc3-dcd6b732f5d3" providerId="ADAL" clId="{546D5643-491E-45F9-9693-63953A63F2DD}" dt="2024-09-30T13:21:29.385" v="151" actId="47"/>
        <pc:sldMkLst>
          <pc:docMk/>
          <pc:sldMk cId="0" sldId="256"/>
        </pc:sldMkLst>
      </pc:sldChg>
      <pc:sldChg chg="delSp modSp mod delAnim modAnim modNotesTx">
        <pc:chgData name="Rakia Alouane" userId="8d2e934c-cacf-4c8b-9bc3-dcd6b732f5d3" providerId="ADAL" clId="{546D5643-491E-45F9-9693-63953A63F2DD}" dt="2024-10-11T14:34:05.961" v="157"/>
        <pc:sldMkLst>
          <pc:docMk/>
          <pc:sldMk cId="0" sldId="258"/>
        </pc:sldMkLst>
        <pc:picChg chg="mod">
          <ac:chgData name="Rakia Alouane" userId="8d2e934c-cacf-4c8b-9bc3-dcd6b732f5d3" providerId="ADAL" clId="{546D5643-491E-45F9-9693-63953A63F2DD}" dt="2024-10-11T14:32:45.630" v="154" actId="1076"/>
          <ac:picMkLst>
            <pc:docMk/>
            <pc:sldMk cId="0" sldId="258"/>
            <ac:picMk id="2" creationId="{ED3546D1-993C-A3D4-1C9A-B8E8CCDA0E3B}"/>
          </ac:picMkLst>
        </pc:picChg>
        <pc:picChg chg="del">
          <ac:chgData name="Rakia Alouane" userId="8d2e934c-cacf-4c8b-9bc3-dcd6b732f5d3" providerId="ADAL" clId="{546D5643-491E-45F9-9693-63953A63F2DD}" dt="2024-10-11T14:30:37.154" v="152" actId="478"/>
          <ac:picMkLst>
            <pc:docMk/>
            <pc:sldMk cId="0" sldId="258"/>
            <ac:picMk id="6" creationId="{06CA8BB7-108E-BF5A-894B-307060158963}"/>
          </ac:picMkLst>
        </pc:picChg>
      </pc:sldChg>
      <pc:sldChg chg="delSp del mod delAnim">
        <pc:chgData name="Rakia Alouane" userId="8d2e934c-cacf-4c8b-9bc3-dcd6b732f5d3" providerId="ADAL" clId="{546D5643-491E-45F9-9693-63953A63F2DD}" dt="2024-09-30T11:31:13.298" v="2" actId="47"/>
        <pc:sldMkLst>
          <pc:docMk/>
          <pc:sldMk cId="0" sldId="265"/>
        </pc:sldMkLst>
        <pc:spChg chg="del">
          <ac:chgData name="Rakia Alouane" userId="8d2e934c-cacf-4c8b-9bc3-dcd6b732f5d3" providerId="ADAL" clId="{546D5643-491E-45F9-9693-63953A63F2DD}" dt="2024-09-30T11:31:05.634" v="0" actId="478"/>
          <ac:spMkLst>
            <pc:docMk/>
            <pc:sldMk cId="0" sldId="265"/>
            <ac:spMk id="3" creationId="{1192BBC7-6DE2-5A52-6EB5-87909F795994}"/>
          </ac:spMkLst>
        </pc:spChg>
      </pc:sldChg>
      <pc:sldChg chg="addSp delSp modSp mod modNotesTx">
        <pc:chgData name="Rakia Alouane" userId="8d2e934c-cacf-4c8b-9bc3-dcd6b732f5d3" providerId="ADAL" clId="{546D5643-491E-45F9-9693-63953A63F2DD}" dt="2024-10-14T06:04:40.067" v="226" actId="6549"/>
        <pc:sldMkLst>
          <pc:docMk/>
          <pc:sldMk cId="1932464921" sldId="339"/>
        </pc:sldMkLst>
        <pc:spChg chg="add mod">
          <ac:chgData name="Rakia Alouane" userId="8d2e934c-cacf-4c8b-9bc3-dcd6b732f5d3" providerId="ADAL" clId="{546D5643-491E-45F9-9693-63953A63F2DD}" dt="2024-09-30T11:48:47.866" v="133" actId="1076"/>
          <ac:spMkLst>
            <pc:docMk/>
            <pc:sldMk cId="1932464921" sldId="339"/>
            <ac:spMk id="5" creationId="{88EF6038-58EC-9781-47DC-544B12002A2F}"/>
          </ac:spMkLst>
        </pc:spChg>
        <pc:spChg chg="mod">
          <ac:chgData name="Rakia Alouane" userId="8d2e934c-cacf-4c8b-9bc3-dcd6b732f5d3" providerId="ADAL" clId="{546D5643-491E-45F9-9693-63953A63F2DD}" dt="2024-09-30T11:39:11.499" v="103" actId="20577"/>
          <ac:spMkLst>
            <pc:docMk/>
            <pc:sldMk cId="1932464921" sldId="339"/>
            <ac:spMk id="6" creationId="{00000000-0000-0000-0000-000000000000}"/>
          </ac:spMkLst>
        </pc:spChg>
        <pc:spChg chg="add del mod">
          <ac:chgData name="Rakia Alouane" userId="8d2e934c-cacf-4c8b-9bc3-dcd6b732f5d3" providerId="ADAL" clId="{546D5643-491E-45F9-9693-63953A63F2DD}" dt="2024-09-30T13:18:00.415" v="137" actId="478"/>
          <ac:spMkLst>
            <pc:docMk/>
            <pc:sldMk cId="1932464921" sldId="339"/>
            <ac:spMk id="9" creationId="{D29568B4-2D11-4050-3149-34CB3210F401}"/>
          </ac:spMkLst>
        </pc:spChg>
        <pc:spChg chg="add mod">
          <ac:chgData name="Rakia Alouane" userId="8d2e934c-cacf-4c8b-9bc3-dcd6b732f5d3" providerId="ADAL" clId="{546D5643-491E-45F9-9693-63953A63F2DD}" dt="2024-09-30T11:48:46.401" v="132" actId="1076"/>
          <ac:spMkLst>
            <pc:docMk/>
            <pc:sldMk cId="1932464921" sldId="339"/>
            <ac:spMk id="11" creationId="{78406FA8-7E9F-3DD4-66CE-BC17085EF470}"/>
          </ac:spMkLst>
        </pc:spChg>
        <pc:spChg chg="add mod">
          <ac:chgData name="Rakia Alouane" userId="8d2e934c-cacf-4c8b-9bc3-dcd6b732f5d3" providerId="ADAL" clId="{546D5643-491E-45F9-9693-63953A63F2DD}" dt="2024-09-30T13:18:57.185" v="143" actId="1076"/>
          <ac:spMkLst>
            <pc:docMk/>
            <pc:sldMk cId="1932464921" sldId="339"/>
            <ac:spMk id="12" creationId="{C8AB90B6-5F3D-46B8-6A7B-A17D867D4CBB}"/>
          </ac:spMkLst>
        </pc:spChg>
        <pc:spChg chg="mod">
          <ac:chgData name="Rakia Alouane" userId="8d2e934c-cacf-4c8b-9bc3-dcd6b732f5d3" providerId="ADAL" clId="{546D5643-491E-45F9-9693-63953A63F2DD}" dt="2024-09-30T11:39:32.428" v="108" actId="20577"/>
          <ac:spMkLst>
            <pc:docMk/>
            <pc:sldMk cId="1932464921" sldId="339"/>
            <ac:spMk id="17" creationId="{00000000-0000-0000-0000-000000000000}"/>
          </ac:spMkLst>
        </pc:spChg>
        <pc:picChg chg="mod">
          <ac:chgData name="Rakia Alouane" userId="8d2e934c-cacf-4c8b-9bc3-dcd6b732f5d3" providerId="ADAL" clId="{546D5643-491E-45F9-9693-63953A63F2DD}" dt="2024-10-11T14:35:32.573" v="160" actId="1076"/>
          <ac:picMkLst>
            <pc:docMk/>
            <pc:sldMk cId="1932464921" sldId="339"/>
            <ac:picMk id="7" creationId="{0019374D-341A-0307-688C-628C1564632D}"/>
          </ac:picMkLst>
        </pc:picChg>
        <pc:picChg chg="del">
          <ac:chgData name="Rakia Alouane" userId="8d2e934c-cacf-4c8b-9bc3-dcd6b732f5d3" providerId="ADAL" clId="{546D5643-491E-45F9-9693-63953A63F2DD}" dt="2024-09-30T11:47:37.866" v="117" actId="478"/>
          <ac:picMkLst>
            <pc:docMk/>
            <pc:sldMk cId="1932464921" sldId="339"/>
            <ac:picMk id="7" creationId="{FEB97EE9-C435-1816-3D05-39775952FBD1}"/>
          </ac:picMkLst>
        </pc:picChg>
        <pc:picChg chg="del">
          <ac:chgData name="Rakia Alouane" userId="8d2e934c-cacf-4c8b-9bc3-dcd6b732f5d3" providerId="ADAL" clId="{546D5643-491E-45F9-9693-63953A63F2DD}" dt="2024-09-30T11:47:50.740" v="122" actId="478"/>
          <ac:picMkLst>
            <pc:docMk/>
            <pc:sldMk cId="1932464921" sldId="339"/>
            <ac:picMk id="10" creationId="{23C58872-6DC3-F926-D90B-899DF6A1719E}"/>
          </ac:picMkLst>
        </pc:picChg>
        <pc:picChg chg="del">
          <ac:chgData name="Rakia Alouane" userId="8d2e934c-cacf-4c8b-9bc3-dcd6b732f5d3" providerId="ADAL" clId="{546D5643-491E-45F9-9693-63953A63F2DD}" dt="2024-09-30T11:48:11.177" v="123" actId="478"/>
          <ac:picMkLst>
            <pc:docMk/>
            <pc:sldMk cId="1932464921" sldId="339"/>
            <ac:picMk id="15" creationId="{89B4B341-BDC2-11EB-5F32-B252D68B4664}"/>
          </ac:picMkLst>
        </pc:picChg>
      </pc:sldChg>
      <pc:sldChg chg="addSp delSp modSp mod modAnim modNotesTx">
        <pc:chgData name="Rakia Alouane" userId="8d2e934c-cacf-4c8b-9bc3-dcd6b732f5d3" providerId="ADAL" clId="{546D5643-491E-45F9-9693-63953A63F2DD}" dt="2024-10-14T06:04:26.786" v="224" actId="20577"/>
        <pc:sldMkLst>
          <pc:docMk/>
          <pc:sldMk cId="1162197762" sldId="346"/>
        </pc:sldMkLst>
        <pc:spChg chg="mod">
          <ac:chgData name="Rakia Alouane" userId="8d2e934c-cacf-4c8b-9bc3-dcd6b732f5d3" providerId="ADAL" clId="{546D5643-491E-45F9-9693-63953A63F2DD}" dt="2024-09-30T11:34:41.115" v="87" actId="1076"/>
          <ac:spMkLst>
            <pc:docMk/>
            <pc:sldMk cId="1162197762" sldId="346"/>
            <ac:spMk id="5" creationId="{5A7D80C6-9DE8-9A9B-E70B-CEDB352EC5B3}"/>
          </ac:spMkLst>
        </pc:spChg>
        <pc:spChg chg="mod">
          <ac:chgData name="Rakia Alouane" userId="8d2e934c-cacf-4c8b-9bc3-dcd6b732f5d3" providerId="ADAL" clId="{546D5643-491E-45F9-9693-63953A63F2DD}" dt="2024-09-30T11:33:30.146" v="80" actId="1076"/>
          <ac:spMkLst>
            <pc:docMk/>
            <pc:sldMk cId="1162197762" sldId="346"/>
            <ac:spMk id="34" creationId="{748C59A4-7143-3F62-62BB-DD14B39D50BA}"/>
          </ac:spMkLst>
        </pc:spChg>
        <pc:picChg chg="mod">
          <ac:chgData name="Rakia Alouane" userId="8d2e934c-cacf-4c8b-9bc3-dcd6b732f5d3" providerId="ADAL" clId="{546D5643-491E-45F9-9693-63953A63F2DD}" dt="2024-10-11T14:33:49.501" v="156" actId="1076"/>
          <ac:picMkLst>
            <pc:docMk/>
            <pc:sldMk cId="1162197762" sldId="346"/>
            <ac:picMk id="2" creationId="{A45A52B4-83BD-E1F7-6F17-1FC1D42075E1}"/>
          </ac:picMkLst>
        </pc:picChg>
        <pc:picChg chg="add del mod">
          <ac:chgData name="Rakia Alouane" userId="8d2e934c-cacf-4c8b-9bc3-dcd6b732f5d3" providerId="ADAL" clId="{546D5643-491E-45F9-9693-63953A63F2DD}" dt="2024-09-30T11:42:55.218" v="113" actId="478"/>
          <ac:picMkLst>
            <pc:docMk/>
            <pc:sldMk cId="1162197762" sldId="346"/>
            <ac:picMk id="6" creationId="{6B68B19A-DC49-EAB8-CE2D-7055CB7CBAA9}"/>
          </ac:picMkLst>
        </pc:picChg>
        <pc:picChg chg="add mod">
          <ac:chgData name="Rakia Alouane" userId="8d2e934c-cacf-4c8b-9bc3-dcd6b732f5d3" providerId="ADAL" clId="{546D5643-491E-45F9-9693-63953A63F2DD}" dt="2024-09-30T13:20:23.246" v="150" actId="1076"/>
          <ac:picMkLst>
            <pc:docMk/>
            <pc:sldMk cId="1162197762" sldId="346"/>
            <ac:picMk id="8" creationId="{4F06476D-247C-B1B9-E48F-4253A995DEAF}"/>
          </ac:picMkLst>
        </pc:picChg>
      </pc:sldChg>
      <pc:sldChg chg="addSp delSp modSp mod delAnim modAnim">
        <pc:chgData name="Rakia Alouane" userId="8d2e934c-cacf-4c8b-9bc3-dcd6b732f5d3" providerId="ADAL" clId="{546D5643-491E-45F9-9693-63953A63F2DD}" dt="2024-10-11T14:41:05.244" v="221"/>
        <pc:sldMkLst>
          <pc:docMk/>
          <pc:sldMk cId="0" sldId="349"/>
        </pc:sldMkLst>
        <pc:picChg chg="del">
          <ac:chgData name="Rakia Alouane" userId="8d2e934c-cacf-4c8b-9bc3-dcd6b732f5d3" providerId="ADAL" clId="{546D5643-491E-45F9-9693-63953A63F2DD}" dt="2024-10-11T14:40:15.756" v="220" actId="478"/>
          <ac:picMkLst>
            <pc:docMk/>
            <pc:sldMk cId="0" sldId="349"/>
            <ac:picMk id="3" creationId="{749B31A1-3D44-187C-1FE9-150302B7E70E}"/>
          </ac:picMkLst>
        </pc:picChg>
        <pc:picChg chg="add mod">
          <ac:chgData name="Rakia Alouane" userId="8d2e934c-cacf-4c8b-9bc3-dcd6b732f5d3" providerId="ADAL" clId="{546D5643-491E-45F9-9693-63953A63F2DD}" dt="2024-10-11T14:41:05.244" v="221"/>
          <ac:picMkLst>
            <pc:docMk/>
            <pc:sldMk cId="0" sldId="349"/>
            <ac:picMk id="13" creationId="{B3D3094E-0C85-B60B-517B-68B266E2C390}"/>
          </ac:picMkLst>
        </pc:picChg>
      </pc:sldChg>
      <pc:sldChg chg="modNotesTx">
        <pc:chgData name="Rakia Alouane" userId="8d2e934c-cacf-4c8b-9bc3-dcd6b732f5d3" providerId="ADAL" clId="{546D5643-491E-45F9-9693-63953A63F2DD}" dt="2024-10-14T06:04:35.602" v="225" actId="20577"/>
        <pc:sldMkLst>
          <pc:docMk/>
          <pc:sldMk cId="2999771766" sldId="350"/>
        </pc:sldMkLst>
      </pc:sldChg>
      <pc:sldChg chg="addSp delSp modSp mod modAnim modNotesTx">
        <pc:chgData name="Rakia Alouane" userId="8d2e934c-cacf-4c8b-9bc3-dcd6b732f5d3" providerId="ADAL" clId="{546D5643-491E-45F9-9693-63953A63F2DD}" dt="2024-10-14T06:04:47.267" v="227" actId="20577"/>
        <pc:sldMkLst>
          <pc:docMk/>
          <pc:sldMk cId="4262778002" sldId="351"/>
        </pc:sldMkLst>
        <pc:spChg chg="add del mod">
          <ac:chgData name="Rakia Alouane" userId="8d2e934c-cacf-4c8b-9bc3-dcd6b732f5d3" providerId="ADAL" clId="{546D5643-491E-45F9-9693-63953A63F2DD}" dt="2024-09-30T13:19:52.860" v="144" actId="478"/>
          <ac:spMkLst>
            <pc:docMk/>
            <pc:sldMk cId="4262778002" sldId="351"/>
            <ac:spMk id="2" creationId="{0846B105-30ED-486A-BBE9-F864FDAEFDE0}"/>
          </ac:spMkLst>
        </pc:spChg>
        <pc:spChg chg="add mod">
          <ac:chgData name="Rakia Alouane" userId="8d2e934c-cacf-4c8b-9bc3-dcd6b732f5d3" providerId="ADAL" clId="{546D5643-491E-45F9-9693-63953A63F2DD}" dt="2024-09-30T13:19:59.050" v="147" actId="1076"/>
          <ac:spMkLst>
            <pc:docMk/>
            <pc:sldMk cId="4262778002" sldId="351"/>
            <ac:spMk id="6" creationId="{C583E86D-1E9A-9D93-F0D3-25A64A727AD3}"/>
          </ac:spMkLst>
        </pc:spChg>
        <pc:picChg chg="mod">
          <ac:chgData name="Rakia Alouane" userId="8d2e934c-cacf-4c8b-9bc3-dcd6b732f5d3" providerId="ADAL" clId="{546D5643-491E-45F9-9693-63953A63F2DD}" dt="2024-10-11T14:37:35.640" v="167" actId="1076"/>
          <ac:picMkLst>
            <pc:docMk/>
            <pc:sldMk cId="4262778002" sldId="351"/>
            <ac:picMk id="2" creationId="{211CEF96-6AED-7B04-AE95-461439A16991}"/>
          </ac:picMkLst>
        </pc:picChg>
        <pc:picChg chg="del">
          <ac:chgData name="Rakia Alouane" userId="8d2e934c-cacf-4c8b-9bc3-dcd6b732f5d3" providerId="ADAL" clId="{546D5643-491E-45F9-9693-63953A63F2DD}" dt="2024-09-30T11:49:12.569" v="135" actId="478"/>
          <ac:picMkLst>
            <pc:docMk/>
            <pc:sldMk cId="4262778002" sldId="351"/>
            <ac:picMk id="5" creationId="{CD6CF576-3122-E135-06FB-31E7B4334BA2}"/>
          </ac:picMkLst>
        </pc:picChg>
      </pc:sldChg>
      <pc:sldChg chg="delSp modSp add mod delAnim modAnim modNotesTx">
        <pc:chgData name="Rakia Alouane" userId="8d2e934c-cacf-4c8b-9bc3-dcd6b732f5d3" providerId="ADAL" clId="{546D5643-491E-45F9-9693-63953A63F2DD}" dt="2024-10-11T14:41:47.132" v="222"/>
        <pc:sldMkLst>
          <pc:docMk/>
          <pc:sldMk cId="0" sldId="352"/>
        </pc:sldMkLst>
        <pc:picChg chg="mod">
          <ac:chgData name="Rakia Alouane" userId="8d2e934c-cacf-4c8b-9bc3-dcd6b732f5d3" providerId="ADAL" clId="{546D5643-491E-45F9-9693-63953A63F2DD}" dt="2024-10-11T14:39:48.533" v="219" actId="14100"/>
          <ac:picMkLst>
            <pc:docMk/>
            <pc:sldMk cId="0" sldId="352"/>
            <ac:picMk id="22" creationId="{204DF4F6-FC37-7149-8FAC-9B364D64A55C}"/>
          </ac:picMkLst>
        </pc:picChg>
        <pc:picChg chg="del">
          <ac:chgData name="Rakia Alouane" userId="8d2e934c-cacf-4c8b-9bc3-dcd6b732f5d3" providerId="ADAL" clId="{546D5643-491E-45F9-9693-63953A63F2DD}" dt="2024-10-11T14:37:39.055" v="168" actId="478"/>
          <ac:picMkLst>
            <pc:docMk/>
            <pc:sldMk cId="0" sldId="352"/>
            <ac:picMk id="23" creationId="{664E1E01-7798-4DA9-0639-036D2EC231C9}"/>
          </ac:picMkLst>
        </pc:picChg>
      </pc:sldChg>
    </pc:docChg>
  </pc:docChgLst>
  <pc:docChgLst>
    <pc:chgData name="Jessica Perry" userId="41169527-698e-40ae-b9c5-4400a4b57079" providerId="ADAL" clId="{2E00E7C8-07C3-448A-B0A2-62E044D00DAF}"/>
    <pc:docChg chg="custSel modSld">
      <pc:chgData name="Jessica Perry" userId="41169527-698e-40ae-b9c5-4400a4b57079" providerId="ADAL" clId="{2E00E7C8-07C3-448A-B0A2-62E044D00DAF}" dt="2024-09-20T14:46:14.593" v="7"/>
      <pc:docMkLst>
        <pc:docMk/>
      </pc:docMkLst>
      <pc:sldChg chg="delSp mod">
        <pc:chgData name="Jessica Perry" userId="41169527-698e-40ae-b9c5-4400a4b57079" providerId="ADAL" clId="{2E00E7C8-07C3-448A-B0A2-62E044D00DAF}" dt="2024-09-20T14:43:35.316" v="0" actId="478"/>
        <pc:sldMkLst>
          <pc:docMk/>
          <pc:sldMk cId="0" sldId="257"/>
        </pc:sldMkLst>
        <pc:spChg chg="del">
          <ac:chgData name="Jessica Perry" userId="41169527-698e-40ae-b9c5-4400a4b57079" providerId="ADAL" clId="{2E00E7C8-07C3-448A-B0A2-62E044D00DAF}" dt="2024-09-20T14:43:35.316" v="0" actId="478"/>
          <ac:spMkLst>
            <pc:docMk/>
            <pc:sldMk cId="0" sldId="257"/>
            <ac:spMk id="3" creationId="{00000000-0000-0000-0000-000000000000}"/>
          </ac:spMkLst>
        </pc:spChg>
      </pc:sldChg>
      <pc:sldChg chg="modSp mod">
        <pc:chgData name="Jessica Perry" userId="41169527-698e-40ae-b9c5-4400a4b57079" providerId="ADAL" clId="{2E00E7C8-07C3-448A-B0A2-62E044D00DAF}" dt="2024-09-20T14:43:42.152" v="1" actId="1076"/>
        <pc:sldMkLst>
          <pc:docMk/>
          <pc:sldMk cId="0" sldId="258"/>
        </pc:sldMkLst>
        <pc:picChg chg="mod">
          <ac:chgData name="Jessica Perry" userId="41169527-698e-40ae-b9c5-4400a4b57079" providerId="ADAL" clId="{2E00E7C8-07C3-448A-B0A2-62E044D00DAF}" dt="2024-09-20T14:43:42.152" v="1" actId="1076"/>
          <ac:picMkLst>
            <pc:docMk/>
            <pc:sldMk cId="0" sldId="258"/>
            <ac:picMk id="2" creationId="{59C35F88-191D-B078-B4AD-43CB870E33FE}"/>
          </ac:picMkLst>
        </pc:picChg>
      </pc:sldChg>
      <pc:sldChg chg="addSp modSp modAnim">
        <pc:chgData name="Jessica Perry" userId="41169527-698e-40ae-b9c5-4400a4b57079" providerId="ADAL" clId="{2E00E7C8-07C3-448A-B0A2-62E044D00DAF}" dt="2024-09-20T14:46:14.593" v="7"/>
        <pc:sldMkLst>
          <pc:docMk/>
          <pc:sldMk cId="0" sldId="266"/>
        </pc:sldMkLst>
        <pc:spChg chg="mod">
          <ac:chgData name="Jessica Perry" userId="41169527-698e-40ae-b9c5-4400a4b57079" providerId="ADAL" clId="{2E00E7C8-07C3-448A-B0A2-62E044D00DAF}" dt="2024-09-20T14:45:41.407" v="3" actId="164"/>
          <ac:spMkLst>
            <pc:docMk/>
            <pc:sldMk cId="0" sldId="266"/>
            <ac:spMk id="5" creationId="{00000000-0000-0000-0000-000000000000}"/>
          </ac:spMkLst>
        </pc:spChg>
        <pc:spChg chg="mod">
          <ac:chgData name="Jessica Perry" userId="41169527-698e-40ae-b9c5-4400a4b57079" providerId="ADAL" clId="{2E00E7C8-07C3-448A-B0A2-62E044D00DAF}" dt="2024-09-20T14:45:22.397" v="2" actId="164"/>
          <ac:spMkLst>
            <pc:docMk/>
            <pc:sldMk cId="0" sldId="266"/>
            <ac:spMk id="6" creationId="{00000000-0000-0000-0000-000000000000}"/>
          </ac:spMkLst>
        </pc:spChg>
        <pc:spChg chg="mod">
          <ac:chgData name="Jessica Perry" userId="41169527-698e-40ae-b9c5-4400a4b57079" providerId="ADAL" clId="{2E00E7C8-07C3-448A-B0A2-62E044D00DAF}" dt="2024-09-20T14:45:48.901" v="4" actId="164"/>
          <ac:spMkLst>
            <pc:docMk/>
            <pc:sldMk cId="0" sldId="266"/>
            <ac:spMk id="7" creationId="{00000000-0000-0000-0000-000000000000}"/>
          </ac:spMkLst>
        </pc:spChg>
        <pc:spChg chg="mod">
          <ac:chgData name="Jessica Perry" userId="41169527-698e-40ae-b9c5-4400a4b57079" providerId="ADAL" clId="{2E00E7C8-07C3-448A-B0A2-62E044D00DAF}" dt="2024-09-20T14:45:22.397" v="2" actId="164"/>
          <ac:spMkLst>
            <pc:docMk/>
            <pc:sldMk cId="0" sldId="266"/>
            <ac:spMk id="9" creationId="{00000000-0000-0000-0000-000000000000}"/>
          </ac:spMkLst>
        </pc:spChg>
        <pc:spChg chg="mod">
          <ac:chgData name="Jessica Perry" userId="41169527-698e-40ae-b9c5-4400a4b57079" providerId="ADAL" clId="{2E00E7C8-07C3-448A-B0A2-62E044D00DAF}" dt="2024-09-20T14:45:41.407" v="3" actId="164"/>
          <ac:spMkLst>
            <pc:docMk/>
            <pc:sldMk cId="0" sldId="266"/>
            <ac:spMk id="10" creationId="{00000000-0000-0000-0000-000000000000}"/>
          </ac:spMkLst>
        </pc:spChg>
        <pc:spChg chg="mod">
          <ac:chgData name="Jessica Perry" userId="41169527-698e-40ae-b9c5-4400a4b57079" providerId="ADAL" clId="{2E00E7C8-07C3-448A-B0A2-62E044D00DAF}" dt="2024-09-20T14:45:48.901" v="4" actId="164"/>
          <ac:spMkLst>
            <pc:docMk/>
            <pc:sldMk cId="0" sldId="266"/>
            <ac:spMk id="11" creationId="{00000000-0000-0000-0000-000000000000}"/>
          </ac:spMkLst>
        </pc:spChg>
        <pc:grpChg chg="add mod">
          <ac:chgData name="Jessica Perry" userId="41169527-698e-40ae-b9c5-4400a4b57079" providerId="ADAL" clId="{2E00E7C8-07C3-448A-B0A2-62E044D00DAF}" dt="2024-09-20T14:45:22.397" v="2" actId="164"/>
          <ac:grpSpMkLst>
            <pc:docMk/>
            <pc:sldMk cId="0" sldId="266"/>
            <ac:grpSpMk id="12" creationId="{019C4E0C-C33B-7F21-D366-7890E8CB94EF}"/>
          </ac:grpSpMkLst>
        </pc:grpChg>
        <pc:grpChg chg="add mod">
          <ac:chgData name="Jessica Perry" userId="41169527-698e-40ae-b9c5-4400a4b57079" providerId="ADAL" clId="{2E00E7C8-07C3-448A-B0A2-62E044D00DAF}" dt="2024-09-20T14:45:41.407" v="3" actId="164"/>
          <ac:grpSpMkLst>
            <pc:docMk/>
            <pc:sldMk cId="0" sldId="266"/>
            <ac:grpSpMk id="13" creationId="{355803C9-B678-A98C-4CF7-79DC9C2F5CA2}"/>
          </ac:grpSpMkLst>
        </pc:grpChg>
        <pc:grpChg chg="add mod">
          <ac:chgData name="Jessica Perry" userId="41169527-698e-40ae-b9c5-4400a4b57079" providerId="ADAL" clId="{2E00E7C8-07C3-448A-B0A2-62E044D00DAF}" dt="2024-09-20T14:45:48.901" v="4" actId="164"/>
          <ac:grpSpMkLst>
            <pc:docMk/>
            <pc:sldMk cId="0" sldId="266"/>
            <ac:grpSpMk id="14" creationId="{476225A3-72A3-ADD4-9429-A49CCB98BB29}"/>
          </ac:grpSpMkLst>
        </pc:grpChg>
      </pc:sldChg>
    </pc:docChg>
  </pc:docChgLst>
  <pc:docChgLst>
    <pc:chgData name="Rakia Alouane" userId="8d2e934c-cacf-4c8b-9bc3-dcd6b732f5d3" providerId="ADAL" clId="{7B72C6BF-7A29-4942-B170-4CB000E4F470}"/>
    <pc:docChg chg="undo custSel addSld delSld modSld">
      <pc:chgData name="Rakia Alouane" userId="8d2e934c-cacf-4c8b-9bc3-dcd6b732f5d3" providerId="ADAL" clId="{7B72C6BF-7A29-4942-B170-4CB000E4F470}" dt="2024-09-30T11:21:25.373" v="363" actId="20577"/>
      <pc:docMkLst>
        <pc:docMk/>
      </pc:docMkLst>
      <pc:sldChg chg="modNotesTx">
        <pc:chgData name="Rakia Alouane" userId="8d2e934c-cacf-4c8b-9bc3-dcd6b732f5d3" providerId="ADAL" clId="{7B72C6BF-7A29-4942-B170-4CB000E4F470}" dt="2024-09-30T10:31:59.733" v="1"/>
        <pc:sldMkLst>
          <pc:docMk/>
          <pc:sldMk cId="0" sldId="258"/>
        </pc:sldMkLst>
      </pc:sldChg>
      <pc:sldChg chg="addSp delSp modSp mod">
        <pc:chgData name="Rakia Alouane" userId="8d2e934c-cacf-4c8b-9bc3-dcd6b732f5d3" providerId="ADAL" clId="{7B72C6BF-7A29-4942-B170-4CB000E4F470}" dt="2024-09-30T11:21:08.404" v="329" actId="20577"/>
        <pc:sldMkLst>
          <pc:docMk/>
          <pc:sldMk cId="1932464921" sldId="339"/>
        </pc:sldMkLst>
        <pc:spChg chg="mod">
          <ac:chgData name="Rakia Alouane" userId="8d2e934c-cacf-4c8b-9bc3-dcd6b732f5d3" providerId="ADAL" clId="{7B72C6BF-7A29-4942-B170-4CB000E4F470}" dt="2024-09-30T11:21:08.404" v="329" actId="20577"/>
          <ac:spMkLst>
            <pc:docMk/>
            <pc:sldMk cId="1932464921" sldId="339"/>
            <ac:spMk id="3" creationId="{61DF4694-1BB5-29AD-63A6-3F0EF02629B1}"/>
          </ac:spMkLst>
        </pc:spChg>
        <pc:spChg chg="mod">
          <ac:chgData name="Rakia Alouane" userId="8d2e934c-cacf-4c8b-9bc3-dcd6b732f5d3" providerId="ADAL" clId="{7B72C6BF-7A29-4942-B170-4CB000E4F470}" dt="2024-09-30T11:09:42.628" v="251" actId="1076"/>
          <ac:spMkLst>
            <pc:docMk/>
            <pc:sldMk cId="1932464921" sldId="339"/>
            <ac:spMk id="6" creationId="{00000000-0000-0000-0000-000000000000}"/>
          </ac:spMkLst>
        </pc:spChg>
        <pc:spChg chg="del">
          <ac:chgData name="Rakia Alouane" userId="8d2e934c-cacf-4c8b-9bc3-dcd6b732f5d3" providerId="ADAL" clId="{7B72C6BF-7A29-4942-B170-4CB000E4F470}" dt="2024-09-30T10:58:22.071" v="227" actId="478"/>
          <ac:spMkLst>
            <pc:docMk/>
            <pc:sldMk cId="1932464921" sldId="339"/>
            <ac:spMk id="11" creationId="{0D77CF9E-E987-9A15-5AC2-7A774D7CC782}"/>
          </ac:spMkLst>
        </pc:spChg>
        <pc:spChg chg="del">
          <ac:chgData name="Rakia Alouane" userId="8d2e934c-cacf-4c8b-9bc3-dcd6b732f5d3" providerId="ADAL" clId="{7B72C6BF-7A29-4942-B170-4CB000E4F470}" dt="2024-09-30T10:58:22.814" v="228" actId="478"/>
          <ac:spMkLst>
            <pc:docMk/>
            <pc:sldMk cId="1932464921" sldId="339"/>
            <ac:spMk id="12" creationId="{AC1A52FF-74F8-1C61-2980-7921615F8F47}"/>
          </ac:spMkLst>
        </pc:spChg>
        <pc:spChg chg="del">
          <ac:chgData name="Rakia Alouane" userId="8d2e934c-cacf-4c8b-9bc3-dcd6b732f5d3" providerId="ADAL" clId="{7B72C6BF-7A29-4942-B170-4CB000E4F470}" dt="2024-09-30T10:58:21.417" v="226" actId="478"/>
          <ac:spMkLst>
            <pc:docMk/>
            <pc:sldMk cId="1932464921" sldId="339"/>
            <ac:spMk id="13" creationId="{3879DD01-A76C-5930-31D1-9ED0D960FA08}"/>
          </ac:spMkLst>
        </pc:spChg>
        <pc:spChg chg="mod">
          <ac:chgData name="Rakia Alouane" userId="8d2e934c-cacf-4c8b-9bc3-dcd6b732f5d3" providerId="ADAL" clId="{7B72C6BF-7A29-4942-B170-4CB000E4F470}" dt="2024-09-30T11:09:51.279" v="252" actId="1076"/>
          <ac:spMkLst>
            <pc:docMk/>
            <pc:sldMk cId="1932464921" sldId="339"/>
            <ac:spMk id="16" creationId="{00000000-0000-0000-0000-000000000000}"/>
          </ac:spMkLst>
        </pc:spChg>
        <pc:spChg chg="mod">
          <ac:chgData name="Rakia Alouane" userId="8d2e934c-cacf-4c8b-9bc3-dcd6b732f5d3" providerId="ADAL" clId="{7B72C6BF-7A29-4942-B170-4CB000E4F470}" dt="2024-09-30T11:09:39.084" v="250" actId="1076"/>
          <ac:spMkLst>
            <pc:docMk/>
            <pc:sldMk cId="1932464921" sldId="339"/>
            <ac:spMk id="17" creationId="{00000000-0000-0000-0000-000000000000}"/>
          </ac:spMkLst>
        </pc:spChg>
        <pc:picChg chg="add mod">
          <ac:chgData name="Rakia Alouane" userId="8d2e934c-cacf-4c8b-9bc3-dcd6b732f5d3" providerId="ADAL" clId="{7B72C6BF-7A29-4942-B170-4CB000E4F470}" dt="2024-09-30T11:13:11.588" v="283" actId="1076"/>
          <ac:picMkLst>
            <pc:docMk/>
            <pc:sldMk cId="1932464921" sldId="339"/>
            <ac:picMk id="7" creationId="{FEB97EE9-C435-1816-3D05-39775952FBD1}"/>
          </ac:picMkLst>
        </pc:picChg>
        <pc:picChg chg="add mod">
          <ac:chgData name="Rakia Alouane" userId="8d2e934c-cacf-4c8b-9bc3-dcd6b732f5d3" providerId="ADAL" clId="{7B72C6BF-7A29-4942-B170-4CB000E4F470}" dt="2024-09-30T11:16:52.307" v="287" actId="1076"/>
          <ac:picMkLst>
            <pc:docMk/>
            <pc:sldMk cId="1932464921" sldId="339"/>
            <ac:picMk id="10" creationId="{23C58872-6DC3-F926-D90B-899DF6A1719E}"/>
          </ac:picMkLst>
        </pc:picChg>
        <pc:picChg chg="add mod">
          <ac:chgData name="Rakia Alouane" userId="8d2e934c-cacf-4c8b-9bc3-dcd6b732f5d3" providerId="ADAL" clId="{7B72C6BF-7A29-4942-B170-4CB000E4F470}" dt="2024-09-30T11:17:16.452" v="291" actId="1076"/>
          <ac:picMkLst>
            <pc:docMk/>
            <pc:sldMk cId="1932464921" sldId="339"/>
            <ac:picMk id="15" creationId="{89B4B341-BDC2-11EB-5F32-B252D68B4664}"/>
          </ac:picMkLst>
        </pc:picChg>
      </pc:sldChg>
      <pc:sldChg chg="del">
        <pc:chgData name="Rakia Alouane" userId="8d2e934c-cacf-4c8b-9bc3-dcd6b732f5d3" providerId="ADAL" clId="{7B72C6BF-7A29-4942-B170-4CB000E4F470}" dt="2024-09-30T10:59:03.019" v="233" actId="47"/>
        <pc:sldMkLst>
          <pc:docMk/>
          <pc:sldMk cId="1346591375" sldId="341"/>
        </pc:sldMkLst>
      </pc:sldChg>
      <pc:sldChg chg="del">
        <pc:chgData name="Rakia Alouane" userId="8d2e934c-cacf-4c8b-9bc3-dcd6b732f5d3" providerId="ADAL" clId="{7B72C6BF-7A29-4942-B170-4CB000E4F470}" dt="2024-09-30T10:59:06.336" v="234" actId="47"/>
        <pc:sldMkLst>
          <pc:docMk/>
          <pc:sldMk cId="816315374" sldId="342"/>
        </pc:sldMkLst>
      </pc:sldChg>
      <pc:sldChg chg="del">
        <pc:chgData name="Rakia Alouane" userId="8d2e934c-cacf-4c8b-9bc3-dcd6b732f5d3" providerId="ADAL" clId="{7B72C6BF-7A29-4942-B170-4CB000E4F470}" dt="2024-09-30T10:45:09.758" v="2" actId="47"/>
        <pc:sldMkLst>
          <pc:docMk/>
          <pc:sldMk cId="0" sldId="343"/>
        </pc:sldMkLst>
      </pc:sldChg>
      <pc:sldChg chg="del">
        <pc:chgData name="Rakia Alouane" userId="8d2e934c-cacf-4c8b-9bc3-dcd6b732f5d3" providerId="ADAL" clId="{7B72C6BF-7A29-4942-B170-4CB000E4F470}" dt="2024-09-30T10:45:09.758" v="2" actId="47"/>
        <pc:sldMkLst>
          <pc:docMk/>
          <pc:sldMk cId="0" sldId="344"/>
        </pc:sldMkLst>
      </pc:sldChg>
      <pc:sldChg chg="addSp delSp modSp mod">
        <pc:chgData name="Rakia Alouane" userId="8d2e934c-cacf-4c8b-9bc3-dcd6b732f5d3" providerId="ADAL" clId="{7B72C6BF-7A29-4942-B170-4CB000E4F470}" dt="2024-09-30T11:20:27.123" v="295" actId="1076"/>
        <pc:sldMkLst>
          <pc:docMk/>
          <pc:sldMk cId="1162197762" sldId="346"/>
        </pc:sldMkLst>
        <pc:spChg chg="del">
          <ac:chgData name="Rakia Alouane" userId="8d2e934c-cacf-4c8b-9bc3-dcd6b732f5d3" providerId="ADAL" clId="{7B72C6BF-7A29-4942-B170-4CB000E4F470}" dt="2024-09-30T10:52:39.289" v="44" actId="478"/>
          <ac:spMkLst>
            <pc:docMk/>
            <pc:sldMk cId="1162197762" sldId="346"/>
            <ac:spMk id="2" creationId="{9691BB15-251F-0D1E-4D98-5AE5095A7831}"/>
          </ac:spMkLst>
        </pc:spChg>
        <pc:spChg chg="mod">
          <ac:chgData name="Rakia Alouane" userId="8d2e934c-cacf-4c8b-9bc3-dcd6b732f5d3" providerId="ADAL" clId="{7B72C6BF-7A29-4942-B170-4CB000E4F470}" dt="2024-09-30T10:52:23.873" v="39" actId="20577"/>
          <ac:spMkLst>
            <pc:docMk/>
            <pc:sldMk cId="1162197762" sldId="346"/>
            <ac:spMk id="3" creationId="{61DF4694-1BB5-29AD-63A6-3F0EF02629B1}"/>
          </ac:spMkLst>
        </pc:spChg>
        <pc:spChg chg="add mod">
          <ac:chgData name="Rakia Alouane" userId="8d2e934c-cacf-4c8b-9bc3-dcd6b732f5d3" providerId="ADAL" clId="{7B72C6BF-7A29-4942-B170-4CB000E4F470}" dt="2024-09-30T11:20:18.770" v="293" actId="255"/>
          <ac:spMkLst>
            <pc:docMk/>
            <pc:sldMk cId="1162197762" sldId="346"/>
            <ac:spMk id="5" creationId="{5A7D80C6-9DE8-9A9B-E70B-CEDB352EC5B3}"/>
          </ac:spMkLst>
        </pc:spChg>
        <pc:spChg chg="del">
          <ac:chgData name="Rakia Alouane" userId="8d2e934c-cacf-4c8b-9bc3-dcd6b732f5d3" providerId="ADAL" clId="{7B72C6BF-7A29-4942-B170-4CB000E4F470}" dt="2024-09-30T10:52:35.582" v="42" actId="478"/>
          <ac:spMkLst>
            <pc:docMk/>
            <pc:sldMk cId="1162197762" sldId="346"/>
            <ac:spMk id="8" creationId="{0B8E6306-90E8-9813-9BA0-2CC5DE9F6737}"/>
          </ac:spMkLst>
        </pc:spChg>
        <pc:spChg chg="mod">
          <ac:chgData name="Rakia Alouane" userId="8d2e934c-cacf-4c8b-9bc3-dcd6b732f5d3" providerId="ADAL" clId="{7B72C6BF-7A29-4942-B170-4CB000E4F470}" dt="2024-09-30T11:20:27.123" v="295" actId="1076"/>
          <ac:spMkLst>
            <pc:docMk/>
            <pc:sldMk cId="1162197762" sldId="346"/>
            <ac:spMk id="34" creationId="{748C59A4-7143-3F62-62BB-DD14B39D50BA}"/>
          </ac:spMkLst>
        </pc:spChg>
        <pc:grpChg chg="del">
          <ac:chgData name="Rakia Alouane" userId="8d2e934c-cacf-4c8b-9bc3-dcd6b732f5d3" providerId="ADAL" clId="{7B72C6BF-7A29-4942-B170-4CB000E4F470}" dt="2024-09-30T10:52:34.033" v="41" actId="478"/>
          <ac:grpSpMkLst>
            <pc:docMk/>
            <pc:sldMk cId="1162197762" sldId="346"/>
            <ac:grpSpMk id="36" creationId="{62F5F7BA-BDB2-97B9-4339-CE77218BBBF1}"/>
          </ac:grpSpMkLst>
        </pc:grpChg>
        <pc:grpChg chg="del">
          <ac:chgData name="Rakia Alouane" userId="8d2e934c-cacf-4c8b-9bc3-dcd6b732f5d3" providerId="ADAL" clId="{7B72C6BF-7A29-4942-B170-4CB000E4F470}" dt="2024-09-30T10:52:37.761" v="43" actId="478"/>
          <ac:grpSpMkLst>
            <pc:docMk/>
            <pc:sldMk cId="1162197762" sldId="346"/>
            <ac:grpSpMk id="37" creationId="{83F9B63A-CEA5-A4E1-1BA0-C995C3F6EC8E}"/>
          </ac:grpSpMkLst>
        </pc:grpChg>
        <pc:grpChg chg="del">
          <ac:chgData name="Rakia Alouane" userId="8d2e934c-cacf-4c8b-9bc3-dcd6b732f5d3" providerId="ADAL" clId="{7B72C6BF-7A29-4942-B170-4CB000E4F470}" dt="2024-09-30T10:52:41.784" v="45" actId="478"/>
          <ac:grpSpMkLst>
            <pc:docMk/>
            <pc:sldMk cId="1162197762" sldId="346"/>
            <ac:grpSpMk id="38" creationId="{D09AA3BA-1356-9EF9-CCC7-A89046A8B001}"/>
          </ac:grpSpMkLst>
        </pc:grpChg>
        <pc:picChg chg="add del mod">
          <ac:chgData name="Rakia Alouane" userId="8d2e934c-cacf-4c8b-9bc3-dcd6b732f5d3" providerId="ADAL" clId="{7B72C6BF-7A29-4942-B170-4CB000E4F470}" dt="2024-09-30T11:09:23.891" v="249" actId="478"/>
          <ac:picMkLst>
            <pc:docMk/>
            <pc:sldMk cId="1162197762" sldId="346"/>
            <ac:picMk id="7" creationId="{8367AE79-3E74-0C2D-DB29-792FE92565F2}"/>
          </ac:picMkLst>
        </pc:picChg>
      </pc:sldChg>
      <pc:sldChg chg="del">
        <pc:chgData name="Rakia Alouane" userId="8d2e934c-cacf-4c8b-9bc3-dcd6b732f5d3" providerId="ADAL" clId="{7B72C6BF-7A29-4942-B170-4CB000E4F470}" dt="2024-09-30T10:59:03.019" v="233" actId="47"/>
        <pc:sldMkLst>
          <pc:docMk/>
          <pc:sldMk cId="3332262238" sldId="347"/>
        </pc:sldMkLst>
      </pc:sldChg>
      <pc:sldChg chg="add">
        <pc:chgData name="Rakia Alouane" userId="8d2e934c-cacf-4c8b-9bc3-dcd6b732f5d3" providerId="ADAL" clId="{7B72C6BF-7A29-4942-B170-4CB000E4F470}" dt="2024-09-30T10:52:29.184" v="40" actId="2890"/>
        <pc:sldMkLst>
          <pc:docMk/>
          <pc:sldMk cId="2999771766" sldId="350"/>
        </pc:sldMkLst>
      </pc:sldChg>
      <pc:sldChg chg="addSp delSp modSp mod">
        <pc:chgData name="Rakia Alouane" userId="8d2e934c-cacf-4c8b-9bc3-dcd6b732f5d3" providerId="ADAL" clId="{7B72C6BF-7A29-4942-B170-4CB000E4F470}" dt="2024-09-30T11:21:25.373" v="363" actId="20577"/>
        <pc:sldMkLst>
          <pc:docMk/>
          <pc:sldMk cId="4262778002" sldId="351"/>
        </pc:sldMkLst>
        <pc:spChg chg="del">
          <ac:chgData name="Rakia Alouane" userId="8d2e934c-cacf-4c8b-9bc3-dcd6b732f5d3" providerId="ADAL" clId="{7B72C6BF-7A29-4942-B170-4CB000E4F470}" dt="2024-09-30T10:59:11.328" v="235" actId="478"/>
          <ac:spMkLst>
            <pc:docMk/>
            <pc:sldMk cId="4262778002" sldId="351"/>
            <ac:spMk id="2" creationId="{9691BB15-251F-0D1E-4D98-5AE5095A7831}"/>
          </ac:spMkLst>
        </pc:spChg>
        <pc:spChg chg="mod">
          <ac:chgData name="Rakia Alouane" userId="8d2e934c-cacf-4c8b-9bc3-dcd6b732f5d3" providerId="ADAL" clId="{7B72C6BF-7A29-4942-B170-4CB000E4F470}" dt="2024-09-30T11:21:25.373" v="363" actId="20577"/>
          <ac:spMkLst>
            <pc:docMk/>
            <pc:sldMk cId="4262778002" sldId="351"/>
            <ac:spMk id="3" creationId="{61DF4694-1BB5-29AD-63A6-3F0EF02629B1}"/>
          </ac:spMkLst>
        </pc:spChg>
        <pc:spChg chg="del">
          <ac:chgData name="Rakia Alouane" userId="8d2e934c-cacf-4c8b-9bc3-dcd6b732f5d3" providerId="ADAL" clId="{7B72C6BF-7A29-4942-B170-4CB000E4F470}" dt="2024-09-30T10:59:16.408" v="237" actId="478"/>
          <ac:spMkLst>
            <pc:docMk/>
            <pc:sldMk cId="4262778002" sldId="351"/>
            <ac:spMk id="6" creationId="{00000000-0000-0000-0000-000000000000}"/>
          </ac:spMkLst>
        </pc:spChg>
        <pc:spChg chg="del">
          <ac:chgData name="Rakia Alouane" userId="8d2e934c-cacf-4c8b-9bc3-dcd6b732f5d3" providerId="ADAL" clId="{7B72C6BF-7A29-4942-B170-4CB000E4F470}" dt="2024-09-30T10:59:13.543" v="236" actId="478"/>
          <ac:spMkLst>
            <pc:docMk/>
            <pc:sldMk cId="4262778002" sldId="351"/>
            <ac:spMk id="8" creationId="{0B8E6306-90E8-9813-9BA0-2CC5DE9F6737}"/>
          </ac:spMkLst>
        </pc:spChg>
        <pc:spChg chg="mod">
          <ac:chgData name="Rakia Alouane" userId="8d2e934c-cacf-4c8b-9bc3-dcd6b732f5d3" providerId="ADAL" clId="{7B72C6BF-7A29-4942-B170-4CB000E4F470}" dt="2024-09-30T11:10:17.368" v="255" actId="1076"/>
          <ac:spMkLst>
            <pc:docMk/>
            <pc:sldMk cId="4262778002" sldId="351"/>
            <ac:spMk id="16" creationId="{00000000-0000-0000-0000-000000000000}"/>
          </ac:spMkLst>
        </pc:spChg>
        <pc:spChg chg="del">
          <ac:chgData name="Rakia Alouane" userId="8d2e934c-cacf-4c8b-9bc3-dcd6b732f5d3" providerId="ADAL" clId="{7B72C6BF-7A29-4942-B170-4CB000E4F470}" dt="2024-09-30T10:59:16.408" v="237" actId="478"/>
          <ac:spMkLst>
            <pc:docMk/>
            <pc:sldMk cId="4262778002" sldId="351"/>
            <ac:spMk id="17" creationId="{00000000-0000-0000-0000-000000000000}"/>
          </ac:spMkLst>
        </pc:spChg>
        <pc:grpChg chg="del">
          <ac:chgData name="Rakia Alouane" userId="8d2e934c-cacf-4c8b-9bc3-dcd6b732f5d3" providerId="ADAL" clId="{7B72C6BF-7A29-4942-B170-4CB000E4F470}" dt="2024-09-30T10:59:13.543" v="236" actId="478"/>
          <ac:grpSpMkLst>
            <pc:docMk/>
            <pc:sldMk cId="4262778002" sldId="351"/>
            <ac:grpSpMk id="36" creationId="{62F5F7BA-BDB2-97B9-4339-CE77218BBBF1}"/>
          </ac:grpSpMkLst>
        </pc:grpChg>
        <pc:grpChg chg="del">
          <ac:chgData name="Rakia Alouane" userId="8d2e934c-cacf-4c8b-9bc3-dcd6b732f5d3" providerId="ADAL" clId="{7B72C6BF-7A29-4942-B170-4CB000E4F470}" dt="2024-09-30T10:59:11.328" v="235" actId="478"/>
          <ac:grpSpMkLst>
            <pc:docMk/>
            <pc:sldMk cId="4262778002" sldId="351"/>
            <ac:grpSpMk id="37" creationId="{83F9B63A-CEA5-A4E1-1BA0-C995C3F6EC8E}"/>
          </ac:grpSpMkLst>
        </pc:grpChg>
        <pc:picChg chg="add mod">
          <ac:chgData name="Rakia Alouane" userId="8d2e934c-cacf-4c8b-9bc3-dcd6b732f5d3" providerId="ADAL" clId="{7B72C6BF-7A29-4942-B170-4CB000E4F470}" dt="2024-09-30T11:17:35.298" v="292"/>
          <ac:picMkLst>
            <pc:docMk/>
            <pc:sldMk cId="4262778002" sldId="351"/>
            <ac:picMk id="5" creationId="{CD6CF576-3122-E135-06FB-31E7B4334BA2}"/>
          </ac:picMkLst>
        </pc:picChg>
      </pc:sldChg>
    </pc:docChg>
  </pc:docChgLst>
  <pc:docChgLst>
    <pc:chgData name="Rakia Alouane" userId="8d2e934c-cacf-4c8b-9bc3-dcd6b732f5d3" providerId="ADAL" clId="{6E286DF3-2BC5-40B7-A4BC-3873573F69CA}"/>
    <pc:docChg chg="undo custSel addSld delSld modSld">
      <pc:chgData name="Rakia Alouane" userId="8d2e934c-cacf-4c8b-9bc3-dcd6b732f5d3" providerId="ADAL" clId="{6E286DF3-2BC5-40B7-A4BC-3873573F69CA}" dt="2024-10-25T13:35:26.204" v="1934" actId="1076"/>
      <pc:docMkLst>
        <pc:docMk/>
      </pc:docMkLst>
      <pc:sldChg chg="modSp del mod">
        <pc:chgData name="Rakia Alouane" userId="8d2e934c-cacf-4c8b-9bc3-dcd6b732f5d3" providerId="ADAL" clId="{6E286DF3-2BC5-40B7-A4BC-3873573F69CA}" dt="2024-10-25T13:15:19.498" v="1631" actId="47"/>
        <pc:sldMkLst>
          <pc:docMk/>
          <pc:sldMk cId="0" sldId="256"/>
        </pc:sldMkLst>
        <pc:spChg chg="mod">
          <ac:chgData name="Rakia Alouane" userId="8d2e934c-cacf-4c8b-9bc3-dcd6b732f5d3" providerId="ADAL" clId="{6E286DF3-2BC5-40B7-A4BC-3873573F69CA}" dt="2024-10-25T13:14:35.050" v="1619" actId="1076"/>
          <ac:spMkLst>
            <pc:docMk/>
            <pc:sldMk cId="0" sldId="256"/>
            <ac:spMk id="8" creationId="{00000000-0000-0000-0000-000000000000}"/>
          </ac:spMkLst>
        </pc:spChg>
      </pc:sldChg>
      <pc:sldChg chg="delSp mod setBg delAnim modNotesTx">
        <pc:chgData name="Rakia Alouane" userId="8d2e934c-cacf-4c8b-9bc3-dcd6b732f5d3" providerId="ADAL" clId="{6E286DF3-2BC5-40B7-A4BC-3873573F69CA}" dt="2024-10-25T08:01:23.803" v="307"/>
        <pc:sldMkLst>
          <pc:docMk/>
          <pc:sldMk cId="0" sldId="258"/>
        </pc:sldMkLst>
        <pc:picChg chg="del">
          <ac:chgData name="Rakia Alouane" userId="8d2e934c-cacf-4c8b-9bc3-dcd6b732f5d3" providerId="ADAL" clId="{6E286DF3-2BC5-40B7-A4BC-3873573F69CA}" dt="2024-10-25T08:00:41.690" v="304" actId="478"/>
          <ac:picMkLst>
            <pc:docMk/>
            <pc:sldMk cId="0" sldId="258"/>
            <ac:picMk id="2" creationId="{37E30DB4-C226-57F5-65FB-9BEDB977073A}"/>
          </ac:picMkLst>
        </pc:picChg>
      </pc:sldChg>
      <pc:sldChg chg="addSp modSp mod modNotesTx">
        <pc:chgData name="Rakia Alouane" userId="8d2e934c-cacf-4c8b-9bc3-dcd6b732f5d3" providerId="ADAL" clId="{6E286DF3-2BC5-40B7-A4BC-3873573F69CA}" dt="2024-10-25T11:46:30.503" v="1249" actId="20577"/>
        <pc:sldMkLst>
          <pc:docMk/>
          <pc:sldMk cId="2227978115" sldId="292"/>
        </pc:sldMkLst>
        <pc:spChg chg="mod">
          <ac:chgData name="Rakia Alouane" userId="8d2e934c-cacf-4c8b-9bc3-dcd6b732f5d3" providerId="ADAL" clId="{6E286DF3-2BC5-40B7-A4BC-3873573F69CA}" dt="2024-10-25T11:05:29.319" v="513" actId="20577"/>
          <ac:spMkLst>
            <pc:docMk/>
            <pc:sldMk cId="2227978115" sldId="292"/>
            <ac:spMk id="13" creationId="{9A47B37F-B94E-76E7-48D5-23B7312E5461}"/>
          </ac:spMkLst>
        </pc:spChg>
        <pc:spChg chg="mod">
          <ac:chgData name="Rakia Alouane" userId="8d2e934c-cacf-4c8b-9bc3-dcd6b732f5d3" providerId="ADAL" clId="{6E286DF3-2BC5-40B7-A4BC-3873573F69CA}" dt="2024-10-25T11:37:56.654" v="1224" actId="20577"/>
          <ac:spMkLst>
            <pc:docMk/>
            <pc:sldMk cId="2227978115" sldId="292"/>
            <ac:spMk id="14" creationId="{E4614FFA-A705-4613-97A5-33B2D5310652}"/>
          </ac:spMkLst>
        </pc:spChg>
        <pc:spChg chg="mod">
          <ac:chgData name="Rakia Alouane" userId="8d2e934c-cacf-4c8b-9bc3-dcd6b732f5d3" providerId="ADAL" clId="{6E286DF3-2BC5-40B7-A4BC-3873573F69CA}" dt="2024-10-25T11:38:02.062" v="1233" actId="20577"/>
          <ac:spMkLst>
            <pc:docMk/>
            <pc:sldMk cId="2227978115" sldId="292"/>
            <ac:spMk id="15" creationId="{7A07BC46-2C94-B61B-629D-3DF6A66472A6}"/>
          </ac:spMkLst>
        </pc:spChg>
        <pc:spChg chg="add mod">
          <ac:chgData name="Rakia Alouane" userId="8d2e934c-cacf-4c8b-9bc3-dcd6b732f5d3" providerId="ADAL" clId="{6E286DF3-2BC5-40B7-A4BC-3873573F69CA}" dt="2024-10-25T11:05:13.801" v="497" actId="1076"/>
          <ac:spMkLst>
            <pc:docMk/>
            <pc:sldMk cId="2227978115" sldId="292"/>
            <ac:spMk id="17" creationId="{774C5BCA-6D35-F3F9-D2D2-00C2D7296A38}"/>
          </ac:spMkLst>
        </pc:spChg>
      </pc:sldChg>
      <pc:sldChg chg="del modNotesTx">
        <pc:chgData name="Rakia Alouane" userId="8d2e934c-cacf-4c8b-9bc3-dcd6b732f5d3" providerId="ADAL" clId="{6E286DF3-2BC5-40B7-A4BC-3873573F69CA}" dt="2024-10-25T11:05:38.132" v="523" actId="47"/>
        <pc:sldMkLst>
          <pc:docMk/>
          <pc:sldMk cId="3202247832" sldId="307"/>
        </pc:sldMkLst>
      </pc:sldChg>
      <pc:sldChg chg="modSp mod">
        <pc:chgData name="Rakia Alouane" userId="8d2e934c-cacf-4c8b-9bc3-dcd6b732f5d3" providerId="ADAL" clId="{6E286DF3-2BC5-40B7-A4BC-3873573F69CA}" dt="2024-10-25T07:56:35.138" v="1" actId="20577"/>
        <pc:sldMkLst>
          <pc:docMk/>
          <pc:sldMk cId="0" sldId="340"/>
        </pc:sldMkLst>
        <pc:spChg chg="mod">
          <ac:chgData name="Rakia Alouane" userId="8d2e934c-cacf-4c8b-9bc3-dcd6b732f5d3" providerId="ADAL" clId="{6E286DF3-2BC5-40B7-A4BC-3873573F69CA}" dt="2024-10-25T07:56:35.138" v="1" actId="20577"/>
          <ac:spMkLst>
            <pc:docMk/>
            <pc:sldMk cId="0" sldId="340"/>
            <ac:spMk id="7" creationId="{00000000-0000-0000-0000-000000000000}"/>
          </ac:spMkLst>
        </pc:spChg>
      </pc:sldChg>
      <pc:sldChg chg="del">
        <pc:chgData name="Rakia Alouane" userId="8d2e934c-cacf-4c8b-9bc3-dcd6b732f5d3" providerId="ADAL" clId="{6E286DF3-2BC5-40B7-A4BC-3873573F69CA}" dt="2024-10-25T11:19:33.385" v="894" actId="47"/>
        <pc:sldMkLst>
          <pc:docMk/>
          <pc:sldMk cId="816315374" sldId="342"/>
        </pc:sldMkLst>
      </pc:sldChg>
      <pc:sldChg chg="del">
        <pc:chgData name="Rakia Alouane" userId="8d2e934c-cacf-4c8b-9bc3-dcd6b732f5d3" providerId="ADAL" clId="{6E286DF3-2BC5-40B7-A4BC-3873573F69CA}" dt="2024-10-25T11:19:29.302" v="890" actId="47"/>
        <pc:sldMkLst>
          <pc:docMk/>
          <pc:sldMk cId="1162197762" sldId="346"/>
        </pc:sldMkLst>
      </pc:sldChg>
      <pc:sldChg chg="addSp delSp modSp mod">
        <pc:chgData name="Rakia Alouane" userId="8d2e934c-cacf-4c8b-9bc3-dcd6b732f5d3" providerId="ADAL" clId="{6E286DF3-2BC5-40B7-A4BC-3873573F69CA}" dt="2024-10-25T13:35:26.204" v="1934" actId="1076"/>
        <pc:sldMkLst>
          <pc:docMk/>
          <pc:sldMk cId="0" sldId="348"/>
        </pc:sldMkLst>
        <pc:spChg chg="mod">
          <ac:chgData name="Rakia Alouane" userId="8d2e934c-cacf-4c8b-9bc3-dcd6b732f5d3" providerId="ADAL" clId="{6E286DF3-2BC5-40B7-A4BC-3873573F69CA}" dt="2024-10-25T13:33:58.939" v="1931" actId="6549"/>
          <ac:spMkLst>
            <pc:docMk/>
            <pc:sldMk cId="0" sldId="348"/>
            <ac:spMk id="6" creationId="{E87F2718-C094-2977-50E3-51242CC4BE4A}"/>
          </ac:spMkLst>
        </pc:spChg>
        <pc:spChg chg="mod">
          <ac:chgData name="Rakia Alouane" userId="8d2e934c-cacf-4c8b-9bc3-dcd6b732f5d3" providerId="ADAL" clId="{6E286DF3-2BC5-40B7-A4BC-3873573F69CA}" dt="2024-10-25T07:59:06.340" v="97" actId="20577"/>
          <ac:spMkLst>
            <pc:docMk/>
            <pc:sldMk cId="0" sldId="348"/>
            <ac:spMk id="9" creationId="{00000000-0000-0000-0000-000000000000}"/>
          </ac:spMkLst>
        </pc:spChg>
        <pc:spChg chg="mod">
          <ac:chgData name="Rakia Alouane" userId="8d2e934c-cacf-4c8b-9bc3-dcd6b732f5d3" providerId="ADAL" clId="{6E286DF3-2BC5-40B7-A4BC-3873573F69CA}" dt="2024-10-25T13:35:15.355" v="1932" actId="1076"/>
          <ac:spMkLst>
            <pc:docMk/>
            <pc:sldMk cId="0" sldId="348"/>
            <ac:spMk id="10" creationId="{00000000-0000-0000-0000-000000000000}"/>
          </ac:spMkLst>
        </pc:spChg>
        <pc:spChg chg="mod">
          <ac:chgData name="Rakia Alouane" userId="8d2e934c-cacf-4c8b-9bc3-dcd6b732f5d3" providerId="ADAL" clId="{6E286DF3-2BC5-40B7-A4BC-3873573F69CA}" dt="2024-10-25T13:35:26.204" v="1934" actId="1076"/>
          <ac:spMkLst>
            <pc:docMk/>
            <pc:sldMk cId="0" sldId="348"/>
            <ac:spMk id="14" creationId="{5539ACFB-59FC-95E2-B82E-76DD8C1D6243}"/>
          </ac:spMkLst>
        </pc:spChg>
        <pc:picChg chg="del">
          <ac:chgData name="Rakia Alouane" userId="8d2e934c-cacf-4c8b-9bc3-dcd6b732f5d3" providerId="ADAL" clId="{6E286DF3-2BC5-40B7-A4BC-3873573F69CA}" dt="2024-10-25T07:58:52.246" v="94" actId="478"/>
          <ac:picMkLst>
            <pc:docMk/>
            <pc:sldMk cId="0" sldId="348"/>
            <ac:picMk id="5" creationId="{C2B46878-6C30-0E76-9376-8F64556E9EBF}"/>
          </ac:picMkLst>
        </pc:picChg>
        <pc:picChg chg="add mod">
          <ac:chgData name="Rakia Alouane" userId="8d2e934c-cacf-4c8b-9bc3-dcd6b732f5d3" providerId="ADAL" clId="{6E286DF3-2BC5-40B7-A4BC-3873573F69CA}" dt="2024-10-25T07:59:02.898" v="95" actId="1076"/>
          <ac:picMkLst>
            <pc:docMk/>
            <pc:sldMk cId="0" sldId="348"/>
            <ac:picMk id="8" creationId="{1BA9FDAA-3388-D814-EE44-BE15854CB80B}"/>
          </ac:picMkLst>
        </pc:picChg>
      </pc:sldChg>
      <pc:sldChg chg="delSp modSp mod delAnim">
        <pc:chgData name="Rakia Alouane" userId="8d2e934c-cacf-4c8b-9bc3-dcd6b732f5d3" providerId="ADAL" clId="{6E286DF3-2BC5-40B7-A4BC-3873573F69CA}" dt="2024-10-25T10:49:47.064" v="475" actId="20577"/>
        <pc:sldMkLst>
          <pc:docMk/>
          <pc:sldMk cId="0" sldId="349"/>
        </pc:sldMkLst>
        <pc:spChg chg="mod">
          <ac:chgData name="Rakia Alouane" userId="8d2e934c-cacf-4c8b-9bc3-dcd6b732f5d3" providerId="ADAL" clId="{6E286DF3-2BC5-40B7-A4BC-3873573F69CA}" dt="2024-10-25T10:32:36.435" v="319" actId="20577"/>
          <ac:spMkLst>
            <pc:docMk/>
            <pc:sldMk cId="0" sldId="349"/>
            <ac:spMk id="6" creationId="{00000000-0000-0000-0000-000000000000}"/>
          </ac:spMkLst>
        </pc:spChg>
        <pc:spChg chg="mod">
          <ac:chgData name="Rakia Alouane" userId="8d2e934c-cacf-4c8b-9bc3-dcd6b732f5d3" providerId="ADAL" clId="{6E286DF3-2BC5-40B7-A4BC-3873573F69CA}" dt="2024-10-25T10:49:47.064" v="475" actId="20577"/>
          <ac:spMkLst>
            <pc:docMk/>
            <pc:sldMk cId="0" sldId="349"/>
            <ac:spMk id="8" creationId="{00000000-0000-0000-0000-000000000000}"/>
          </ac:spMkLst>
        </pc:spChg>
        <pc:spChg chg="mod">
          <ac:chgData name="Rakia Alouane" userId="8d2e934c-cacf-4c8b-9bc3-dcd6b732f5d3" providerId="ADAL" clId="{6E286DF3-2BC5-40B7-A4BC-3873573F69CA}" dt="2024-10-25T10:32:45.062" v="342" actId="20577"/>
          <ac:spMkLst>
            <pc:docMk/>
            <pc:sldMk cId="0" sldId="349"/>
            <ac:spMk id="12" creationId="{D411409B-0D23-32F7-063E-C852F90FB2E9}"/>
          </ac:spMkLst>
        </pc:spChg>
        <pc:picChg chg="del">
          <ac:chgData name="Rakia Alouane" userId="8d2e934c-cacf-4c8b-9bc3-dcd6b732f5d3" providerId="ADAL" clId="{6E286DF3-2BC5-40B7-A4BC-3873573F69CA}" dt="2024-10-25T10:32:47.499" v="343" actId="478"/>
          <ac:picMkLst>
            <pc:docMk/>
            <pc:sldMk cId="0" sldId="349"/>
            <ac:picMk id="3" creationId="{3F0CBE6C-0E39-BC1B-10CF-E5108A0CD59E}"/>
          </ac:picMkLst>
        </pc:picChg>
      </pc:sldChg>
      <pc:sldChg chg="addSp delSp modSp mod delAnim modAnim modNotesTx">
        <pc:chgData name="Rakia Alouane" userId="8d2e934c-cacf-4c8b-9bc3-dcd6b732f5d3" providerId="ADAL" clId="{6E286DF3-2BC5-40B7-A4BC-3873573F69CA}" dt="2024-10-25T13:19:40.228" v="1633" actId="478"/>
        <pc:sldMkLst>
          <pc:docMk/>
          <pc:sldMk cId="0" sldId="352"/>
        </pc:sldMkLst>
        <pc:spChg chg="mod">
          <ac:chgData name="Rakia Alouane" userId="8d2e934c-cacf-4c8b-9bc3-dcd6b732f5d3" providerId="ADAL" clId="{6E286DF3-2BC5-40B7-A4BC-3873573F69CA}" dt="2024-10-25T07:56:52.456" v="33" actId="20577"/>
          <ac:spMkLst>
            <pc:docMk/>
            <pc:sldMk cId="0" sldId="352"/>
            <ac:spMk id="12" creationId="{00000000-0000-0000-0000-000000000000}"/>
          </ac:spMkLst>
        </pc:spChg>
        <pc:spChg chg="mod">
          <ac:chgData name="Rakia Alouane" userId="8d2e934c-cacf-4c8b-9bc3-dcd6b732f5d3" providerId="ADAL" clId="{6E286DF3-2BC5-40B7-A4BC-3873573F69CA}" dt="2024-10-25T07:59:13.178" v="99" actId="20577"/>
          <ac:spMkLst>
            <pc:docMk/>
            <pc:sldMk cId="0" sldId="352"/>
            <ac:spMk id="17" creationId="{00000000-0000-0000-0000-000000000000}"/>
          </ac:spMkLst>
        </pc:spChg>
        <pc:spChg chg="add mod">
          <ac:chgData name="Rakia Alouane" userId="8d2e934c-cacf-4c8b-9bc3-dcd6b732f5d3" providerId="ADAL" clId="{6E286DF3-2BC5-40B7-A4BC-3873573F69CA}" dt="2024-10-25T07:57:28.485" v="83" actId="20577"/>
          <ac:spMkLst>
            <pc:docMk/>
            <pc:sldMk cId="0" sldId="352"/>
            <ac:spMk id="25" creationId="{4CE5F3D5-36DE-69F9-E63D-4D3D631B620A}"/>
          </ac:spMkLst>
        </pc:spChg>
        <pc:picChg chg="del">
          <ac:chgData name="Rakia Alouane" userId="8d2e934c-cacf-4c8b-9bc3-dcd6b732f5d3" providerId="ADAL" clId="{6E286DF3-2BC5-40B7-A4BC-3873573F69CA}" dt="2024-10-25T13:19:40.228" v="1633" actId="478"/>
          <ac:picMkLst>
            <pc:docMk/>
            <pc:sldMk cId="0" sldId="352"/>
            <ac:picMk id="24" creationId="{DAE323F0-BB3B-97D0-7CBF-408406747774}"/>
          </ac:picMkLst>
        </pc:picChg>
      </pc:sldChg>
      <pc:sldChg chg="del">
        <pc:chgData name="Rakia Alouane" userId="8d2e934c-cacf-4c8b-9bc3-dcd6b732f5d3" providerId="ADAL" clId="{6E286DF3-2BC5-40B7-A4BC-3873573F69CA}" dt="2024-10-25T11:19:30.283" v="891" actId="47"/>
        <pc:sldMkLst>
          <pc:docMk/>
          <pc:sldMk cId="3842115472" sldId="353"/>
        </pc:sldMkLst>
      </pc:sldChg>
      <pc:sldChg chg="addSp delSp modSp mod delAnim modNotesTx">
        <pc:chgData name="Rakia Alouane" userId="8d2e934c-cacf-4c8b-9bc3-dcd6b732f5d3" providerId="ADAL" clId="{6E286DF3-2BC5-40B7-A4BC-3873573F69CA}" dt="2024-10-25T13:14:56.492" v="1625" actId="1076"/>
        <pc:sldMkLst>
          <pc:docMk/>
          <pc:sldMk cId="2011263417" sldId="355"/>
        </pc:sldMkLst>
        <pc:spChg chg="del">
          <ac:chgData name="Rakia Alouane" userId="8d2e934c-cacf-4c8b-9bc3-dcd6b732f5d3" providerId="ADAL" clId="{6E286DF3-2BC5-40B7-A4BC-3873573F69CA}" dt="2024-10-25T12:01:30.580" v="1603" actId="478"/>
          <ac:spMkLst>
            <pc:docMk/>
            <pc:sldMk cId="2011263417" sldId="355"/>
            <ac:spMk id="3" creationId="{DB1ADD1B-D3A0-1717-49A0-1847D09A4C66}"/>
          </ac:spMkLst>
        </pc:spChg>
        <pc:spChg chg="del">
          <ac:chgData name="Rakia Alouane" userId="8d2e934c-cacf-4c8b-9bc3-dcd6b732f5d3" providerId="ADAL" clId="{6E286DF3-2BC5-40B7-A4BC-3873573F69CA}" dt="2024-10-25T12:01:33.578" v="1605" actId="478"/>
          <ac:spMkLst>
            <pc:docMk/>
            <pc:sldMk cId="2011263417" sldId="355"/>
            <ac:spMk id="5" creationId="{5DCF885D-A2EF-9C8A-0A24-01A3F5DD5248}"/>
          </ac:spMkLst>
        </pc:spChg>
        <pc:spChg chg="mod">
          <ac:chgData name="Rakia Alouane" userId="8d2e934c-cacf-4c8b-9bc3-dcd6b732f5d3" providerId="ADAL" clId="{6E286DF3-2BC5-40B7-A4BC-3873573F69CA}" dt="2024-10-25T11:36:50.485" v="1216" actId="20577"/>
          <ac:spMkLst>
            <pc:docMk/>
            <pc:sldMk cId="2011263417" sldId="355"/>
            <ac:spMk id="6" creationId="{D9CC0B28-9095-15E0-3342-35FC55FE0A3D}"/>
          </ac:spMkLst>
        </pc:spChg>
        <pc:spChg chg="del">
          <ac:chgData name="Rakia Alouane" userId="8d2e934c-cacf-4c8b-9bc3-dcd6b732f5d3" providerId="ADAL" clId="{6E286DF3-2BC5-40B7-A4BC-3873573F69CA}" dt="2024-10-25T12:01:34.951" v="1606" actId="478"/>
          <ac:spMkLst>
            <pc:docMk/>
            <pc:sldMk cId="2011263417" sldId="355"/>
            <ac:spMk id="7" creationId="{121405D2-74ED-9899-CEF3-B31EE336962A}"/>
          </ac:spMkLst>
        </pc:spChg>
        <pc:spChg chg="del">
          <ac:chgData name="Rakia Alouane" userId="8d2e934c-cacf-4c8b-9bc3-dcd6b732f5d3" providerId="ADAL" clId="{6E286DF3-2BC5-40B7-A4BC-3873573F69CA}" dt="2024-10-25T12:01:32.191" v="1604" actId="478"/>
          <ac:spMkLst>
            <pc:docMk/>
            <pc:sldMk cId="2011263417" sldId="355"/>
            <ac:spMk id="8" creationId="{4AA080EF-627C-BADB-FCD8-99D2A2C6E920}"/>
          </ac:spMkLst>
        </pc:spChg>
        <pc:spChg chg="add mod">
          <ac:chgData name="Rakia Alouane" userId="8d2e934c-cacf-4c8b-9bc3-dcd6b732f5d3" providerId="ADAL" clId="{6E286DF3-2BC5-40B7-A4BC-3873573F69CA}" dt="2024-10-25T13:14:56.492" v="1625" actId="1076"/>
          <ac:spMkLst>
            <pc:docMk/>
            <pc:sldMk cId="2011263417" sldId="355"/>
            <ac:spMk id="10" creationId="{30AE4056-F53C-0E3D-981E-396E8036C7E3}"/>
          </ac:spMkLst>
        </pc:spChg>
        <pc:spChg chg="add mod">
          <ac:chgData name="Rakia Alouane" userId="8d2e934c-cacf-4c8b-9bc3-dcd6b732f5d3" providerId="ADAL" clId="{6E286DF3-2BC5-40B7-A4BC-3873573F69CA}" dt="2024-10-25T13:14:14.685" v="1615" actId="1076"/>
          <ac:spMkLst>
            <pc:docMk/>
            <pc:sldMk cId="2011263417" sldId="355"/>
            <ac:spMk id="11" creationId="{3EDF7208-06B4-4526-26B0-FC95CFA3E3A1}"/>
          </ac:spMkLst>
        </pc:spChg>
        <pc:spChg chg="add mod">
          <ac:chgData name="Rakia Alouane" userId="8d2e934c-cacf-4c8b-9bc3-dcd6b732f5d3" providerId="ADAL" clId="{6E286DF3-2BC5-40B7-A4BC-3873573F69CA}" dt="2024-10-25T13:14:54.591" v="1624" actId="1076"/>
          <ac:spMkLst>
            <pc:docMk/>
            <pc:sldMk cId="2011263417" sldId="355"/>
            <ac:spMk id="12" creationId="{A44314BD-2C55-0322-E31D-1EE87CFF71F0}"/>
          </ac:spMkLst>
        </pc:spChg>
        <pc:spChg chg="add mod">
          <ac:chgData name="Rakia Alouane" userId="8d2e934c-cacf-4c8b-9bc3-dcd6b732f5d3" providerId="ADAL" clId="{6E286DF3-2BC5-40B7-A4BC-3873573F69CA}" dt="2024-10-25T13:14:52.361" v="1623" actId="1076"/>
          <ac:spMkLst>
            <pc:docMk/>
            <pc:sldMk cId="2011263417" sldId="355"/>
            <ac:spMk id="13" creationId="{87209BAC-0059-8F74-7FC3-2D8834079236}"/>
          </ac:spMkLst>
        </pc:spChg>
        <pc:picChg chg="del">
          <ac:chgData name="Rakia Alouane" userId="8d2e934c-cacf-4c8b-9bc3-dcd6b732f5d3" providerId="ADAL" clId="{6E286DF3-2BC5-40B7-A4BC-3873573F69CA}" dt="2024-10-25T12:01:36.495" v="1607" actId="478"/>
          <ac:picMkLst>
            <pc:docMk/>
            <pc:sldMk cId="2011263417" sldId="355"/>
            <ac:picMk id="9" creationId="{1F7481A7-CD44-34B5-97A5-75651A2308B2}"/>
          </ac:picMkLst>
        </pc:picChg>
      </pc:sldChg>
      <pc:sldChg chg="del">
        <pc:chgData name="Rakia Alouane" userId="8d2e934c-cacf-4c8b-9bc3-dcd6b732f5d3" providerId="ADAL" clId="{6E286DF3-2BC5-40B7-A4BC-3873573F69CA}" dt="2024-10-25T11:19:32.206" v="892" actId="47"/>
        <pc:sldMkLst>
          <pc:docMk/>
          <pc:sldMk cId="1968941757" sldId="357"/>
        </pc:sldMkLst>
      </pc:sldChg>
      <pc:sldChg chg="del">
        <pc:chgData name="Rakia Alouane" userId="8d2e934c-cacf-4c8b-9bc3-dcd6b732f5d3" providerId="ADAL" clId="{6E286DF3-2BC5-40B7-A4BC-3873573F69CA}" dt="2024-10-25T11:19:32.618" v="893" actId="47"/>
        <pc:sldMkLst>
          <pc:docMk/>
          <pc:sldMk cId="4012869189" sldId="358"/>
        </pc:sldMkLst>
      </pc:sldChg>
      <pc:sldChg chg="addSp delSp modSp mod modNotesTx">
        <pc:chgData name="Rakia Alouane" userId="8d2e934c-cacf-4c8b-9bc3-dcd6b732f5d3" providerId="ADAL" clId="{6E286DF3-2BC5-40B7-A4BC-3873573F69CA}" dt="2024-10-25T11:46:40.235" v="1265" actId="20577"/>
        <pc:sldMkLst>
          <pc:docMk/>
          <pc:sldMk cId="3637121716" sldId="359"/>
        </pc:sldMkLst>
        <pc:spChg chg="mod">
          <ac:chgData name="Rakia Alouane" userId="8d2e934c-cacf-4c8b-9bc3-dcd6b732f5d3" providerId="ADAL" clId="{6E286DF3-2BC5-40B7-A4BC-3873573F69CA}" dt="2024-10-25T11:35:35.307" v="1071" actId="1076"/>
          <ac:spMkLst>
            <pc:docMk/>
            <pc:sldMk cId="3637121716" sldId="359"/>
            <ac:spMk id="13" creationId="{9A47B37F-B94E-76E7-48D5-23B7312E5461}"/>
          </ac:spMkLst>
        </pc:spChg>
        <pc:spChg chg="mod">
          <ac:chgData name="Rakia Alouane" userId="8d2e934c-cacf-4c8b-9bc3-dcd6b732f5d3" providerId="ADAL" clId="{6E286DF3-2BC5-40B7-A4BC-3873573F69CA}" dt="2024-10-25T11:13:52.085" v="830" actId="20577"/>
          <ac:spMkLst>
            <pc:docMk/>
            <pc:sldMk cId="3637121716" sldId="359"/>
            <ac:spMk id="14" creationId="{E4614FFA-A705-4613-97A5-33B2D5310652}"/>
          </ac:spMkLst>
        </pc:spChg>
        <pc:spChg chg="mod">
          <ac:chgData name="Rakia Alouane" userId="8d2e934c-cacf-4c8b-9bc3-dcd6b732f5d3" providerId="ADAL" clId="{6E286DF3-2BC5-40B7-A4BC-3873573F69CA}" dt="2024-10-25T11:14:03.781" v="850" actId="20577"/>
          <ac:spMkLst>
            <pc:docMk/>
            <pc:sldMk cId="3637121716" sldId="359"/>
            <ac:spMk id="15" creationId="{7A07BC46-2C94-B61B-629D-3DF6A66472A6}"/>
          </ac:spMkLst>
        </pc:spChg>
        <pc:spChg chg="add del">
          <ac:chgData name="Rakia Alouane" userId="8d2e934c-cacf-4c8b-9bc3-dcd6b732f5d3" providerId="ADAL" clId="{6E286DF3-2BC5-40B7-A4BC-3873573F69CA}" dt="2024-10-25T11:19:22.250" v="889" actId="22"/>
          <ac:spMkLst>
            <pc:docMk/>
            <pc:sldMk cId="3637121716" sldId="359"/>
            <ac:spMk id="20" creationId="{94193837-CC7C-DB1E-4F0E-174DD212FC59}"/>
          </ac:spMkLst>
        </pc:spChg>
      </pc:sldChg>
      <pc:sldChg chg="modSp mod modNotesTx">
        <pc:chgData name="Rakia Alouane" userId="8d2e934c-cacf-4c8b-9bc3-dcd6b732f5d3" providerId="ADAL" clId="{6E286DF3-2BC5-40B7-A4BC-3873573F69CA}" dt="2024-10-25T11:46:59.826" v="1281" actId="20577"/>
        <pc:sldMkLst>
          <pc:docMk/>
          <pc:sldMk cId="3555306665" sldId="360"/>
        </pc:sldMkLst>
        <pc:spChg chg="mod">
          <ac:chgData name="Rakia Alouane" userId="8d2e934c-cacf-4c8b-9bc3-dcd6b732f5d3" providerId="ADAL" clId="{6E286DF3-2BC5-40B7-A4BC-3873573F69CA}" dt="2024-10-25T11:23:36.493" v="994" actId="1076"/>
          <ac:spMkLst>
            <pc:docMk/>
            <pc:sldMk cId="3555306665" sldId="360"/>
            <ac:spMk id="13" creationId="{9A47B37F-B94E-76E7-48D5-23B7312E5461}"/>
          </ac:spMkLst>
        </pc:spChg>
        <pc:spChg chg="mod">
          <ac:chgData name="Rakia Alouane" userId="8d2e934c-cacf-4c8b-9bc3-dcd6b732f5d3" providerId="ADAL" clId="{6E286DF3-2BC5-40B7-A4BC-3873573F69CA}" dt="2024-10-25T11:33:40.361" v="1027" actId="20577"/>
          <ac:spMkLst>
            <pc:docMk/>
            <pc:sldMk cId="3555306665" sldId="360"/>
            <ac:spMk id="14" creationId="{E4614FFA-A705-4613-97A5-33B2D5310652}"/>
          </ac:spMkLst>
        </pc:spChg>
        <pc:spChg chg="mod">
          <ac:chgData name="Rakia Alouane" userId="8d2e934c-cacf-4c8b-9bc3-dcd6b732f5d3" providerId="ADAL" clId="{6E286DF3-2BC5-40B7-A4BC-3873573F69CA}" dt="2024-10-25T11:33:44.595" v="1033" actId="20577"/>
          <ac:spMkLst>
            <pc:docMk/>
            <pc:sldMk cId="3555306665" sldId="360"/>
            <ac:spMk id="15" creationId="{7A07BC46-2C94-B61B-629D-3DF6A66472A6}"/>
          </ac:spMkLst>
        </pc:spChg>
      </pc:sldChg>
      <pc:sldChg chg="modSp add mod modNotesTx">
        <pc:chgData name="Rakia Alouane" userId="8d2e934c-cacf-4c8b-9bc3-dcd6b732f5d3" providerId="ADAL" clId="{6E286DF3-2BC5-40B7-A4BC-3873573F69CA}" dt="2024-10-25T13:19:16.629" v="1632" actId="20577"/>
        <pc:sldMkLst>
          <pc:docMk/>
          <pc:sldMk cId="2819204494" sldId="361"/>
        </pc:sldMkLst>
        <pc:spChg chg="mod">
          <ac:chgData name="Rakia Alouane" userId="8d2e934c-cacf-4c8b-9bc3-dcd6b732f5d3" providerId="ADAL" clId="{6E286DF3-2BC5-40B7-A4BC-3873573F69CA}" dt="2024-10-25T13:19:16.629" v="1632" actId="20577"/>
          <ac:spMkLst>
            <pc:docMk/>
            <pc:sldMk cId="2819204494" sldId="361"/>
            <ac:spMk id="13" creationId="{9A47B37F-B94E-76E7-48D5-23B7312E5461}"/>
          </ac:spMkLst>
        </pc:spChg>
        <pc:spChg chg="mod">
          <ac:chgData name="Rakia Alouane" userId="8d2e934c-cacf-4c8b-9bc3-dcd6b732f5d3" providerId="ADAL" clId="{6E286DF3-2BC5-40B7-A4BC-3873573F69CA}" dt="2024-10-25T11:36:24.533" v="1178" actId="20577"/>
          <ac:spMkLst>
            <pc:docMk/>
            <pc:sldMk cId="2819204494" sldId="361"/>
            <ac:spMk id="14" creationId="{E4614FFA-A705-4613-97A5-33B2D5310652}"/>
          </ac:spMkLst>
        </pc:spChg>
        <pc:spChg chg="mod">
          <ac:chgData name="Rakia Alouane" userId="8d2e934c-cacf-4c8b-9bc3-dcd6b732f5d3" providerId="ADAL" clId="{6E286DF3-2BC5-40B7-A4BC-3873573F69CA}" dt="2024-10-25T11:36:26.848" v="1180" actId="20577"/>
          <ac:spMkLst>
            <pc:docMk/>
            <pc:sldMk cId="2819204494" sldId="361"/>
            <ac:spMk id="15" creationId="{7A07BC46-2C94-B61B-629D-3DF6A66472A6}"/>
          </ac:spMkLst>
        </pc:spChg>
      </pc:sldChg>
    </pc:docChg>
  </pc:docChgLst>
  <pc:docChgLst>
    <pc:chgData name="Rakia Alouane" userId="8d2e934c-cacf-4c8b-9bc3-dcd6b732f5d3" providerId="ADAL" clId="{EAEFC40E-23A1-4B55-872B-7C6641133B1D}"/>
    <pc:docChg chg="undo custSel addSld delSld modSld">
      <pc:chgData name="Rakia Alouane" userId="8d2e934c-cacf-4c8b-9bc3-dcd6b732f5d3" providerId="ADAL" clId="{EAEFC40E-23A1-4B55-872B-7C6641133B1D}" dt="2024-10-24T11:33:38.111" v="3161"/>
      <pc:docMkLst>
        <pc:docMk/>
      </pc:docMkLst>
      <pc:sldChg chg="del">
        <pc:chgData name="Rakia Alouane" userId="8d2e934c-cacf-4c8b-9bc3-dcd6b732f5d3" providerId="ADAL" clId="{EAEFC40E-23A1-4B55-872B-7C6641133B1D}" dt="2024-10-24T08:16:07.188" v="1122" actId="47"/>
        <pc:sldMkLst>
          <pc:docMk/>
          <pc:sldMk cId="0" sldId="256"/>
        </pc:sldMkLst>
      </pc:sldChg>
      <pc:sldChg chg="delSp modSp mod setBg delAnim modAnim modNotesTx">
        <pc:chgData name="Rakia Alouane" userId="8d2e934c-cacf-4c8b-9bc3-dcd6b732f5d3" providerId="ADAL" clId="{EAEFC40E-23A1-4B55-872B-7C6641133B1D}" dt="2024-10-24T10:52:12.402" v="3062"/>
        <pc:sldMkLst>
          <pc:docMk/>
          <pc:sldMk cId="0" sldId="258"/>
        </pc:sldMkLst>
        <pc:picChg chg="mod">
          <ac:chgData name="Rakia Alouane" userId="8d2e934c-cacf-4c8b-9bc3-dcd6b732f5d3" providerId="ADAL" clId="{EAEFC40E-23A1-4B55-872B-7C6641133B1D}" dt="2024-10-24T10:51:26.911" v="3061" actId="14100"/>
          <ac:picMkLst>
            <pc:docMk/>
            <pc:sldMk cId="0" sldId="258"/>
            <ac:picMk id="2" creationId="{37E30DB4-C226-57F5-65FB-9BEDB977073A}"/>
          </ac:picMkLst>
        </pc:picChg>
        <pc:picChg chg="del">
          <ac:chgData name="Rakia Alouane" userId="8d2e934c-cacf-4c8b-9bc3-dcd6b732f5d3" providerId="ADAL" clId="{EAEFC40E-23A1-4B55-872B-7C6641133B1D}" dt="2024-10-22T13:27:10.126" v="86" actId="478"/>
          <ac:picMkLst>
            <pc:docMk/>
            <pc:sldMk cId="0" sldId="258"/>
            <ac:picMk id="2" creationId="{9E324A53-B779-7E1D-9092-7F13B1C45593}"/>
          </ac:picMkLst>
        </pc:picChg>
      </pc:sldChg>
      <pc:sldChg chg="delSp del mod delAnim">
        <pc:chgData name="Rakia Alouane" userId="8d2e934c-cacf-4c8b-9bc3-dcd6b732f5d3" providerId="ADAL" clId="{EAEFC40E-23A1-4B55-872B-7C6641133B1D}" dt="2024-10-22T14:20:15.904" v="192" actId="47"/>
        <pc:sldMkLst>
          <pc:docMk/>
          <pc:sldMk cId="1932464921" sldId="339"/>
        </pc:sldMkLst>
        <pc:picChg chg="del">
          <ac:chgData name="Rakia Alouane" userId="8d2e934c-cacf-4c8b-9bc3-dcd6b732f5d3" providerId="ADAL" clId="{EAEFC40E-23A1-4B55-872B-7C6641133B1D}" dt="2024-10-22T13:27:30.213" v="87" actId="478"/>
          <ac:picMkLst>
            <pc:docMk/>
            <pc:sldMk cId="1932464921" sldId="339"/>
            <ac:picMk id="12" creationId="{AA64BBCC-456A-48E3-079F-CBE35432A781}"/>
          </ac:picMkLst>
        </pc:picChg>
      </pc:sldChg>
      <pc:sldChg chg="modSp mod">
        <pc:chgData name="Rakia Alouane" userId="8d2e934c-cacf-4c8b-9bc3-dcd6b732f5d3" providerId="ADAL" clId="{EAEFC40E-23A1-4B55-872B-7C6641133B1D}" dt="2024-10-22T13:22:30.962" v="1" actId="20577"/>
        <pc:sldMkLst>
          <pc:docMk/>
          <pc:sldMk cId="0" sldId="340"/>
        </pc:sldMkLst>
        <pc:spChg chg="mod">
          <ac:chgData name="Rakia Alouane" userId="8d2e934c-cacf-4c8b-9bc3-dcd6b732f5d3" providerId="ADAL" clId="{EAEFC40E-23A1-4B55-872B-7C6641133B1D}" dt="2024-10-22T13:22:30.962" v="1" actId="20577"/>
          <ac:spMkLst>
            <pc:docMk/>
            <pc:sldMk cId="0" sldId="340"/>
            <ac:spMk id="7" creationId="{00000000-0000-0000-0000-000000000000}"/>
          </ac:spMkLst>
        </pc:spChg>
      </pc:sldChg>
      <pc:sldChg chg="addSp delSp modSp del mod">
        <pc:chgData name="Rakia Alouane" userId="8d2e934c-cacf-4c8b-9bc3-dcd6b732f5d3" providerId="ADAL" clId="{EAEFC40E-23A1-4B55-872B-7C6641133B1D}" dt="2024-10-24T08:02:25.099" v="1061" actId="47"/>
        <pc:sldMkLst>
          <pc:docMk/>
          <pc:sldMk cId="1346591375" sldId="341"/>
        </pc:sldMkLst>
        <pc:spChg chg="del">
          <ac:chgData name="Rakia Alouane" userId="8d2e934c-cacf-4c8b-9bc3-dcd6b732f5d3" providerId="ADAL" clId="{EAEFC40E-23A1-4B55-872B-7C6641133B1D}" dt="2024-10-24T08:00:51.681" v="1043" actId="478"/>
          <ac:spMkLst>
            <pc:docMk/>
            <pc:sldMk cId="1346591375" sldId="341"/>
            <ac:spMk id="3" creationId="{61DF4694-1BB5-29AD-63A6-3F0EF02629B1}"/>
          </ac:spMkLst>
        </pc:spChg>
        <pc:spChg chg="add mod">
          <ac:chgData name="Rakia Alouane" userId="8d2e934c-cacf-4c8b-9bc3-dcd6b732f5d3" providerId="ADAL" clId="{EAEFC40E-23A1-4B55-872B-7C6641133B1D}" dt="2024-10-24T07:54:10.425" v="959" actId="1076"/>
          <ac:spMkLst>
            <pc:docMk/>
            <pc:sldMk cId="1346591375" sldId="341"/>
            <ac:spMk id="6" creationId="{25875F71-7D8A-B2F1-77C5-3ECD567B73F3}"/>
          </ac:spMkLst>
        </pc:spChg>
        <pc:spChg chg="mod">
          <ac:chgData name="Rakia Alouane" userId="8d2e934c-cacf-4c8b-9bc3-dcd6b732f5d3" providerId="ADAL" clId="{EAEFC40E-23A1-4B55-872B-7C6641133B1D}" dt="2024-10-24T07:53:16.494" v="945" actId="1076"/>
          <ac:spMkLst>
            <pc:docMk/>
            <pc:sldMk cId="1346591375" sldId="341"/>
            <ac:spMk id="7" creationId="{3DC7A4ED-6016-E065-7E40-03F2B61EC419}"/>
          </ac:spMkLst>
        </pc:spChg>
        <pc:spChg chg="add mod">
          <ac:chgData name="Rakia Alouane" userId="8d2e934c-cacf-4c8b-9bc3-dcd6b732f5d3" providerId="ADAL" clId="{EAEFC40E-23A1-4B55-872B-7C6641133B1D}" dt="2024-10-24T07:57:04.887" v="994" actId="1076"/>
          <ac:spMkLst>
            <pc:docMk/>
            <pc:sldMk cId="1346591375" sldId="341"/>
            <ac:spMk id="8" creationId="{AD41D624-E0B7-FB6F-824B-FB9253916146}"/>
          </ac:spMkLst>
        </pc:spChg>
        <pc:spChg chg="del">
          <ac:chgData name="Rakia Alouane" userId="8d2e934c-cacf-4c8b-9bc3-dcd6b732f5d3" providerId="ADAL" clId="{EAEFC40E-23A1-4B55-872B-7C6641133B1D}" dt="2024-10-24T07:53:59.561" v="957" actId="478"/>
          <ac:spMkLst>
            <pc:docMk/>
            <pc:sldMk cId="1346591375" sldId="341"/>
            <ac:spMk id="9" creationId="{736EDEB1-8835-71CE-7B4F-302ABB10D973}"/>
          </ac:spMkLst>
        </pc:spChg>
        <pc:spChg chg="mod">
          <ac:chgData name="Rakia Alouane" userId="8d2e934c-cacf-4c8b-9bc3-dcd6b732f5d3" providerId="ADAL" clId="{EAEFC40E-23A1-4B55-872B-7C6641133B1D}" dt="2024-10-24T07:53:16.494" v="945" actId="1076"/>
          <ac:spMkLst>
            <pc:docMk/>
            <pc:sldMk cId="1346591375" sldId="341"/>
            <ac:spMk id="10" creationId="{AD725413-E48F-927A-C8F2-ECA70DB7DDCC}"/>
          </ac:spMkLst>
        </pc:spChg>
        <pc:spChg chg="mod">
          <ac:chgData name="Rakia Alouane" userId="8d2e934c-cacf-4c8b-9bc3-dcd6b732f5d3" providerId="ADAL" clId="{EAEFC40E-23A1-4B55-872B-7C6641133B1D}" dt="2024-10-24T07:53:16.494" v="945" actId="1076"/>
          <ac:spMkLst>
            <pc:docMk/>
            <pc:sldMk cId="1346591375" sldId="341"/>
            <ac:spMk id="12" creationId="{5F76789D-9CA1-905F-6095-952918BCD724}"/>
          </ac:spMkLst>
        </pc:spChg>
        <pc:spChg chg="add mod">
          <ac:chgData name="Rakia Alouane" userId="8d2e934c-cacf-4c8b-9bc3-dcd6b732f5d3" providerId="ADAL" clId="{EAEFC40E-23A1-4B55-872B-7C6641133B1D}" dt="2024-10-24T08:00:10.226" v="1038" actId="14100"/>
          <ac:spMkLst>
            <pc:docMk/>
            <pc:sldMk cId="1346591375" sldId="341"/>
            <ac:spMk id="13" creationId="{040CEC25-F7FB-CB3B-549A-A90B5163C17A}"/>
          </ac:spMkLst>
        </pc:spChg>
        <pc:spChg chg="mod">
          <ac:chgData name="Rakia Alouane" userId="8d2e934c-cacf-4c8b-9bc3-dcd6b732f5d3" providerId="ADAL" clId="{EAEFC40E-23A1-4B55-872B-7C6641133B1D}" dt="2024-10-24T07:53:16.494" v="945" actId="1076"/>
          <ac:spMkLst>
            <pc:docMk/>
            <pc:sldMk cId="1346591375" sldId="341"/>
            <ac:spMk id="14" creationId="{C2618AD3-02BA-10CC-1503-F46B22FE5800}"/>
          </ac:spMkLst>
        </pc:spChg>
        <pc:spChg chg="mod">
          <ac:chgData name="Rakia Alouane" userId="8d2e934c-cacf-4c8b-9bc3-dcd6b732f5d3" providerId="ADAL" clId="{EAEFC40E-23A1-4B55-872B-7C6641133B1D}" dt="2024-10-24T07:53:16.494" v="945" actId="1076"/>
          <ac:spMkLst>
            <pc:docMk/>
            <pc:sldMk cId="1346591375" sldId="341"/>
            <ac:spMk id="15" creationId="{C203BC94-22F9-796F-9381-3540154872FD}"/>
          </ac:spMkLst>
        </pc:spChg>
        <pc:spChg chg="add mod">
          <ac:chgData name="Rakia Alouane" userId="8d2e934c-cacf-4c8b-9bc3-dcd6b732f5d3" providerId="ADAL" clId="{EAEFC40E-23A1-4B55-872B-7C6641133B1D}" dt="2024-10-24T07:56:41.880" v="988" actId="1076"/>
          <ac:spMkLst>
            <pc:docMk/>
            <pc:sldMk cId="1346591375" sldId="341"/>
            <ac:spMk id="16" creationId="{0E1080C3-4C31-AD62-38F4-981FAC956043}"/>
          </ac:spMkLst>
        </pc:spChg>
        <pc:spChg chg="mod">
          <ac:chgData name="Rakia Alouane" userId="8d2e934c-cacf-4c8b-9bc3-dcd6b732f5d3" providerId="ADAL" clId="{EAEFC40E-23A1-4B55-872B-7C6641133B1D}" dt="2024-10-24T07:53:16.494" v="945" actId="1076"/>
          <ac:spMkLst>
            <pc:docMk/>
            <pc:sldMk cId="1346591375" sldId="341"/>
            <ac:spMk id="17" creationId="{0A7FE002-50BD-2194-0F82-6F0FC61AB0A0}"/>
          </ac:spMkLst>
        </pc:spChg>
        <pc:spChg chg="mod">
          <ac:chgData name="Rakia Alouane" userId="8d2e934c-cacf-4c8b-9bc3-dcd6b732f5d3" providerId="ADAL" clId="{EAEFC40E-23A1-4B55-872B-7C6641133B1D}" dt="2024-10-24T07:53:16.494" v="945" actId="1076"/>
          <ac:spMkLst>
            <pc:docMk/>
            <pc:sldMk cId="1346591375" sldId="341"/>
            <ac:spMk id="18" creationId="{249ACAAF-8F37-F15B-755E-E2335A23D506}"/>
          </ac:spMkLst>
        </pc:spChg>
        <pc:spChg chg="del mod">
          <ac:chgData name="Rakia Alouane" userId="8d2e934c-cacf-4c8b-9bc3-dcd6b732f5d3" providerId="ADAL" clId="{EAEFC40E-23A1-4B55-872B-7C6641133B1D}" dt="2024-10-24T07:53:57.540" v="956" actId="478"/>
          <ac:spMkLst>
            <pc:docMk/>
            <pc:sldMk cId="1346591375" sldId="341"/>
            <ac:spMk id="20" creationId="{0FF39E27-49A5-6F65-60E0-810B7CCE9D04}"/>
          </ac:spMkLst>
        </pc:spChg>
        <pc:spChg chg="mod">
          <ac:chgData name="Rakia Alouane" userId="8d2e934c-cacf-4c8b-9bc3-dcd6b732f5d3" providerId="ADAL" clId="{EAEFC40E-23A1-4B55-872B-7C6641133B1D}" dt="2024-10-24T08:00:02.099" v="1037" actId="14100"/>
          <ac:spMkLst>
            <pc:docMk/>
            <pc:sldMk cId="1346591375" sldId="341"/>
            <ac:spMk id="21" creationId="{01FDA526-4874-17DF-DB41-1FC3A00A6269}"/>
          </ac:spMkLst>
        </pc:spChg>
        <pc:spChg chg="add mod">
          <ac:chgData name="Rakia Alouane" userId="8d2e934c-cacf-4c8b-9bc3-dcd6b732f5d3" providerId="ADAL" clId="{EAEFC40E-23A1-4B55-872B-7C6641133B1D}" dt="2024-10-24T07:56:48.805" v="990" actId="1076"/>
          <ac:spMkLst>
            <pc:docMk/>
            <pc:sldMk cId="1346591375" sldId="341"/>
            <ac:spMk id="22" creationId="{90D19263-763B-4C6C-FA13-EF592D78D4EA}"/>
          </ac:spMkLst>
        </pc:spChg>
        <pc:spChg chg="mod">
          <ac:chgData name="Rakia Alouane" userId="8d2e934c-cacf-4c8b-9bc3-dcd6b732f5d3" providerId="ADAL" clId="{EAEFC40E-23A1-4B55-872B-7C6641133B1D}" dt="2024-10-24T07:52:02.713" v="936" actId="1076"/>
          <ac:spMkLst>
            <pc:docMk/>
            <pc:sldMk cId="1346591375" sldId="341"/>
            <ac:spMk id="23" creationId="{969F554A-77F6-DD64-8842-C9641C119690}"/>
          </ac:spMkLst>
        </pc:spChg>
        <pc:spChg chg="add del mod">
          <ac:chgData name="Rakia Alouane" userId="8d2e934c-cacf-4c8b-9bc3-dcd6b732f5d3" providerId="ADAL" clId="{EAEFC40E-23A1-4B55-872B-7C6641133B1D}" dt="2024-10-24T07:58:55.713" v="1025" actId="478"/>
          <ac:spMkLst>
            <pc:docMk/>
            <pc:sldMk cId="1346591375" sldId="341"/>
            <ac:spMk id="24" creationId="{7BECD1C8-5A0E-D3E6-5B80-0C2BA8EAE05C}"/>
          </ac:spMkLst>
        </pc:spChg>
        <pc:spChg chg="add del mod">
          <ac:chgData name="Rakia Alouane" userId="8d2e934c-cacf-4c8b-9bc3-dcd6b732f5d3" providerId="ADAL" clId="{EAEFC40E-23A1-4B55-872B-7C6641133B1D}" dt="2024-10-24T07:59:08.499" v="1028" actId="478"/>
          <ac:spMkLst>
            <pc:docMk/>
            <pc:sldMk cId="1346591375" sldId="341"/>
            <ac:spMk id="25" creationId="{A0CFA01B-B118-98EE-4305-207E6A1513A6}"/>
          </ac:spMkLst>
        </pc:spChg>
        <pc:spChg chg="add mod">
          <ac:chgData name="Rakia Alouane" userId="8d2e934c-cacf-4c8b-9bc3-dcd6b732f5d3" providerId="ADAL" clId="{EAEFC40E-23A1-4B55-872B-7C6641133B1D}" dt="2024-10-24T07:57:52.106" v="1008" actId="1076"/>
          <ac:spMkLst>
            <pc:docMk/>
            <pc:sldMk cId="1346591375" sldId="341"/>
            <ac:spMk id="26" creationId="{EC751AA0-6C37-FAF2-CB74-6F1994FF0752}"/>
          </ac:spMkLst>
        </pc:spChg>
        <pc:spChg chg="mod">
          <ac:chgData name="Rakia Alouane" userId="8d2e934c-cacf-4c8b-9bc3-dcd6b732f5d3" providerId="ADAL" clId="{EAEFC40E-23A1-4B55-872B-7C6641133B1D}" dt="2024-10-24T07:56:32.932" v="986" actId="1076"/>
          <ac:spMkLst>
            <pc:docMk/>
            <pc:sldMk cId="1346591375" sldId="341"/>
            <ac:spMk id="27" creationId="{DCCD1553-9869-DEE1-6A29-26178DAB3D9B}"/>
          </ac:spMkLst>
        </pc:spChg>
        <pc:spChg chg="add mod">
          <ac:chgData name="Rakia Alouane" userId="8d2e934c-cacf-4c8b-9bc3-dcd6b732f5d3" providerId="ADAL" clId="{EAEFC40E-23A1-4B55-872B-7C6641133B1D}" dt="2024-10-24T07:57:48.985" v="1007" actId="1076"/>
          <ac:spMkLst>
            <pc:docMk/>
            <pc:sldMk cId="1346591375" sldId="341"/>
            <ac:spMk id="28" creationId="{2790BE5B-418D-3638-8E5B-EDEEB3E13194}"/>
          </ac:spMkLst>
        </pc:spChg>
        <pc:spChg chg="del mod">
          <ac:chgData name="Rakia Alouane" userId="8d2e934c-cacf-4c8b-9bc3-dcd6b732f5d3" providerId="ADAL" clId="{EAEFC40E-23A1-4B55-872B-7C6641133B1D}" dt="2024-10-24T08:00:33.468" v="1042" actId="478"/>
          <ac:spMkLst>
            <pc:docMk/>
            <pc:sldMk cId="1346591375" sldId="341"/>
            <ac:spMk id="29" creationId="{2DBD5158-C412-8935-B898-A67804AA111C}"/>
          </ac:spMkLst>
        </pc:spChg>
        <pc:spChg chg="mod">
          <ac:chgData name="Rakia Alouane" userId="8d2e934c-cacf-4c8b-9bc3-dcd6b732f5d3" providerId="ADAL" clId="{EAEFC40E-23A1-4B55-872B-7C6641133B1D}" dt="2024-10-24T07:56:54.663" v="991" actId="1076"/>
          <ac:spMkLst>
            <pc:docMk/>
            <pc:sldMk cId="1346591375" sldId="341"/>
            <ac:spMk id="30" creationId="{6E28B068-1B3C-1396-5206-8DDF805E6ED6}"/>
          </ac:spMkLst>
        </pc:spChg>
        <pc:spChg chg="add mod">
          <ac:chgData name="Rakia Alouane" userId="8d2e934c-cacf-4c8b-9bc3-dcd6b732f5d3" providerId="ADAL" clId="{EAEFC40E-23A1-4B55-872B-7C6641133B1D}" dt="2024-10-24T07:58:03.321" v="1011" actId="1076"/>
          <ac:spMkLst>
            <pc:docMk/>
            <pc:sldMk cId="1346591375" sldId="341"/>
            <ac:spMk id="31" creationId="{9E7900F5-7B09-FD57-CF0B-13FAA3EE26C9}"/>
          </ac:spMkLst>
        </pc:spChg>
        <pc:spChg chg="add mod">
          <ac:chgData name="Rakia Alouane" userId="8d2e934c-cacf-4c8b-9bc3-dcd6b732f5d3" providerId="ADAL" clId="{EAEFC40E-23A1-4B55-872B-7C6641133B1D}" dt="2024-10-24T07:58:52.669" v="1024" actId="14100"/>
          <ac:spMkLst>
            <pc:docMk/>
            <pc:sldMk cId="1346591375" sldId="341"/>
            <ac:spMk id="32" creationId="{BB66BE88-38D9-5F16-B06D-1FC607623715}"/>
          </ac:spMkLst>
        </pc:spChg>
        <pc:spChg chg="add mod">
          <ac:chgData name="Rakia Alouane" userId="8d2e934c-cacf-4c8b-9bc3-dcd6b732f5d3" providerId="ADAL" clId="{EAEFC40E-23A1-4B55-872B-7C6641133B1D}" dt="2024-10-24T07:59:12.558" v="1029" actId="1076"/>
          <ac:spMkLst>
            <pc:docMk/>
            <pc:sldMk cId="1346591375" sldId="341"/>
            <ac:spMk id="33" creationId="{ED6B48C7-ECE7-662F-4A7D-A90B4A318490}"/>
          </ac:spMkLst>
        </pc:spChg>
        <pc:spChg chg="add mod">
          <ac:chgData name="Rakia Alouane" userId="8d2e934c-cacf-4c8b-9bc3-dcd6b732f5d3" providerId="ADAL" clId="{EAEFC40E-23A1-4B55-872B-7C6641133B1D}" dt="2024-10-24T07:59:53.128" v="1036" actId="1076"/>
          <ac:spMkLst>
            <pc:docMk/>
            <pc:sldMk cId="1346591375" sldId="341"/>
            <ac:spMk id="34" creationId="{BE881216-3419-9017-22DA-14FD0F37A4B1}"/>
          </ac:spMkLst>
        </pc:spChg>
        <pc:spChg chg="add mod">
          <ac:chgData name="Rakia Alouane" userId="8d2e934c-cacf-4c8b-9bc3-dcd6b732f5d3" providerId="ADAL" clId="{EAEFC40E-23A1-4B55-872B-7C6641133B1D}" dt="2024-10-24T08:00:53.665" v="1044"/>
          <ac:spMkLst>
            <pc:docMk/>
            <pc:sldMk cId="1346591375" sldId="341"/>
            <ac:spMk id="35" creationId="{225854EC-E37E-993D-7D6B-277DDED70833}"/>
          </ac:spMkLst>
        </pc:spChg>
        <pc:spChg chg="del mod">
          <ac:chgData name="Rakia Alouane" userId="8d2e934c-cacf-4c8b-9bc3-dcd6b732f5d3" providerId="ADAL" clId="{EAEFC40E-23A1-4B55-872B-7C6641133B1D}" dt="2024-10-24T07:54:27.738" v="962" actId="478"/>
          <ac:spMkLst>
            <pc:docMk/>
            <pc:sldMk cId="1346591375" sldId="341"/>
            <ac:spMk id="40" creationId="{737A0E8B-E503-BC16-36F4-BF5036DD2F3C}"/>
          </ac:spMkLst>
        </pc:spChg>
        <pc:spChg chg="del mod">
          <ac:chgData name="Rakia Alouane" userId="8d2e934c-cacf-4c8b-9bc3-dcd6b732f5d3" providerId="ADAL" clId="{EAEFC40E-23A1-4B55-872B-7C6641133B1D}" dt="2024-10-24T07:53:54.895" v="955" actId="478"/>
          <ac:spMkLst>
            <pc:docMk/>
            <pc:sldMk cId="1346591375" sldId="341"/>
            <ac:spMk id="48" creationId="{1AC6C2AD-D013-6B69-64D7-BAA265554456}"/>
          </ac:spMkLst>
        </pc:spChg>
        <pc:spChg chg="add del mod ord">
          <ac:chgData name="Rakia Alouane" userId="8d2e934c-cacf-4c8b-9bc3-dcd6b732f5d3" providerId="ADAL" clId="{EAEFC40E-23A1-4B55-872B-7C6641133B1D}" dt="2024-10-24T07:52:37.076" v="943" actId="478"/>
          <ac:spMkLst>
            <pc:docMk/>
            <pc:sldMk cId="1346591375" sldId="341"/>
            <ac:spMk id="49" creationId="{40D6D2AB-828D-51A0-4BAC-5D5528313F3F}"/>
          </ac:spMkLst>
        </pc:spChg>
        <pc:spChg chg="mod">
          <ac:chgData name="Rakia Alouane" userId="8d2e934c-cacf-4c8b-9bc3-dcd6b732f5d3" providerId="ADAL" clId="{EAEFC40E-23A1-4B55-872B-7C6641133B1D}" dt="2024-10-24T08:00:16.712" v="1039" actId="14100"/>
          <ac:spMkLst>
            <pc:docMk/>
            <pc:sldMk cId="1346591375" sldId="341"/>
            <ac:spMk id="50" creationId="{9CAD9BEE-F656-E629-3D96-9D8FD942B299}"/>
          </ac:spMkLst>
        </pc:spChg>
        <pc:spChg chg="del mod">
          <ac:chgData name="Rakia Alouane" userId="8d2e934c-cacf-4c8b-9bc3-dcd6b732f5d3" providerId="ADAL" clId="{EAEFC40E-23A1-4B55-872B-7C6641133B1D}" dt="2024-10-24T07:58:43.714" v="1021" actId="478"/>
          <ac:spMkLst>
            <pc:docMk/>
            <pc:sldMk cId="1346591375" sldId="341"/>
            <ac:spMk id="52" creationId="{7C018347-22CA-BE82-ED04-159CABB7BD3F}"/>
          </ac:spMkLst>
        </pc:spChg>
        <pc:spChg chg="del mod">
          <ac:chgData name="Rakia Alouane" userId="8d2e934c-cacf-4c8b-9bc3-dcd6b732f5d3" providerId="ADAL" clId="{EAEFC40E-23A1-4B55-872B-7C6641133B1D}" dt="2024-10-24T07:58:45.353" v="1022" actId="478"/>
          <ac:spMkLst>
            <pc:docMk/>
            <pc:sldMk cId="1346591375" sldId="341"/>
            <ac:spMk id="54" creationId="{FF31572F-F8F4-BF30-F603-89149DE50F9A}"/>
          </ac:spMkLst>
        </pc:spChg>
        <pc:spChg chg="del">
          <ac:chgData name="Rakia Alouane" userId="8d2e934c-cacf-4c8b-9bc3-dcd6b732f5d3" providerId="ADAL" clId="{EAEFC40E-23A1-4B55-872B-7C6641133B1D}" dt="2024-10-24T07:53:25.004" v="947" actId="478"/>
          <ac:spMkLst>
            <pc:docMk/>
            <pc:sldMk cId="1346591375" sldId="341"/>
            <ac:spMk id="55" creationId="{56A27F51-17AF-4E40-F048-6826AB15F08C}"/>
          </ac:spMkLst>
        </pc:spChg>
        <pc:spChg chg="del mod">
          <ac:chgData name="Rakia Alouane" userId="8d2e934c-cacf-4c8b-9bc3-dcd6b732f5d3" providerId="ADAL" clId="{EAEFC40E-23A1-4B55-872B-7C6641133B1D}" dt="2024-10-24T07:57:19.161" v="998" actId="478"/>
          <ac:spMkLst>
            <pc:docMk/>
            <pc:sldMk cId="1346591375" sldId="341"/>
            <ac:spMk id="57" creationId="{7D454697-18D7-7E95-AAEB-338F066B0167}"/>
          </ac:spMkLst>
        </pc:spChg>
        <pc:spChg chg="del mod">
          <ac:chgData name="Rakia Alouane" userId="8d2e934c-cacf-4c8b-9bc3-dcd6b732f5d3" providerId="ADAL" clId="{EAEFC40E-23A1-4B55-872B-7C6641133B1D}" dt="2024-10-24T07:57:57.151" v="1009" actId="478"/>
          <ac:spMkLst>
            <pc:docMk/>
            <pc:sldMk cId="1346591375" sldId="341"/>
            <ac:spMk id="59" creationId="{FAD94AAA-F959-2824-A52A-264585F8B562}"/>
          </ac:spMkLst>
        </pc:spChg>
        <pc:spChg chg="mod">
          <ac:chgData name="Rakia Alouane" userId="8d2e934c-cacf-4c8b-9bc3-dcd6b732f5d3" providerId="ADAL" clId="{EAEFC40E-23A1-4B55-872B-7C6641133B1D}" dt="2024-10-24T07:58:40.837" v="1019" actId="1076"/>
          <ac:spMkLst>
            <pc:docMk/>
            <pc:sldMk cId="1346591375" sldId="341"/>
            <ac:spMk id="60" creationId="{A2920C94-A3F6-5B08-277C-C6D2D866CCA9}"/>
          </ac:spMkLst>
        </pc:spChg>
        <pc:spChg chg="mod">
          <ac:chgData name="Rakia Alouane" userId="8d2e934c-cacf-4c8b-9bc3-dcd6b732f5d3" providerId="ADAL" clId="{EAEFC40E-23A1-4B55-872B-7C6641133B1D}" dt="2024-10-24T08:00:25.135" v="1040" actId="1076"/>
          <ac:spMkLst>
            <pc:docMk/>
            <pc:sldMk cId="1346591375" sldId="341"/>
            <ac:spMk id="61" creationId="{67323584-5563-2B9A-A38E-A9DB88A0EAFA}"/>
          </ac:spMkLst>
        </pc:spChg>
        <pc:spChg chg="del mod">
          <ac:chgData name="Rakia Alouane" userId="8d2e934c-cacf-4c8b-9bc3-dcd6b732f5d3" providerId="ADAL" clId="{EAEFC40E-23A1-4B55-872B-7C6641133B1D}" dt="2024-10-24T07:57:28.202" v="1000" actId="478"/>
          <ac:spMkLst>
            <pc:docMk/>
            <pc:sldMk cId="1346591375" sldId="341"/>
            <ac:spMk id="62" creationId="{A30FB042-11C1-AFB1-D9BA-0372A91D3477}"/>
          </ac:spMkLst>
        </pc:spChg>
        <pc:spChg chg="del mod">
          <ac:chgData name="Rakia Alouane" userId="8d2e934c-cacf-4c8b-9bc3-dcd6b732f5d3" providerId="ADAL" clId="{EAEFC40E-23A1-4B55-872B-7C6641133B1D}" dt="2024-10-24T07:57:01.692" v="993" actId="478"/>
          <ac:spMkLst>
            <pc:docMk/>
            <pc:sldMk cId="1346591375" sldId="341"/>
            <ac:spMk id="63" creationId="{2C8E545C-09B1-A742-A821-96F4D6413991}"/>
          </ac:spMkLst>
        </pc:spChg>
        <pc:spChg chg="del mod">
          <ac:chgData name="Rakia Alouane" userId="8d2e934c-cacf-4c8b-9bc3-dcd6b732f5d3" providerId="ADAL" clId="{EAEFC40E-23A1-4B55-872B-7C6641133B1D}" dt="2024-10-24T07:54:21.422" v="961" actId="478"/>
          <ac:spMkLst>
            <pc:docMk/>
            <pc:sldMk cId="1346591375" sldId="341"/>
            <ac:spMk id="65" creationId="{691FFA0D-E07B-F7BA-9E5D-BF0106CD9736}"/>
          </ac:spMkLst>
        </pc:spChg>
        <pc:spChg chg="mod">
          <ac:chgData name="Rakia Alouane" userId="8d2e934c-cacf-4c8b-9bc3-dcd6b732f5d3" providerId="ADAL" clId="{EAEFC40E-23A1-4B55-872B-7C6641133B1D}" dt="2024-10-24T07:53:16.494" v="945" actId="1076"/>
          <ac:spMkLst>
            <pc:docMk/>
            <pc:sldMk cId="1346591375" sldId="341"/>
            <ac:spMk id="67" creationId="{E116E4A6-2577-3454-9E48-D8FABED0A809}"/>
          </ac:spMkLst>
        </pc:spChg>
        <pc:spChg chg="mod">
          <ac:chgData name="Rakia Alouane" userId="8d2e934c-cacf-4c8b-9bc3-dcd6b732f5d3" providerId="ADAL" clId="{EAEFC40E-23A1-4B55-872B-7C6641133B1D}" dt="2024-10-24T07:53:16.494" v="945" actId="1076"/>
          <ac:spMkLst>
            <pc:docMk/>
            <pc:sldMk cId="1346591375" sldId="341"/>
            <ac:spMk id="68" creationId="{566C29B1-E057-EA9F-2331-F978ACA12F09}"/>
          </ac:spMkLst>
        </pc:spChg>
        <pc:spChg chg="del mod">
          <ac:chgData name="Rakia Alouane" userId="8d2e934c-cacf-4c8b-9bc3-dcd6b732f5d3" providerId="ADAL" clId="{EAEFC40E-23A1-4B55-872B-7C6641133B1D}" dt="2024-10-24T07:55:50.068" v="978" actId="478"/>
          <ac:spMkLst>
            <pc:docMk/>
            <pc:sldMk cId="1346591375" sldId="341"/>
            <ac:spMk id="72" creationId="{A652BD3F-95E3-3ECA-78DD-F08CF55DC897}"/>
          </ac:spMkLst>
        </pc:spChg>
        <pc:spChg chg="del mod">
          <ac:chgData name="Rakia Alouane" userId="8d2e934c-cacf-4c8b-9bc3-dcd6b732f5d3" providerId="ADAL" clId="{EAEFC40E-23A1-4B55-872B-7C6641133B1D}" dt="2024-10-24T07:55:15.801" v="970" actId="478"/>
          <ac:spMkLst>
            <pc:docMk/>
            <pc:sldMk cId="1346591375" sldId="341"/>
            <ac:spMk id="74" creationId="{29EC838B-14E7-0050-7162-A581BD5D3E37}"/>
          </ac:spMkLst>
        </pc:spChg>
        <pc:spChg chg="del mod">
          <ac:chgData name="Rakia Alouane" userId="8d2e934c-cacf-4c8b-9bc3-dcd6b732f5d3" providerId="ADAL" clId="{EAEFC40E-23A1-4B55-872B-7C6641133B1D}" dt="2024-10-24T07:57:36.372" v="1003" actId="478"/>
          <ac:spMkLst>
            <pc:docMk/>
            <pc:sldMk cId="1346591375" sldId="341"/>
            <ac:spMk id="75" creationId="{6B4E5C5E-89F5-60BF-FBCA-8A8EDB9D5CE0}"/>
          </ac:spMkLst>
        </pc:spChg>
        <pc:spChg chg="del mod">
          <ac:chgData name="Rakia Alouane" userId="8d2e934c-cacf-4c8b-9bc3-dcd6b732f5d3" providerId="ADAL" clId="{EAEFC40E-23A1-4B55-872B-7C6641133B1D}" dt="2024-10-24T07:53:26.738" v="948" actId="478"/>
          <ac:spMkLst>
            <pc:docMk/>
            <pc:sldMk cId="1346591375" sldId="341"/>
            <ac:spMk id="76" creationId="{F1648FD5-DB84-6365-BE1C-6B2D6FF0ED9B}"/>
          </ac:spMkLst>
        </pc:spChg>
        <pc:picChg chg="add del mod modCrop">
          <ac:chgData name="Rakia Alouane" userId="8d2e934c-cacf-4c8b-9bc3-dcd6b732f5d3" providerId="ADAL" clId="{EAEFC40E-23A1-4B55-872B-7C6641133B1D}" dt="2024-10-24T07:51:09.883" v="923"/>
          <ac:picMkLst>
            <pc:docMk/>
            <pc:sldMk cId="1346591375" sldId="341"/>
            <ac:picMk id="2" creationId="{42214342-0B10-B599-4035-6635FF67384F}"/>
          </ac:picMkLst>
        </pc:picChg>
        <pc:picChg chg="add mod ord modCrop">
          <ac:chgData name="Rakia Alouane" userId="8d2e934c-cacf-4c8b-9bc3-dcd6b732f5d3" providerId="ADAL" clId="{EAEFC40E-23A1-4B55-872B-7C6641133B1D}" dt="2024-10-24T07:59:47.157" v="1035" actId="1076"/>
          <ac:picMkLst>
            <pc:docMk/>
            <pc:sldMk cId="1346591375" sldId="341"/>
            <ac:picMk id="5" creationId="{2F50A13A-58FA-3FA5-C9AC-1C4AAC66AE5D}"/>
          </ac:picMkLst>
        </pc:picChg>
        <pc:picChg chg="add del">
          <ac:chgData name="Rakia Alouane" userId="8d2e934c-cacf-4c8b-9bc3-dcd6b732f5d3" providerId="ADAL" clId="{EAEFC40E-23A1-4B55-872B-7C6641133B1D}" dt="2024-10-24T07:51:13.835" v="926" actId="478"/>
          <ac:picMkLst>
            <pc:docMk/>
            <pc:sldMk cId="1346591375" sldId="341"/>
            <ac:picMk id="11" creationId="{10EFC310-3B57-F2D7-ACC7-614C03AEE442}"/>
          </ac:picMkLst>
        </pc:picChg>
      </pc:sldChg>
      <pc:sldChg chg="addSp delSp modSp mod delAnim modAnim modNotesTx">
        <pc:chgData name="Rakia Alouane" userId="8d2e934c-cacf-4c8b-9bc3-dcd6b732f5d3" providerId="ADAL" clId="{EAEFC40E-23A1-4B55-872B-7C6641133B1D}" dt="2024-10-24T11:17:26.629" v="3084" actId="14100"/>
        <pc:sldMkLst>
          <pc:docMk/>
          <pc:sldMk cId="816315374" sldId="342"/>
        </pc:sldMkLst>
        <pc:spChg chg="mod">
          <ac:chgData name="Rakia Alouane" userId="8d2e934c-cacf-4c8b-9bc3-dcd6b732f5d3" providerId="ADAL" clId="{EAEFC40E-23A1-4B55-872B-7C6641133B1D}" dt="2024-10-24T08:12:26.906" v="1101" actId="1076"/>
          <ac:spMkLst>
            <pc:docMk/>
            <pc:sldMk cId="816315374" sldId="342"/>
            <ac:spMk id="2" creationId="{9691BB15-251F-0D1E-4D98-5AE5095A7831}"/>
          </ac:spMkLst>
        </pc:spChg>
        <pc:spChg chg="del">
          <ac:chgData name="Rakia Alouane" userId="8d2e934c-cacf-4c8b-9bc3-dcd6b732f5d3" providerId="ADAL" clId="{EAEFC40E-23A1-4B55-872B-7C6641133B1D}" dt="2024-10-24T08:16:18.645" v="1123" actId="478"/>
          <ac:spMkLst>
            <pc:docMk/>
            <pc:sldMk cId="816315374" sldId="342"/>
            <ac:spMk id="3" creationId="{61DF4694-1BB5-29AD-63A6-3F0EF02629B1}"/>
          </ac:spMkLst>
        </pc:spChg>
        <pc:spChg chg="del">
          <ac:chgData name="Rakia Alouane" userId="8d2e934c-cacf-4c8b-9bc3-dcd6b732f5d3" providerId="ADAL" clId="{EAEFC40E-23A1-4B55-872B-7C6641133B1D}" dt="2024-10-24T08:12:33.250" v="1104" actId="478"/>
          <ac:spMkLst>
            <pc:docMk/>
            <pc:sldMk cId="816315374" sldId="342"/>
            <ac:spMk id="5" creationId="{C8250989-32A9-436F-B2A7-A4D65ED6B82A}"/>
          </ac:spMkLst>
        </pc:spChg>
        <pc:spChg chg="add mod">
          <ac:chgData name="Rakia Alouane" userId="8d2e934c-cacf-4c8b-9bc3-dcd6b732f5d3" providerId="ADAL" clId="{EAEFC40E-23A1-4B55-872B-7C6641133B1D}" dt="2024-10-24T08:13:18.400" v="1109" actId="1076"/>
          <ac:spMkLst>
            <pc:docMk/>
            <pc:sldMk cId="816315374" sldId="342"/>
            <ac:spMk id="6" creationId="{D9CC0B28-9095-15E0-3342-35FC55FE0A3D}"/>
          </ac:spMkLst>
        </pc:spChg>
        <pc:spChg chg="add mod">
          <ac:chgData name="Rakia Alouane" userId="8d2e934c-cacf-4c8b-9bc3-dcd6b732f5d3" providerId="ADAL" clId="{EAEFC40E-23A1-4B55-872B-7C6641133B1D}" dt="2024-10-24T08:15:23.080" v="1121" actId="1076"/>
          <ac:spMkLst>
            <pc:docMk/>
            <pc:sldMk cId="816315374" sldId="342"/>
            <ac:spMk id="8" creationId="{0EF41FED-60D1-9703-1B84-155A1F7D0410}"/>
          </ac:spMkLst>
        </pc:spChg>
        <pc:spChg chg="add mod">
          <ac:chgData name="Rakia Alouane" userId="8d2e934c-cacf-4c8b-9bc3-dcd6b732f5d3" providerId="ADAL" clId="{EAEFC40E-23A1-4B55-872B-7C6641133B1D}" dt="2024-10-24T08:16:20.563" v="1124"/>
          <ac:spMkLst>
            <pc:docMk/>
            <pc:sldMk cId="816315374" sldId="342"/>
            <ac:spMk id="9" creationId="{0EAF185F-8E67-1E43-8997-4CA14F622DB2}"/>
          </ac:spMkLst>
        </pc:spChg>
        <pc:spChg chg="del mod">
          <ac:chgData name="Rakia Alouane" userId="8d2e934c-cacf-4c8b-9bc3-dcd6b732f5d3" providerId="ADAL" clId="{EAEFC40E-23A1-4B55-872B-7C6641133B1D}" dt="2024-10-24T08:12:44.588" v="1106" actId="478"/>
          <ac:spMkLst>
            <pc:docMk/>
            <pc:sldMk cId="816315374" sldId="342"/>
            <ac:spMk id="17" creationId="{00000000-0000-0000-0000-000000000000}"/>
          </ac:spMkLst>
        </pc:spChg>
        <pc:spChg chg="mod">
          <ac:chgData name="Rakia Alouane" userId="8d2e934c-cacf-4c8b-9bc3-dcd6b732f5d3" providerId="ADAL" clId="{EAEFC40E-23A1-4B55-872B-7C6641133B1D}" dt="2024-10-24T08:12:29.756" v="1103" actId="20577"/>
          <ac:spMkLst>
            <pc:docMk/>
            <pc:sldMk cId="816315374" sldId="342"/>
            <ac:spMk id="25" creationId="{ACE61668-E00A-0282-7657-B2BA5D24F792}"/>
          </ac:spMkLst>
        </pc:spChg>
        <pc:grpChg chg="mod">
          <ac:chgData name="Rakia Alouane" userId="8d2e934c-cacf-4c8b-9bc3-dcd6b732f5d3" providerId="ADAL" clId="{EAEFC40E-23A1-4B55-872B-7C6641133B1D}" dt="2024-10-24T08:12:26.906" v="1101" actId="1076"/>
          <ac:grpSpMkLst>
            <pc:docMk/>
            <pc:sldMk cId="816315374" sldId="342"/>
            <ac:grpSpMk id="37" creationId="{83F9B63A-CEA5-A4E1-1BA0-C995C3F6EC8E}"/>
          </ac:grpSpMkLst>
        </pc:grpChg>
        <pc:picChg chg="mod">
          <ac:chgData name="Rakia Alouane" userId="8d2e934c-cacf-4c8b-9bc3-dcd6b732f5d3" providerId="ADAL" clId="{EAEFC40E-23A1-4B55-872B-7C6641133B1D}" dt="2024-10-24T11:17:26.629" v="3084" actId="14100"/>
          <ac:picMkLst>
            <pc:docMk/>
            <pc:sldMk cId="816315374" sldId="342"/>
            <ac:picMk id="3" creationId="{EB537E3B-1F14-F583-8084-F65B23BAA9E4}"/>
          </ac:picMkLst>
        </pc:picChg>
        <pc:picChg chg="del">
          <ac:chgData name="Rakia Alouane" userId="8d2e934c-cacf-4c8b-9bc3-dcd6b732f5d3" providerId="ADAL" clId="{EAEFC40E-23A1-4B55-872B-7C6641133B1D}" dt="2024-10-24T08:12:46.885" v="1107" actId="478"/>
          <ac:picMkLst>
            <pc:docMk/>
            <pc:sldMk cId="816315374" sldId="342"/>
            <ac:picMk id="7" creationId="{94B6307B-F25F-0DAB-774C-39B53E2AAF5E}"/>
          </ac:picMkLst>
        </pc:picChg>
      </pc:sldChg>
      <pc:sldChg chg="modSp mod">
        <pc:chgData name="Rakia Alouane" userId="8d2e934c-cacf-4c8b-9bc3-dcd6b732f5d3" providerId="ADAL" clId="{EAEFC40E-23A1-4B55-872B-7C6641133B1D}" dt="2024-10-24T07:49:41.712" v="897" actId="6549"/>
        <pc:sldMkLst>
          <pc:docMk/>
          <pc:sldMk cId="1162197762" sldId="346"/>
        </pc:sldMkLst>
        <pc:spChg chg="mod">
          <ac:chgData name="Rakia Alouane" userId="8d2e934c-cacf-4c8b-9bc3-dcd6b732f5d3" providerId="ADAL" clId="{EAEFC40E-23A1-4B55-872B-7C6641133B1D}" dt="2024-10-24T07:49:41.712" v="897" actId="6549"/>
          <ac:spMkLst>
            <pc:docMk/>
            <pc:sldMk cId="1162197762" sldId="346"/>
            <ac:spMk id="3" creationId="{61DF4694-1BB5-29AD-63A6-3F0EF02629B1}"/>
          </ac:spMkLst>
        </pc:spChg>
      </pc:sldChg>
      <pc:sldChg chg="del">
        <pc:chgData name="Rakia Alouane" userId="8d2e934c-cacf-4c8b-9bc3-dcd6b732f5d3" providerId="ADAL" clId="{EAEFC40E-23A1-4B55-872B-7C6641133B1D}" dt="2024-10-24T08:00:58.862" v="1045" actId="47"/>
        <pc:sldMkLst>
          <pc:docMk/>
          <pc:sldMk cId="3332262238" sldId="347"/>
        </pc:sldMkLst>
      </pc:sldChg>
      <pc:sldChg chg="addSp delSp modSp mod">
        <pc:chgData name="Rakia Alouane" userId="8d2e934c-cacf-4c8b-9bc3-dcd6b732f5d3" providerId="ADAL" clId="{EAEFC40E-23A1-4B55-872B-7C6641133B1D}" dt="2024-10-24T08:30:04.725" v="2390" actId="1076"/>
        <pc:sldMkLst>
          <pc:docMk/>
          <pc:sldMk cId="0" sldId="348"/>
        </pc:sldMkLst>
        <pc:spChg chg="mod">
          <ac:chgData name="Rakia Alouane" userId="8d2e934c-cacf-4c8b-9bc3-dcd6b732f5d3" providerId="ADAL" clId="{EAEFC40E-23A1-4B55-872B-7C6641133B1D}" dt="2024-10-24T08:29:49.371" v="2386" actId="1076"/>
          <ac:spMkLst>
            <pc:docMk/>
            <pc:sldMk cId="0" sldId="348"/>
            <ac:spMk id="6" creationId="{E87F2718-C094-2977-50E3-51242CC4BE4A}"/>
          </ac:spMkLst>
        </pc:spChg>
        <pc:spChg chg="mod">
          <ac:chgData name="Rakia Alouane" userId="8d2e934c-cacf-4c8b-9bc3-dcd6b732f5d3" providerId="ADAL" clId="{EAEFC40E-23A1-4B55-872B-7C6641133B1D}" dt="2024-10-24T08:29:46.305" v="2385" actId="1076"/>
          <ac:spMkLst>
            <pc:docMk/>
            <pc:sldMk cId="0" sldId="348"/>
            <ac:spMk id="7" creationId="{00000000-0000-0000-0000-000000000000}"/>
          </ac:spMkLst>
        </pc:spChg>
        <pc:spChg chg="mod">
          <ac:chgData name="Rakia Alouane" userId="8d2e934c-cacf-4c8b-9bc3-dcd6b732f5d3" providerId="ADAL" clId="{EAEFC40E-23A1-4B55-872B-7C6641133B1D}" dt="2024-10-22T13:23:21.611" v="3" actId="20577"/>
          <ac:spMkLst>
            <pc:docMk/>
            <pc:sldMk cId="0" sldId="348"/>
            <ac:spMk id="9" creationId="{00000000-0000-0000-0000-000000000000}"/>
          </ac:spMkLst>
        </pc:spChg>
        <pc:spChg chg="mod">
          <ac:chgData name="Rakia Alouane" userId="8d2e934c-cacf-4c8b-9bc3-dcd6b732f5d3" providerId="ADAL" clId="{EAEFC40E-23A1-4B55-872B-7C6641133B1D}" dt="2024-10-24T08:28:38.716" v="2272" actId="1076"/>
          <ac:spMkLst>
            <pc:docMk/>
            <pc:sldMk cId="0" sldId="348"/>
            <ac:spMk id="10" creationId="{00000000-0000-0000-0000-000000000000}"/>
          </ac:spMkLst>
        </pc:spChg>
        <pc:spChg chg="mod">
          <ac:chgData name="Rakia Alouane" userId="8d2e934c-cacf-4c8b-9bc3-dcd6b732f5d3" providerId="ADAL" clId="{EAEFC40E-23A1-4B55-872B-7C6641133B1D}" dt="2024-10-24T08:29:54.580" v="2387" actId="688"/>
          <ac:spMkLst>
            <pc:docMk/>
            <pc:sldMk cId="0" sldId="348"/>
            <ac:spMk id="14" creationId="{5539ACFB-59FC-95E2-B82E-76DD8C1D6243}"/>
          </ac:spMkLst>
        </pc:spChg>
        <pc:spChg chg="del">
          <ac:chgData name="Rakia Alouane" userId="8d2e934c-cacf-4c8b-9bc3-dcd6b732f5d3" providerId="ADAL" clId="{EAEFC40E-23A1-4B55-872B-7C6641133B1D}" dt="2024-10-24T08:23:26.227" v="2086" actId="478"/>
          <ac:spMkLst>
            <pc:docMk/>
            <pc:sldMk cId="0" sldId="348"/>
            <ac:spMk id="21" creationId="{9BB09173-97AE-6719-1056-4AAA7EADA53A}"/>
          </ac:spMkLst>
        </pc:spChg>
        <pc:spChg chg="del mod">
          <ac:chgData name="Rakia Alouane" userId="8d2e934c-cacf-4c8b-9bc3-dcd6b732f5d3" providerId="ADAL" clId="{EAEFC40E-23A1-4B55-872B-7C6641133B1D}" dt="2024-10-24T08:23:28.873" v="2087" actId="478"/>
          <ac:spMkLst>
            <pc:docMk/>
            <pc:sldMk cId="0" sldId="348"/>
            <ac:spMk id="22" creationId="{1F9BAAAF-12E2-D7A6-DCF6-3FA6359A7D3C}"/>
          </ac:spMkLst>
        </pc:spChg>
        <pc:picChg chg="add mod">
          <ac:chgData name="Rakia Alouane" userId="8d2e934c-cacf-4c8b-9bc3-dcd6b732f5d3" providerId="ADAL" clId="{EAEFC40E-23A1-4B55-872B-7C6641133B1D}" dt="2024-10-22T13:25:19.230" v="22" actId="1076"/>
          <ac:picMkLst>
            <pc:docMk/>
            <pc:sldMk cId="0" sldId="348"/>
            <ac:picMk id="5" creationId="{C2B46878-6C30-0E76-9376-8F64556E9EBF}"/>
          </ac:picMkLst>
        </pc:picChg>
        <pc:picChg chg="del">
          <ac:chgData name="Rakia Alouane" userId="8d2e934c-cacf-4c8b-9bc3-dcd6b732f5d3" providerId="ADAL" clId="{EAEFC40E-23A1-4B55-872B-7C6641133B1D}" dt="2024-10-22T13:25:15.575" v="21" actId="478"/>
          <ac:picMkLst>
            <pc:docMk/>
            <pc:sldMk cId="0" sldId="348"/>
            <ac:picMk id="8" creationId="{225867D2-D336-6701-9496-F1E75878F304}"/>
          </ac:picMkLst>
        </pc:picChg>
        <pc:picChg chg="add del mod modCrop">
          <ac:chgData name="Rakia Alouane" userId="8d2e934c-cacf-4c8b-9bc3-dcd6b732f5d3" providerId="ADAL" clId="{EAEFC40E-23A1-4B55-872B-7C6641133B1D}" dt="2024-10-24T08:25:40.136" v="2095" actId="478"/>
          <ac:picMkLst>
            <pc:docMk/>
            <pc:sldMk cId="0" sldId="348"/>
            <ac:picMk id="11" creationId="{918E7091-6208-A82E-F87D-04C00751FE83}"/>
          </ac:picMkLst>
        </pc:picChg>
        <pc:picChg chg="del mod">
          <ac:chgData name="Rakia Alouane" userId="8d2e934c-cacf-4c8b-9bc3-dcd6b732f5d3" providerId="ADAL" clId="{EAEFC40E-23A1-4B55-872B-7C6641133B1D}" dt="2024-10-24T08:26:34.285" v="2097" actId="478"/>
          <ac:picMkLst>
            <pc:docMk/>
            <pc:sldMk cId="0" sldId="348"/>
            <ac:picMk id="12" creationId="{8D8AE091-918D-6499-D833-33BB7F62D7CB}"/>
          </ac:picMkLst>
        </pc:picChg>
        <pc:picChg chg="add mod modCrop">
          <ac:chgData name="Rakia Alouane" userId="8d2e934c-cacf-4c8b-9bc3-dcd6b732f5d3" providerId="ADAL" clId="{EAEFC40E-23A1-4B55-872B-7C6641133B1D}" dt="2024-10-24T08:30:04.725" v="2390" actId="1076"/>
          <ac:picMkLst>
            <pc:docMk/>
            <pc:sldMk cId="0" sldId="348"/>
            <ac:picMk id="15" creationId="{8B3F0810-34E8-CD5A-D372-6756E36F2D4F}"/>
          </ac:picMkLst>
        </pc:picChg>
        <pc:picChg chg="del">
          <ac:chgData name="Rakia Alouane" userId="8d2e934c-cacf-4c8b-9bc3-dcd6b732f5d3" providerId="ADAL" clId="{EAEFC40E-23A1-4B55-872B-7C6641133B1D}" dt="2024-10-24T08:23:20.045" v="2084" actId="478"/>
          <ac:picMkLst>
            <pc:docMk/>
            <pc:sldMk cId="0" sldId="348"/>
            <ac:picMk id="17" creationId="{B71F8985-04A1-A03B-0C21-8261D3BFD46A}"/>
          </ac:picMkLst>
        </pc:picChg>
      </pc:sldChg>
      <pc:sldChg chg="delSp modSp mod delAnim modAnim modNotesTx">
        <pc:chgData name="Rakia Alouane" userId="8d2e934c-cacf-4c8b-9bc3-dcd6b732f5d3" providerId="ADAL" clId="{EAEFC40E-23A1-4B55-872B-7C6641133B1D}" dt="2024-10-24T11:33:38.111" v="3161"/>
        <pc:sldMkLst>
          <pc:docMk/>
          <pc:sldMk cId="0" sldId="349"/>
        </pc:sldMkLst>
        <pc:spChg chg="mod">
          <ac:chgData name="Rakia Alouane" userId="8d2e934c-cacf-4c8b-9bc3-dcd6b732f5d3" providerId="ADAL" clId="{EAEFC40E-23A1-4B55-872B-7C6641133B1D}" dt="2024-10-22T13:49:56.863" v="168" actId="20577"/>
          <ac:spMkLst>
            <pc:docMk/>
            <pc:sldMk cId="0" sldId="349"/>
            <ac:spMk id="6" creationId="{00000000-0000-0000-0000-000000000000}"/>
          </ac:spMkLst>
        </pc:spChg>
        <pc:spChg chg="mod">
          <ac:chgData name="Rakia Alouane" userId="8d2e934c-cacf-4c8b-9bc3-dcd6b732f5d3" providerId="ADAL" clId="{EAEFC40E-23A1-4B55-872B-7C6641133B1D}" dt="2024-10-24T11:29:11.657" v="3155" actId="20577"/>
          <ac:spMkLst>
            <pc:docMk/>
            <pc:sldMk cId="0" sldId="349"/>
            <ac:spMk id="8" creationId="{00000000-0000-0000-0000-000000000000}"/>
          </ac:spMkLst>
        </pc:spChg>
        <pc:spChg chg="mod">
          <ac:chgData name="Rakia Alouane" userId="8d2e934c-cacf-4c8b-9bc3-dcd6b732f5d3" providerId="ADAL" clId="{EAEFC40E-23A1-4B55-872B-7C6641133B1D}" dt="2024-10-22T13:50:03.743" v="191" actId="20577"/>
          <ac:spMkLst>
            <pc:docMk/>
            <pc:sldMk cId="0" sldId="349"/>
            <ac:spMk id="12" creationId="{D411409B-0D23-32F7-063E-C852F90FB2E9}"/>
          </ac:spMkLst>
        </pc:spChg>
        <pc:picChg chg="mod">
          <ac:chgData name="Rakia Alouane" userId="8d2e934c-cacf-4c8b-9bc3-dcd6b732f5d3" providerId="ADAL" clId="{EAEFC40E-23A1-4B55-872B-7C6641133B1D}" dt="2024-10-24T11:31:53.482" v="3160" actId="1076"/>
          <ac:picMkLst>
            <pc:docMk/>
            <pc:sldMk cId="0" sldId="349"/>
            <ac:picMk id="3" creationId="{3F0CBE6C-0E39-BC1B-10CF-E5108A0CD59E}"/>
          </ac:picMkLst>
        </pc:picChg>
        <pc:picChg chg="del">
          <ac:chgData name="Rakia Alouane" userId="8d2e934c-cacf-4c8b-9bc3-dcd6b732f5d3" providerId="ADAL" clId="{EAEFC40E-23A1-4B55-872B-7C6641133B1D}" dt="2024-10-22T13:28:32.245" v="89" actId="478"/>
          <ac:picMkLst>
            <pc:docMk/>
            <pc:sldMk cId="0" sldId="349"/>
            <ac:picMk id="17" creationId="{0BB1B1BE-DDA1-DC91-718D-9E3AFA7EADDE}"/>
          </ac:picMkLst>
        </pc:picChg>
      </pc:sldChg>
      <pc:sldChg chg="del">
        <pc:chgData name="Rakia Alouane" userId="8d2e934c-cacf-4c8b-9bc3-dcd6b732f5d3" providerId="ADAL" clId="{EAEFC40E-23A1-4B55-872B-7C6641133B1D}" dt="2024-10-22T14:20:15.904" v="192" actId="47"/>
        <pc:sldMkLst>
          <pc:docMk/>
          <pc:sldMk cId="2999771766" sldId="350"/>
        </pc:sldMkLst>
      </pc:sldChg>
      <pc:sldChg chg="delSp del mod delAnim">
        <pc:chgData name="Rakia Alouane" userId="8d2e934c-cacf-4c8b-9bc3-dcd6b732f5d3" providerId="ADAL" clId="{EAEFC40E-23A1-4B55-872B-7C6641133B1D}" dt="2024-10-22T14:20:15.904" v="192" actId="47"/>
        <pc:sldMkLst>
          <pc:docMk/>
          <pc:sldMk cId="4262778002" sldId="351"/>
        </pc:sldMkLst>
        <pc:picChg chg="del">
          <ac:chgData name="Rakia Alouane" userId="8d2e934c-cacf-4c8b-9bc3-dcd6b732f5d3" providerId="ADAL" clId="{EAEFC40E-23A1-4B55-872B-7C6641133B1D}" dt="2024-10-22T13:28:05.527" v="88" actId="478"/>
          <ac:picMkLst>
            <pc:docMk/>
            <pc:sldMk cId="4262778002" sldId="351"/>
            <ac:picMk id="3" creationId="{20B3A245-F95E-100F-FFAA-B958CB0B00B7}"/>
          </ac:picMkLst>
        </pc:picChg>
      </pc:sldChg>
      <pc:sldChg chg="addSp delSp modSp mod delAnim modAnim modNotesTx">
        <pc:chgData name="Rakia Alouane" userId="8d2e934c-cacf-4c8b-9bc3-dcd6b732f5d3" providerId="ADAL" clId="{EAEFC40E-23A1-4B55-872B-7C6641133B1D}" dt="2024-10-24T11:18:21.782" v="3086"/>
        <pc:sldMkLst>
          <pc:docMk/>
          <pc:sldMk cId="0" sldId="352"/>
        </pc:sldMkLst>
        <pc:spChg chg="mod">
          <ac:chgData name="Rakia Alouane" userId="8d2e934c-cacf-4c8b-9bc3-dcd6b732f5d3" providerId="ADAL" clId="{EAEFC40E-23A1-4B55-872B-7C6641133B1D}" dt="2024-10-22T13:25:34.699" v="47" actId="20577"/>
          <ac:spMkLst>
            <pc:docMk/>
            <pc:sldMk cId="0" sldId="352"/>
            <ac:spMk id="12" creationId="{00000000-0000-0000-0000-000000000000}"/>
          </ac:spMkLst>
        </pc:spChg>
        <pc:spChg chg="mod">
          <ac:chgData name="Rakia Alouane" userId="8d2e934c-cacf-4c8b-9bc3-dcd6b732f5d3" providerId="ADAL" clId="{EAEFC40E-23A1-4B55-872B-7C6641133B1D}" dt="2024-10-22T13:23:25.883" v="5" actId="20577"/>
          <ac:spMkLst>
            <pc:docMk/>
            <pc:sldMk cId="0" sldId="352"/>
            <ac:spMk id="17" creationId="{00000000-0000-0000-0000-000000000000}"/>
          </ac:spMkLst>
        </pc:spChg>
        <pc:spChg chg="add mod">
          <ac:chgData name="Rakia Alouane" userId="8d2e934c-cacf-4c8b-9bc3-dcd6b732f5d3" providerId="ADAL" clId="{EAEFC40E-23A1-4B55-872B-7C6641133B1D}" dt="2024-10-22T13:27:03.572" v="85" actId="1076"/>
          <ac:spMkLst>
            <pc:docMk/>
            <pc:sldMk cId="0" sldId="352"/>
            <ac:spMk id="22" creationId="{2B043D0E-4467-CBC7-1E0C-6CF97A632C34}"/>
          </ac:spMkLst>
        </pc:spChg>
        <pc:picChg chg="del">
          <ac:chgData name="Rakia Alouane" userId="8d2e934c-cacf-4c8b-9bc3-dcd6b732f5d3" providerId="ADAL" clId="{EAEFC40E-23A1-4B55-872B-7C6641133B1D}" dt="2024-10-22T13:26:09.896" v="82" actId="478"/>
          <ac:picMkLst>
            <pc:docMk/>
            <pc:sldMk cId="0" sldId="352"/>
            <ac:picMk id="24" creationId="{153E195C-0D3C-9AEE-8BB1-C59DD3A4F997}"/>
          </ac:picMkLst>
        </pc:picChg>
        <pc:picChg chg="mod">
          <ac:chgData name="Rakia Alouane" userId="8d2e934c-cacf-4c8b-9bc3-dcd6b732f5d3" providerId="ADAL" clId="{EAEFC40E-23A1-4B55-872B-7C6641133B1D}" dt="2024-10-24T11:15:20.889" v="3083" actId="1076"/>
          <ac:picMkLst>
            <pc:docMk/>
            <pc:sldMk cId="0" sldId="352"/>
            <ac:picMk id="24" creationId="{DAE323F0-BB3B-97D0-7CBF-408406747774}"/>
          </ac:picMkLst>
        </pc:picChg>
      </pc:sldChg>
      <pc:sldChg chg="addSp delSp modSp mod delAnim modAnim modNotesTx">
        <pc:chgData name="Rakia Alouane" userId="8d2e934c-cacf-4c8b-9bc3-dcd6b732f5d3" providerId="ADAL" clId="{EAEFC40E-23A1-4B55-872B-7C6641133B1D}" dt="2024-10-24T10:55:12.620" v="3072"/>
        <pc:sldMkLst>
          <pc:docMk/>
          <pc:sldMk cId="3842115472" sldId="353"/>
        </pc:sldMkLst>
        <pc:spChg chg="del">
          <ac:chgData name="Rakia Alouane" userId="8d2e934c-cacf-4c8b-9bc3-dcd6b732f5d3" providerId="ADAL" clId="{EAEFC40E-23A1-4B55-872B-7C6641133B1D}" dt="2024-10-24T07:48:48.029" v="819" actId="478"/>
          <ac:spMkLst>
            <pc:docMk/>
            <pc:sldMk cId="3842115472" sldId="353"/>
            <ac:spMk id="3" creationId="{61DF4694-1BB5-29AD-63A6-3F0EF02629B1}"/>
          </ac:spMkLst>
        </pc:spChg>
        <pc:spChg chg="add del mod">
          <ac:chgData name="Rakia Alouane" userId="8d2e934c-cacf-4c8b-9bc3-dcd6b732f5d3" providerId="ADAL" clId="{EAEFC40E-23A1-4B55-872B-7C6641133B1D}" dt="2024-10-24T07:49:50.259" v="898" actId="478"/>
          <ac:spMkLst>
            <pc:docMk/>
            <pc:sldMk cId="3842115472" sldId="353"/>
            <ac:spMk id="5" creationId="{7CB7125D-F7EA-D924-6881-D012EEE7524A}"/>
          </ac:spMkLst>
        </pc:spChg>
        <pc:spChg chg="mod">
          <ac:chgData name="Rakia Alouane" userId="8d2e934c-cacf-4c8b-9bc3-dcd6b732f5d3" providerId="ADAL" clId="{EAEFC40E-23A1-4B55-872B-7C6641133B1D}" dt="2024-10-22T14:38:46.305" v="781" actId="20577"/>
          <ac:spMkLst>
            <pc:docMk/>
            <pc:sldMk cId="3842115472" sldId="353"/>
            <ac:spMk id="6" creationId="{00000000-0000-0000-0000-000000000000}"/>
          </ac:spMkLst>
        </pc:spChg>
        <pc:spChg chg="add mod">
          <ac:chgData name="Rakia Alouane" userId="8d2e934c-cacf-4c8b-9bc3-dcd6b732f5d3" providerId="ADAL" clId="{EAEFC40E-23A1-4B55-872B-7C6641133B1D}" dt="2024-10-24T07:49:51.931" v="899"/>
          <ac:spMkLst>
            <pc:docMk/>
            <pc:sldMk cId="3842115472" sldId="353"/>
            <ac:spMk id="7" creationId="{4A071288-5F51-7983-5C5B-955726CE07CB}"/>
          </ac:spMkLst>
        </pc:spChg>
        <pc:spChg chg="add mod">
          <ac:chgData name="Rakia Alouane" userId="8d2e934c-cacf-4c8b-9bc3-dcd6b732f5d3" providerId="ADAL" clId="{EAEFC40E-23A1-4B55-872B-7C6641133B1D}" dt="2024-10-24T08:14:32.729" v="1112" actId="1076"/>
          <ac:spMkLst>
            <pc:docMk/>
            <pc:sldMk cId="3842115472" sldId="353"/>
            <ac:spMk id="9" creationId="{16EC5DA9-72B3-4565-962C-E6AC1EE61F68}"/>
          </ac:spMkLst>
        </pc:spChg>
        <pc:spChg chg="add mod">
          <ac:chgData name="Rakia Alouane" userId="8d2e934c-cacf-4c8b-9bc3-dcd6b732f5d3" providerId="ADAL" clId="{EAEFC40E-23A1-4B55-872B-7C6641133B1D}" dt="2024-10-24T08:14:53.722" v="1116" actId="1076"/>
          <ac:spMkLst>
            <pc:docMk/>
            <pc:sldMk cId="3842115472" sldId="353"/>
            <ac:spMk id="10" creationId="{1237D78C-C130-3F2C-50F4-6F3AF321D9A7}"/>
          </ac:spMkLst>
        </pc:spChg>
        <pc:spChg chg="del">
          <ac:chgData name="Rakia Alouane" userId="8d2e934c-cacf-4c8b-9bc3-dcd6b732f5d3" providerId="ADAL" clId="{EAEFC40E-23A1-4B55-872B-7C6641133B1D}" dt="2024-10-22T14:38:48.440" v="782" actId="478"/>
          <ac:spMkLst>
            <pc:docMk/>
            <pc:sldMk cId="3842115472" sldId="353"/>
            <ac:spMk id="11" creationId="{0D77CF9E-E987-9A15-5AC2-7A774D7CC782}"/>
          </ac:spMkLst>
        </pc:spChg>
        <pc:spChg chg="add mod">
          <ac:chgData name="Rakia Alouane" userId="8d2e934c-cacf-4c8b-9bc3-dcd6b732f5d3" providerId="ADAL" clId="{EAEFC40E-23A1-4B55-872B-7C6641133B1D}" dt="2024-10-24T08:15:10.918" v="1119" actId="1076"/>
          <ac:spMkLst>
            <pc:docMk/>
            <pc:sldMk cId="3842115472" sldId="353"/>
            <ac:spMk id="11" creationId="{3CB21B44-FC68-3AFA-9B5D-BC1CB4E4784A}"/>
          </ac:spMkLst>
        </pc:spChg>
        <pc:spChg chg="del">
          <ac:chgData name="Rakia Alouane" userId="8d2e934c-cacf-4c8b-9bc3-dcd6b732f5d3" providerId="ADAL" clId="{EAEFC40E-23A1-4B55-872B-7C6641133B1D}" dt="2024-10-24T07:47:49.571" v="818" actId="478"/>
          <ac:spMkLst>
            <pc:docMk/>
            <pc:sldMk cId="3842115472" sldId="353"/>
            <ac:spMk id="12" creationId="{AC1A52FF-74F8-1C61-2980-7921615F8F47}"/>
          </ac:spMkLst>
        </pc:spChg>
        <pc:spChg chg="del">
          <ac:chgData name="Rakia Alouane" userId="8d2e934c-cacf-4c8b-9bc3-dcd6b732f5d3" providerId="ADAL" clId="{EAEFC40E-23A1-4B55-872B-7C6641133B1D}" dt="2024-10-24T07:47:47.413" v="817" actId="478"/>
          <ac:spMkLst>
            <pc:docMk/>
            <pc:sldMk cId="3842115472" sldId="353"/>
            <ac:spMk id="13" creationId="{3879DD01-A76C-5930-31D1-9ED0D960FA08}"/>
          </ac:spMkLst>
        </pc:spChg>
        <pc:spChg chg="mod">
          <ac:chgData name="Rakia Alouane" userId="8d2e934c-cacf-4c8b-9bc3-dcd6b732f5d3" providerId="ADAL" clId="{EAEFC40E-23A1-4B55-872B-7C6641133B1D}" dt="2024-10-24T08:11:23.392" v="1100" actId="1076"/>
          <ac:spMkLst>
            <pc:docMk/>
            <pc:sldMk cId="3842115472" sldId="353"/>
            <ac:spMk id="16" creationId="{00000000-0000-0000-0000-000000000000}"/>
          </ac:spMkLst>
        </pc:spChg>
        <pc:spChg chg="mod">
          <ac:chgData name="Rakia Alouane" userId="8d2e934c-cacf-4c8b-9bc3-dcd6b732f5d3" providerId="ADAL" clId="{EAEFC40E-23A1-4B55-872B-7C6641133B1D}" dt="2024-10-24T08:11:20.266" v="1099" actId="1076"/>
          <ac:spMkLst>
            <pc:docMk/>
            <pc:sldMk cId="3842115472" sldId="353"/>
            <ac:spMk id="17" creationId="{00000000-0000-0000-0000-000000000000}"/>
          </ac:spMkLst>
        </pc:spChg>
        <pc:picChg chg="del mod">
          <ac:chgData name="Rakia Alouane" userId="8d2e934c-cacf-4c8b-9bc3-dcd6b732f5d3" providerId="ADAL" clId="{EAEFC40E-23A1-4B55-872B-7C6641133B1D}" dt="2024-10-24T10:53:51.318" v="3067" actId="478"/>
          <ac:picMkLst>
            <pc:docMk/>
            <pc:sldMk cId="3842115472" sldId="353"/>
            <ac:picMk id="3" creationId="{1837B76E-0880-22C1-DC79-248F15CED1B1}"/>
          </ac:picMkLst>
        </pc:picChg>
        <pc:picChg chg="mod">
          <ac:chgData name="Rakia Alouane" userId="8d2e934c-cacf-4c8b-9bc3-dcd6b732f5d3" providerId="ADAL" clId="{EAEFC40E-23A1-4B55-872B-7C6641133B1D}" dt="2024-10-24T10:55:09.523" v="3071" actId="1076"/>
          <ac:picMkLst>
            <pc:docMk/>
            <pc:sldMk cId="3842115472" sldId="353"/>
            <ac:picMk id="5" creationId="{3A768D7E-C019-7DC4-5133-30A2FBB29732}"/>
          </ac:picMkLst>
        </pc:picChg>
        <pc:picChg chg="del">
          <ac:chgData name="Rakia Alouane" userId="8d2e934c-cacf-4c8b-9bc3-dcd6b732f5d3" providerId="ADAL" clId="{EAEFC40E-23A1-4B55-872B-7C6641133B1D}" dt="2024-10-22T14:39:10.657" v="816" actId="478"/>
          <ac:picMkLst>
            <pc:docMk/>
            <pc:sldMk cId="3842115472" sldId="353"/>
            <ac:picMk id="5" creationId="{CB16E02E-99BC-8271-7F12-DC14AD503261}"/>
          </ac:picMkLst>
        </pc:picChg>
        <pc:picChg chg="add del mod">
          <ac:chgData name="Rakia Alouane" userId="8d2e934c-cacf-4c8b-9bc3-dcd6b732f5d3" providerId="ADAL" clId="{EAEFC40E-23A1-4B55-872B-7C6641133B1D}" dt="2024-10-22T14:36:35.925" v="497" actId="21"/>
          <ac:picMkLst>
            <pc:docMk/>
            <pc:sldMk cId="3842115472" sldId="353"/>
            <ac:picMk id="9" creationId="{70AADAE5-3E03-3BF6-1BAB-EA83B8D5C27D}"/>
          </ac:picMkLst>
        </pc:picChg>
      </pc:sldChg>
      <pc:sldChg chg="addSp modSp new del mod replTag">
        <pc:chgData name="Rakia Alouane" userId="8d2e934c-cacf-4c8b-9bc3-dcd6b732f5d3" providerId="ADAL" clId="{EAEFC40E-23A1-4B55-872B-7C6641133B1D}" dt="2024-10-24T08:06:58.018" v="1091" actId="47"/>
        <pc:sldMkLst>
          <pc:docMk/>
          <pc:sldMk cId="125123578" sldId="354"/>
        </pc:sldMkLst>
        <pc:picChg chg="add mod">
          <ac:chgData name="Rakia Alouane" userId="8d2e934c-cacf-4c8b-9bc3-dcd6b732f5d3" providerId="ADAL" clId="{EAEFC40E-23A1-4B55-872B-7C6641133B1D}" dt="2024-10-24T07:50:13.481" v="901" actId="14100"/>
          <ac:picMkLst>
            <pc:docMk/>
            <pc:sldMk cId="125123578" sldId="354"/>
            <ac:picMk id="2" creationId="{163CFBFF-8DB2-F56D-371E-C1DE112C0CB6}"/>
          </ac:picMkLst>
        </pc:picChg>
      </pc:sldChg>
      <pc:sldChg chg="modSp mod modAnim modNotesTx">
        <pc:chgData name="Rakia Alouane" userId="8d2e934c-cacf-4c8b-9bc3-dcd6b732f5d3" providerId="ADAL" clId="{EAEFC40E-23A1-4B55-872B-7C6641133B1D}" dt="2024-10-24T11:17:52.056" v="3085"/>
        <pc:sldMkLst>
          <pc:docMk/>
          <pc:sldMk cId="2011263417" sldId="355"/>
        </pc:sldMkLst>
        <pc:spChg chg="mod">
          <ac:chgData name="Rakia Alouane" userId="8d2e934c-cacf-4c8b-9bc3-dcd6b732f5d3" providerId="ADAL" clId="{EAEFC40E-23A1-4B55-872B-7C6641133B1D}" dt="2024-10-24T09:26:38.069" v="3014" actId="20577"/>
          <ac:spMkLst>
            <pc:docMk/>
            <pc:sldMk cId="2011263417" sldId="355"/>
            <ac:spMk id="6" creationId="{D9CC0B28-9095-15E0-3342-35FC55FE0A3D}"/>
          </ac:spMkLst>
        </pc:spChg>
        <pc:picChg chg="mod">
          <ac:chgData name="Rakia Alouane" userId="8d2e934c-cacf-4c8b-9bc3-dcd6b732f5d3" providerId="ADAL" clId="{EAEFC40E-23A1-4B55-872B-7C6641133B1D}" dt="2024-10-24T10:58:24.503" v="3079" actId="1076"/>
          <ac:picMkLst>
            <pc:docMk/>
            <pc:sldMk cId="2011263417" sldId="355"/>
            <ac:picMk id="9" creationId="{1F7481A7-CD44-34B5-97A5-75651A2308B2}"/>
          </ac:picMkLst>
        </pc:picChg>
      </pc:sldChg>
      <pc:sldChg chg="addSp delSp modSp add del mod">
        <pc:chgData name="Rakia Alouane" userId="8d2e934c-cacf-4c8b-9bc3-dcd6b732f5d3" providerId="ADAL" clId="{EAEFC40E-23A1-4B55-872B-7C6641133B1D}" dt="2024-10-24T08:02:36.702" v="1064" actId="47"/>
        <pc:sldMkLst>
          <pc:docMk/>
          <pc:sldMk cId="2897824271" sldId="355"/>
        </pc:sldMkLst>
        <pc:spChg chg="add mod">
          <ac:chgData name="Rakia Alouane" userId="8d2e934c-cacf-4c8b-9bc3-dcd6b732f5d3" providerId="ADAL" clId="{EAEFC40E-23A1-4B55-872B-7C6641133B1D}" dt="2024-10-24T08:01:33.217" v="1048" actId="1076"/>
          <ac:spMkLst>
            <pc:docMk/>
            <pc:sldMk cId="2897824271" sldId="355"/>
            <ac:spMk id="2" creationId="{53750088-EE4B-65CA-0849-0B12FBC51ACF}"/>
          </ac:spMkLst>
        </pc:spChg>
        <pc:spChg chg="del">
          <ac:chgData name="Rakia Alouane" userId="8d2e934c-cacf-4c8b-9bc3-dcd6b732f5d3" providerId="ADAL" clId="{EAEFC40E-23A1-4B55-872B-7C6641133B1D}" dt="2024-10-24T08:02:08.522" v="1057" actId="478"/>
          <ac:spMkLst>
            <pc:docMk/>
            <pc:sldMk cId="2897824271" sldId="355"/>
            <ac:spMk id="6" creationId="{25875F71-7D8A-B2F1-77C5-3ECD567B73F3}"/>
          </ac:spMkLst>
        </pc:spChg>
        <pc:spChg chg="del">
          <ac:chgData name="Rakia Alouane" userId="8d2e934c-cacf-4c8b-9bc3-dcd6b732f5d3" providerId="ADAL" clId="{EAEFC40E-23A1-4B55-872B-7C6641133B1D}" dt="2024-10-24T08:02:03.619" v="1056" actId="478"/>
          <ac:spMkLst>
            <pc:docMk/>
            <pc:sldMk cId="2897824271" sldId="355"/>
            <ac:spMk id="10" creationId="{AD725413-E48F-927A-C8F2-ECA70DB7DDCC}"/>
          </ac:spMkLst>
        </pc:spChg>
        <pc:spChg chg="add del">
          <ac:chgData name="Rakia Alouane" userId="8d2e934c-cacf-4c8b-9bc3-dcd6b732f5d3" providerId="ADAL" clId="{EAEFC40E-23A1-4B55-872B-7C6641133B1D}" dt="2024-10-24T08:01:56.376" v="1053" actId="478"/>
          <ac:spMkLst>
            <pc:docMk/>
            <pc:sldMk cId="2897824271" sldId="355"/>
            <ac:spMk id="12" creationId="{5F76789D-9CA1-905F-6095-952918BCD724}"/>
          </ac:spMkLst>
        </pc:spChg>
        <pc:spChg chg="add del">
          <ac:chgData name="Rakia Alouane" userId="8d2e934c-cacf-4c8b-9bc3-dcd6b732f5d3" providerId="ADAL" clId="{EAEFC40E-23A1-4B55-872B-7C6641133B1D}" dt="2024-10-24T08:02:15.453" v="1059" actId="478"/>
          <ac:spMkLst>
            <pc:docMk/>
            <pc:sldMk cId="2897824271" sldId="355"/>
            <ac:spMk id="17" creationId="{0A7FE002-50BD-2194-0F82-6F0FC61AB0A0}"/>
          </ac:spMkLst>
        </pc:spChg>
        <pc:spChg chg="del">
          <ac:chgData name="Rakia Alouane" userId="8d2e934c-cacf-4c8b-9bc3-dcd6b732f5d3" providerId="ADAL" clId="{EAEFC40E-23A1-4B55-872B-7C6641133B1D}" dt="2024-10-24T08:01:47.472" v="1051" actId="478"/>
          <ac:spMkLst>
            <pc:docMk/>
            <pc:sldMk cId="2897824271" sldId="355"/>
            <ac:spMk id="32" creationId="{BB66BE88-38D9-5F16-B06D-1FC607623715}"/>
          </ac:spMkLst>
        </pc:spChg>
        <pc:spChg chg="mod">
          <ac:chgData name="Rakia Alouane" userId="8d2e934c-cacf-4c8b-9bc3-dcd6b732f5d3" providerId="ADAL" clId="{EAEFC40E-23A1-4B55-872B-7C6641133B1D}" dt="2024-10-24T08:01:41.324" v="1049" actId="1076"/>
          <ac:spMkLst>
            <pc:docMk/>
            <pc:sldMk cId="2897824271" sldId="355"/>
            <ac:spMk id="33" creationId="{ED6B48C7-ECE7-662F-4A7D-A90B4A318490}"/>
          </ac:spMkLst>
        </pc:spChg>
        <pc:spChg chg="add del">
          <ac:chgData name="Rakia Alouane" userId="8d2e934c-cacf-4c8b-9bc3-dcd6b732f5d3" providerId="ADAL" clId="{EAEFC40E-23A1-4B55-872B-7C6641133B1D}" dt="2024-10-24T08:02:01.645" v="1055" actId="478"/>
          <ac:spMkLst>
            <pc:docMk/>
            <pc:sldMk cId="2897824271" sldId="355"/>
            <ac:spMk id="50" creationId="{9CAD9BEE-F656-E629-3D96-9D8FD942B299}"/>
          </ac:spMkLst>
        </pc:spChg>
        <pc:spChg chg="del">
          <ac:chgData name="Rakia Alouane" userId="8d2e934c-cacf-4c8b-9bc3-dcd6b732f5d3" providerId="ADAL" clId="{EAEFC40E-23A1-4B55-872B-7C6641133B1D}" dt="2024-10-24T08:01:44.196" v="1050" actId="478"/>
          <ac:spMkLst>
            <pc:docMk/>
            <pc:sldMk cId="2897824271" sldId="355"/>
            <ac:spMk id="68" creationId="{566C29B1-E057-EA9F-2331-F978ACA12F09}"/>
          </ac:spMkLst>
        </pc:spChg>
      </pc:sldChg>
      <pc:sldChg chg="addSp modSp add del mod">
        <pc:chgData name="Rakia Alouane" userId="8d2e934c-cacf-4c8b-9bc3-dcd6b732f5d3" providerId="ADAL" clId="{EAEFC40E-23A1-4B55-872B-7C6641133B1D}" dt="2024-10-24T08:06:05.168" v="1088" actId="47"/>
        <pc:sldMkLst>
          <pc:docMk/>
          <pc:sldMk cId="2129808813" sldId="356"/>
        </pc:sldMkLst>
        <pc:spChg chg="mod">
          <ac:chgData name="Rakia Alouane" userId="8d2e934c-cacf-4c8b-9bc3-dcd6b732f5d3" providerId="ADAL" clId="{EAEFC40E-23A1-4B55-872B-7C6641133B1D}" dt="2024-10-24T08:03:02.741" v="1068" actId="14100"/>
          <ac:spMkLst>
            <pc:docMk/>
            <pc:sldMk cId="2129808813" sldId="356"/>
            <ac:spMk id="2" creationId="{53750088-EE4B-65CA-0849-0B12FBC51ACF}"/>
          </ac:spMkLst>
        </pc:spChg>
        <pc:spChg chg="add mod">
          <ac:chgData name="Rakia Alouane" userId="8d2e934c-cacf-4c8b-9bc3-dcd6b732f5d3" providerId="ADAL" clId="{EAEFC40E-23A1-4B55-872B-7C6641133B1D}" dt="2024-10-24T08:02:48.340" v="1066" actId="1076"/>
          <ac:spMkLst>
            <pc:docMk/>
            <pc:sldMk cId="2129808813" sldId="356"/>
            <ac:spMk id="3" creationId="{2DFA6F5B-7F93-5FAA-C869-45F42A67C0E5}"/>
          </ac:spMkLst>
        </pc:spChg>
        <pc:spChg chg="add mod">
          <ac:chgData name="Rakia Alouane" userId="8d2e934c-cacf-4c8b-9bc3-dcd6b732f5d3" providerId="ADAL" clId="{EAEFC40E-23A1-4B55-872B-7C6641133B1D}" dt="2024-10-24T08:03:14.742" v="1070" actId="1076"/>
          <ac:spMkLst>
            <pc:docMk/>
            <pc:sldMk cId="2129808813" sldId="356"/>
            <ac:spMk id="6" creationId="{9781C04A-B52A-9401-CE41-1D1FEE79CB3A}"/>
          </ac:spMkLst>
        </pc:spChg>
        <pc:spChg chg="add mod">
          <ac:chgData name="Rakia Alouane" userId="8d2e934c-cacf-4c8b-9bc3-dcd6b732f5d3" providerId="ADAL" clId="{EAEFC40E-23A1-4B55-872B-7C6641133B1D}" dt="2024-10-24T08:03:30.545" v="1072" actId="1076"/>
          <ac:spMkLst>
            <pc:docMk/>
            <pc:sldMk cId="2129808813" sldId="356"/>
            <ac:spMk id="9" creationId="{925C28E2-F4C2-E92F-DDC7-8203D9E3E09C}"/>
          </ac:spMkLst>
        </pc:spChg>
        <pc:spChg chg="mod">
          <ac:chgData name="Rakia Alouane" userId="8d2e934c-cacf-4c8b-9bc3-dcd6b732f5d3" providerId="ADAL" clId="{EAEFC40E-23A1-4B55-872B-7C6641133B1D}" dt="2024-10-24T08:02:53.918" v="1067" actId="14100"/>
          <ac:spMkLst>
            <pc:docMk/>
            <pc:sldMk cId="2129808813" sldId="356"/>
            <ac:spMk id="50" creationId="{9CAD9BEE-F656-E629-3D96-9D8FD942B299}"/>
          </ac:spMkLst>
        </pc:spChg>
      </pc:sldChg>
      <pc:sldChg chg="addSp delSp modSp add mod">
        <pc:chgData name="Rakia Alouane" userId="8d2e934c-cacf-4c8b-9bc3-dcd6b732f5d3" providerId="ADAL" clId="{EAEFC40E-23A1-4B55-872B-7C6641133B1D}" dt="2024-10-24T08:08:16.830" v="1096" actId="14100"/>
        <pc:sldMkLst>
          <pc:docMk/>
          <pc:sldMk cId="1968941757" sldId="357"/>
        </pc:sldMkLst>
        <pc:spChg chg="mod">
          <ac:chgData name="Rakia Alouane" userId="8d2e934c-cacf-4c8b-9bc3-dcd6b732f5d3" providerId="ADAL" clId="{EAEFC40E-23A1-4B55-872B-7C6641133B1D}" dt="2024-10-24T08:03:38.886" v="1074" actId="1076"/>
          <ac:spMkLst>
            <pc:docMk/>
            <pc:sldMk cId="1968941757" sldId="357"/>
            <ac:spMk id="3" creationId="{2DFA6F5B-7F93-5FAA-C869-45F42A67C0E5}"/>
          </ac:spMkLst>
        </pc:spChg>
        <pc:spChg chg="add mod">
          <ac:chgData name="Rakia Alouane" userId="8d2e934c-cacf-4c8b-9bc3-dcd6b732f5d3" providerId="ADAL" clId="{EAEFC40E-23A1-4B55-872B-7C6641133B1D}" dt="2024-10-24T08:04:21.277" v="1080" actId="1076"/>
          <ac:spMkLst>
            <pc:docMk/>
            <pc:sldMk cId="1968941757" sldId="357"/>
            <ac:spMk id="10" creationId="{F0E880B7-77B2-6292-6CBE-E24856377E5E}"/>
          </ac:spMkLst>
        </pc:spChg>
        <pc:spChg chg="add mod">
          <ac:chgData name="Rakia Alouane" userId="8d2e934c-cacf-4c8b-9bc3-dcd6b732f5d3" providerId="ADAL" clId="{EAEFC40E-23A1-4B55-872B-7C6641133B1D}" dt="2024-10-24T08:04:29.020" v="1082" actId="1076"/>
          <ac:spMkLst>
            <pc:docMk/>
            <pc:sldMk cId="1968941757" sldId="357"/>
            <ac:spMk id="11" creationId="{B12DFD8A-99A7-486C-A278-9230A8BEA27D}"/>
          </ac:spMkLst>
        </pc:spChg>
        <pc:spChg chg="mod">
          <ac:chgData name="Rakia Alouane" userId="8d2e934c-cacf-4c8b-9bc3-dcd6b732f5d3" providerId="ADAL" clId="{EAEFC40E-23A1-4B55-872B-7C6641133B1D}" dt="2024-10-24T08:08:16.830" v="1096" actId="14100"/>
          <ac:spMkLst>
            <pc:docMk/>
            <pc:sldMk cId="1968941757" sldId="357"/>
            <ac:spMk id="13" creationId="{040CEC25-F7FB-CB3B-549A-A90B5163C17A}"/>
          </ac:spMkLst>
        </pc:spChg>
        <pc:spChg chg="add mod">
          <ac:chgData name="Rakia Alouane" userId="8d2e934c-cacf-4c8b-9bc3-dcd6b732f5d3" providerId="ADAL" clId="{EAEFC40E-23A1-4B55-872B-7C6641133B1D}" dt="2024-10-24T08:05:11.683" v="1086" actId="14100"/>
          <ac:spMkLst>
            <pc:docMk/>
            <pc:sldMk cId="1968941757" sldId="357"/>
            <ac:spMk id="20" creationId="{ACA395A5-D6AE-5997-9B41-157AC23F1AA6}"/>
          </ac:spMkLst>
        </pc:spChg>
        <pc:spChg chg="add del">
          <ac:chgData name="Rakia Alouane" userId="8d2e934c-cacf-4c8b-9bc3-dcd6b732f5d3" providerId="ADAL" clId="{EAEFC40E-23A1-4B55-872B-7C6641133B1D}" dt="2024-10-24T08:03:52.787" v="1076" actId="478"/>
          <ac:spMkLst>
            <pc:docMk/>
            <pc:sldMk cId="1968941757" sldId="357"/>
            <ac:spMk id="28" creationId="{2790BE5B-418D-3638-8E5B-EDEEB3E13194}"/>
          </ac:spMkLst>
        </pc:spChg>
        <pc:spChg chg="del mod">
          <ac:chgData name="Rakia Alouane" userId="8d2e934c-cacf-4c8b-9bc3-dcd6b732f5d3" providerId="ADAL" clId="{EAEFC40E-23A1-4B55-872B-7C6641133B1D}" dt="2024-10-24T08:04:07.582" v="1078" actId="478"/>
          <ac:spMkLst>
            <pc:docMk/>
            <pc:sldMk cId="1968941757" sldId="357"/>
            <ac:spMk id="60" creationId="{A2920C94-A3F6-5B08-277C-C6D2D866CCA9}"/>
          </ac:spMkLst>
        </pc:spChg>
        <pc:picChg chg="mod">
          <ac:chgData name="Rakia Alouane" userId="8d2e934c-cacf-4c8b-9bc3-dcd6b732f5d3" providerId="ADAL" clId="{EAEFC40E-23A1-4B55-872B-7C6641133B1D}" dt="2024-10-24T08:08:07.181" v="1094" actId="14100"/>
          <ac:picMkLst>
            <pc:docMk/>
            <pc:sldMk cId="1968941757" sldId="357"/>
            <ac:picMk id="5" creationId="{2F50A13A-58FA-3FA5-C9AC-1C4AAC66AE5D}"/>
          </ac:picMkLst>
        </pc:picChg>
      </pc:sldChg>
      <pc:sldChg chg="modSp add mod modTransition modAnim">
        <pc:chgData name="Rakia Alouane" userId="8d2e934c-cacf-4c8b-9bc3-dcd6b732f5d3" providerId="ADAL" clId="{EAEFC40E-23A1-4B55-872B-7C6641133B1D}" dt="2024-10-24T08:09:09.568" v="1098" actId="14100"/>
        <pc:sldMkLst>
          <pc:docMk/>
          <pc:sldMk cId="4012869189" sldId="358"/>
        </pc:sldMkLst>
        <pc:spChg chg="mod">
          <ac:chgData name="Rakia Alouane" userId="8d2e934c-cacf-4c8b-9bc3-dcd6b732f5d3" providerId="ADAL" clId="{EAEFC40E-23A1-4B55-872B-7C6641133B1D}" dt="2024-10-24T08:08:23.503" v="1097" actId="14100"/>
          <ac:spMkLst>
            <pc:docMk/>
            <pc:sldMk cId="4012869189" sldId="358"/>
            <ac:spMk id="13" creationId="{040CEC25-F7FB-CB3B-549A-A90B5163C17A}"/>
          </ac:spMkLst>
        </pc:spChg>
        <pc:spChg chg="mod">
          <ac:chgData name="Rakia Alouane" userId="8d2e934c-cacf-4c8b-9bc3-dcd6b732f5d3" providerId="ADAL" clId="{EAEFC40E-23A1-4B55-872B-7C6641133B1D}" dt="2024-10-24T08:07:56.122" v="1092" actId="14100"/>
          <ac:spMkLst>
            <pc:docMk/>
            <pc:sldMk cId="4012869189" sldId="358"/>
            <ac:spMk id="33" creationId="{ED6B48C7-ECE7-662F-4A7D-A90B4A318490}"/>
          </ac:spMkLst>
        </pc:spChg>
        <pc:spChg chg="mod">
          <ac:chgData name="Rakia Alouane" userId="8d2e934c-cacf-4c8b-9bc3-dcd6b732f5d3" providerId="ADAL" clId="{EAEFC40E-23A1-4B55-872B-7C6641133B1D}" dt="2024-10-24T08:09:09.568" v="1098" actId="14100"/>
          <ac:spMkLst>
            <pc:docMk/>
            <pc:sldMk cId="4012869189" sldId="358"/>
            <ac:spMk id="34" creationId="{BE881216-3419-9017-22DA-14FD0F37A4B1}"/>
          </ac:spMkLst>
        </pc:spChg>
        <pc:picChg chg="mod">
          <ac:chgData name="Rakia Alouane" userId="8d2e934c-cacf-4c8b-9bc3-dcd6b732f5d3" providerId="ADAL" clId="{EAEFC40E-23A1-4B55-872B-7C6641133B1D}" dt="2024-10-24T08:08:00.485" v="1093" actId="14100"/>
          <ac:picMkLst>
            <pc:docMk/>
            <pc:sldMk cId="4012869189" sldId="358"/>
            <ac:picMk id="5" creationId="{2F50A13A-58FA-3FA5-C9AC-1C4AAC66AE5D}"/>
          </ac:picMkLst>
        </pc:picChg>
      </pc:sldChg>
    </pc:docChg>
  </pc:docChgLst>
  <pc:docChgLst>
    <pc:chgData name="Charlotte Bell" userId="d045411f-2136-46bd-90b3-696db0ace825" providerId="ADAL" clId="{A1AC8575-1BCD-43CC-8D0B-CE1AE55BCB58}"/>
    <pc:docChg chg="custSel addSld delSld modSld">
      <pc:chgData name="Charlotte Bell" userId="d045411f-2136-46bd-90b3-696db0ace825" providerId="ADAL" clId="{A1AC8575-1BCD-43CC-8D0B-CE1AE55BCB58}" dt="2024-09-26T09:13:39.305" v="175" actId="1038"/>
      <pc:docMkLst>
        <pc:docMk/>
      </pc:docMkLst>
      <pc:sldChg chg="del">
        <pc:chgData name="Charlotte Bell" userId="d045411f-2136-46bd-90b3-696db0ace825" providerId="ADAL" clId="{A1AC8575-1BCD-43CC-8D0B-CE1AE55BCB58}" dt="2024-09-26T09:04:47.276" v="1" actId="47"/>
        <pc:sldMkLst>
          <pc:docMk/>
          <pc:sldMk cId="0" sldId="256"/>
        </pc:sldMkLst>
      </pc:sldChg>
      <pc:sldChg chg="del">
        <pc:chgData name="Charlotte Bell" userId="d045411f-2136-46bd-90b3-696db0ace825" providerId="ADAL" clId="{A1AC8575-1BCD-43CC-8D0B-CE1AE55BCB58}" dt="2024-09-26T09:04:48.599" v="2" actId="47"/>
        <pc:sldMkLst>
          <pc:docMk/>
          <pc:sldMk cId="0" sldId="257"/>
        </pc:sldMkLst>
      </pc:sldChg>
      <pc:sldChg chg="addSp delSp modSp mod modAnim">
        <pc:chgData name="Charlotte Bell" userId="d045411f-2136-46bd-90b3-696db0ace825" providerId="ADAL" clId="{A1AC8575-1BCD-43CC-8D0B-CE1AE55BCB58}" dt="2024-09-26T09:05:17.646" v="11"/>
        <pc:sldMkLst>
          <pc:docMk/>
          <pc:sldMk cId="0" sldId="258"/>
        </pc:sldMkLst>
        <pc:spChg chg="del">
          <ac:chgData name="Charlotte Bell" userId="d045411f-2136-46bd-90b3-696db0ace825" providerId="ADAL" clId="{A1AC8575-1BCD-43CC-8D0B-CE1AE55BCB58}" dt="2024-09-26T09:04:53.887" v="3" actId="478"/>
          <ac:spMkLst>
            <pc:docMk/>
            <pc:sldMk cId="0" sldId="258"/>
            <ac:spMk id="3" creationId="{00000000-0000-0000-0000-000000000000}"/>
          </ac:spMkLst>
        </pc:spChg>
        <pc:spChg chg="add mod">
          <ac:chgData name="Charlotte Bell" userId="d045411f-2136-46bd-90b3-696db0ace825" providerId="ADAL" clId="{A1AC8575-1BCD-43CC-8D0B-CE1AE55BCB58}" dt="2024-09-26T09:04:55.725" v="4"/>
          <ac:spMkLst>
            <pc:docMk/>
            <pc:sldMk cId="0" sldId="258"/>
            <ac:spMk id="4" creationId="{3040B281-F44D-DC6A-9B3A-B7AD44A3FDAD}"/>
          </ac:spMkLst>
        </pc:spChg>
        <pc:picChg chg="mod">
          <ac:chgData name="Charlotte Bell" userId="d045411f-2136-46bd-90b3-696db0ace825" providerId="ADAL" clId="{A1AC8575-1BCD-43CC-8D0B-CE1AE55BCB58}" dt="2024-09-26T09:05:14.931" v="10" actId="1076"/>
          <ac:picMkLst>
            <pc:docMk/>
            <pc:sldMk cId="0" sldId="258"/>
            <ac:picMk id="2" creationId="{59C35F88-191D-B078-B4AD-43CB870E33FE}"/>
          </ac:picMkLst>
        </pc:picChg>
      </pc:sldChg>
      <pc:sldChg chg="del">
        <pc:chgData name="Charlotte Bell" userId="d045411f-2136-46bd-90b3-696db0ace825" providerId="ADAL" clId="{A1AC8575-1BCD-43CC-8D0B-CE1AE55BCB58}" dt="2024-09-26T09:10:34.994" v="158" actId="47"/>
        <pc:sldMkLst>
          <pc:docMk/>
          <pc:sldMk cId="0" sldId="260"/>
        </pc:sldMkLst>
      </pc:sldChg>
      <pc:sldChg chg="del">
        <pc:chgData name="Charlotte Bell" userId="d045411f-2136-46bd-90b3-696db0ace825" providerId="ADAL" clId="{A1AC8575-1BCD-43CC-8D0B-CE1AE55BCB58}" dt="2024-09-26T09:12:43.695" v="164" actId="47"/>
        <pc:sldMkLst>
          <pc:docMk/>
          <pc:sldMk cId="0" sldId="262"/>
        </pc:sldMkLst>
      </pc:sldChg>
      <pc:sldChg chg="addSp delSp modSp mod modAnim">
        <pc:chgData name="Charlotte Bell" userId="d045411f-2136-46bd-90b3-696db0ace825" providerId="ADAL" clId="{A1AC8575-1BCD-43CC-8D0B-CE1AE55BCB58}" dt="2024-09-26T09:05:55.252" v="23"/>
        <pc:sldMkLst>
          <pc:docMk/>
          <pc:sldMk cId="0" sldId="263"/>
        </pc:sldMkLst>
        <pc:spChg chg="del">
          <ac:chgData name="Charlotte Bell" userId="d045411f-2136-46bd-90b3-696db0ace825" providerId="ADAL" clId="{A1AC8575-1BCD-43CC-8D0B-CE1AE55BCB58}" dt="2024-09-26T09:05:06.490" v="7" actId="478"/>
          <ac:spMkLst>
            <pc:docMk/>
            <pc:sldMk cId="0" sldId="263"/>
            <ac:spMk id="3" creationId="{00000000-0000-0000-0000-000000000000}"/>
          </ac:spMkLst>
        </pc:spChg>
        <pc:spChg chg="add mod">
          <ac:chgData name="Charlotte Bell" userId="d045411f-2136-46bd-90b3-696db0ace825" providerId="ADAL" clId="{A1AC8575-1BCD-43CC-8D0B-CE1AE55BCB58}" dt="2024-09-26T09:05:07.034" v="8"/>
          <ac:spMkLst>
            <pc:docMk/>
            <pc:sldMk cId="0" sldId="263"/>
            <ac:spMk id="10" creationId="{2098ADC6-14AB-AB8E-EB27-8BA1AC1C8C51}"/>
          </ac:spMkLst>
        </pc:spChg>
        <pc:picChg chg="mod">
          <ac:chgData name="Charlotte Bell" userId="d045411f-2136-46bd-90b3-696db0ace825" providerId="ADAL" clId="{A1AC8575-1BCD-43CC-8D0B-CE1AE55BCB58}" dt="2024-09-26T09:05:52.366" v="22" actId="1076"/>
          <ac:picMkLst>
            <pc:docMk/>
            <pc:sldMk cId="0" sldId="263"/>
            <ac:picMk id="7" creationId="{1C0C5880-BF36-A74B-0615-44598D59ECC4}"/>
          </ac:picMkLst>
        </pc:picChg>
      </pc:sldChg>
      <pc:sldChg chg="del">
        <pc:chgData name="Charlotte Bell" userId="d045411f-2136-46bd-90b3-696db0ace825" providerId="ADAL" clId="{A1AC8575-1BCD-43CC-8D0B-CE1AE55BCB58}" dt="2024-09-26T09:06:05.335" v="24" actId="47"/>
        <pc:sldMkLst>
          <pc:docMk/>
          <pc:sldMk cId="0" sldId="264"/>
        </pc:sldMkLst>
      </pc:sldChg>
      <pc:sldChg chg="addSp delSp modSp mod modAnim">
        <pc:chgData name="Charlotte Bell" userId="d045411f-2136-46bd-90b3-696db0ace825" providerId="ADAL" clId="{A1AC8575-1BCD-43CC-8D0B-CE1AE55BCB58}" dt="2024-09-26T09:13:39.305" v="175" actId="1038"/>
        <pc:sldMkLst>
          <pc:docMk/>
          <pc:sldMk cId="0" sldId="265"/>
        </pc:sldMkLst>
        <pc:spChg chg="del">
          <ac:chgData name="Charlotte Bell" userId="d045411f-2136-46bd-90b3-696db0ace825" providerId="ADAL" clId="{A1AC8575-1BCD-43CC-8D0B-CE1AE55BCB58}" dt="2024-09-26T09:05:01.615" v="5" actId="478"/>
          <ac:spMkLst>
            <pc:docMk/>
            <pc:sldMk cId="0" sldId="265"/>
            <ac:spMk id="3"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4"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2"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3"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4"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5"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6" creationId="{00000000-0000-0000-0000-000000000000}"/>
          </ac:spMkLst>
        </pc:spChg>
        <pc:spChg chg="mod">
          <ac:chgData name="Charlotte Bell" userId="d045411f-2136-46bd-90b3-696db0ace825" providerId="ADAL" clId="{A1AC8575-1BCD-43CC-8D0B-CE1AE55BCB58}" dt="2024-09-26T09:13:39.305" v="175" actId="1038"/>
          <ac:spMkLst>
            <pc:docMk/>
            <pc:sldMk cId="0" sldId="265"/>
            <ac:spMk id="17"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8"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9" creationId="{07E73DB4-7D4E-B2BE-6138-68A48C5F14D0}"/>
          </ac:spMkLst>
        </pc:spChg>
        <pc:spChg chg="mod">
          <ac:chgData name="Charlotte Bell" userId="d045411f-2136-46bd-90b3-696db0ace825" providerId="ADAL" clId="{A1AC8575-1BCD-43CC-8D0B-CE1AE55BCB58}" dt="2024-09-26T09:13:34.441" v="174" actId="1038"/>
          <ac:spMkLst>
            <pc:docMk/>
            <pc:sldMk cId="0" sldId="265"/>
            <ac:spMk id="20" creationId="{D9FF73F5-26AC-990B-D40B-D3B34FD2017F}"/>
          </ac:spMkLst>
        </pc:spChg>
        <pc:spChg chg="add mod">
          <ac:chgData name="Charlotte Bell" userId="d045411f-2136-46bd-90b3-696db0ace825" providerId="ADAL" clId="{A1AC8575-1BCD-43CC-8D0B-CE1AE55BCB58}" dt="2024-09-26T09:05:02.016" v="6"/>
          <ac:spMkLst>
            <pc:docMk/>
            <pc:sldMk cId="0" sldId="265"/>
            <ac:spMk id="21" creationId="{E09A252D-48E6-E455-A022-0FFDD5DF96C1}"/>
          </ac:spMkLst>
        </pc:spChg>
        <pc:grpChg chg="mod">
          <ac:chgData name="Charlotte Bell" userId="d045411f-2136-46bd-90b3-696db0ace825" providerId="ADAL" clId="{A1AC8575-1BCD-43CC-8D0B-CE1AE55BCB58}" dt="2024-09-26T09:13:34.441" v="174" actId="1038"/>
          <ac:grpSpMkLst>
            <pc:docMk/>
            <pc:sldMk cId="0" sldId="265"/>
            <ac:grpSpMk id="9" creationId="{00000000-0000-0000-0000-000000000000}"/>
          </ac:grpSpMkLst>
        </pc:grpChg>
      </pc:sldChg>
      <pc:sldChg chg="modSp del mod">
        <pc:chgData name="Charlotte Bell" userId="d045411f-2136-46bd-90b3-696db0ace825" providerId="ADAL" clId="{A1AC8575-1BCD-43CC-8D0B-CE1AE55BCB58}" dt="2024-09-26T09:10:57.045" v="160" actId="47"/>
        <pc:sldMkLst>
          <pc:docMk/>
          <pc:sldMk cId="0" sldId="266"/>
        </pc:sldMkLst>
        <pc:grpChg chg="mod">
          <ac:chgData name="Charlotte Bell" userId="d045411f-2136-46bd-90b3-696db0ace825" providerId="ADAL" clId="{A1AC8575-1BCD-43CC-8D0B-CE1AE55BCB58}" dt="2024-09-26T09:08:18.694" v="140" actId="1076"/>
          <ac:grpSpMkLst>
            <pc:docMk/>
            <pc:sldMk cId="0" sldId="266"/>
            <ac:grpSpMk id="13" creationId="{355803C9-B678-A98C-4CF7-79DC9C2F5CA2}"/>
          </ac:grpSpMkLst>
        </pc:grpChg>
      </pc:sldChg>
      <pc:sldChg chg="addSp delSp modSp mod">
        <pc:chgData name="Charlotte Bell" userId="d045411f-2136-46bd-90b3-696db0ace825" providerId="ADAL" clId="{A1AC8575-1BCD-43CC-8D0B-CE1AE55BCB58}" dt="2024-09-26T09:09:28.209" v="149" actId="1076"/>
        <pc:sldMkLst>
          <pc:docMk/>
          <pc:sldMk cId="1932464921" sldId="339"/>
        </pc:sldMkLst>
        <pc:spChg chg="mod">
          <ac:chgData name="Charlotte Bell" userId="d045411f-2136-46bd-90b3-696db0ace825" providerId="ADAL" clId="{A1AC8575-1BCD-43CC-8D0B-CE1AE55BCB58}" dt="2024-09-26T09:07:11.402" v="74" actId="1076"/>
          <ac:spMkLst>
            <pc:docMk/>
            <pc:sldMk cId="1932464921" sldId="339"/>
            <ac:spMk id="3" creationId="{61DF4694-1BB5-29AD-63A6-3F0EF02629B1}"/>
          </ac:spMkLst>
        </pc:spChg>
        <pc:spChg chg="add mod">
          <ac:chgData name="Charlotte Bell" userId="d045411f-2136-46bd-90b3-696db0ace825" providerId="ADAL" clId="{A1AC8575-1BCD-43CC-8D0B-CE1AE55BCB58}" dt="2024-09-26T09:08:15.414" v="139" actId="1076"/>
          <ac:spMkLst>
            <pc:docMk/>
            <pc:sldMk cId="1932464921" sldId="339"/>
            <ac:spMk id="5" creationId="{F39ED596-0076-3E02-AFC5-4FD1F7E7F48A}"/>
          </ac:spMkLst>
        </pc:spChg>
        <pc:spChg chg="mod">
          <ac:chgData name="Charlotte Bell" userId="d045411f-2136-46bd-90b3-696db0ace825" providerId="ADAL" clId="{A1AC8575-1BCD-43CC-8D0B-CE1AE55BCB58}" dt="2024-09-26T09:07:28.442" v="94" actId="1038"/>
          <ac:spMkLst>
            <pc:docMk/>
            <pc:sldMk cId="1932464921" sldId="339"/>
            <ac:spMk id="6" creationId="{00000000-0000-0000-0000-000000000000}"/>
          </ac:spMkLst>
        </pc:spChg>
        <pc:spChg chg="del">
          <ac:chgData name="Charlotte Bell" userId="d045411f-2136-46bd-90b3-696db0ace825" providerId="ADAL" clId="{A1AC8575-1BCD-43CC-8D0B-CE1AE55BCB58}" dt="2024-09-26T09:08:05.106" v="136" actId="478"/>
          <ac:spMkLst>
            <pc:docMk/>
            <pc:sldMk cId="1932464921" sldId="339"/>
            <ac:spMk id="7" creationId="{35C1CFA7-C90D-4659-F0E0-1A3E421B3039}"/>
          </ac:spMkLst>
        </pc:spChg>
        <pc:spChg chg="add mod">
          <ac:chgData name="Charlotte Bell" userId="d045411f-2136-46bd-90b3-696db0ace825" providerId="ADAL" clId="{A1AC8575-1BCD-43CC-8D0B-CE1AE55BCB58}" dt="2024-09-26T09:08:33.368" v="145" actId="1076"/>
          <ac:spMkLst>
            <pc:docMk/>
            <pc:sldMk cId="1932464921" sldId="339"/>
            <ac:spMk id="9" creationId="{66E8D93A-5A03-A0EA-16F2-A947C7195D00}"/>
          </ac:spMkLst>
        </pc:spChg>
        <pc:spChg chg="add mod">
          <ac:chgData name="Charlotte Bell" userId="d045411f-2136-46bd-90b3-696db0ace825" providerId="ADAL" clId="{A1AC8575-1BCD-43CC-8D0B-CE1AE55BCB58}" dt="2024-09-26T09:09:28.209" v="149" actId="1076"/>
          <ac:spMkLst>
            <pc:docMk/>
            <pc:sldMk cId="1932464921" sldId="339"/>
            <ac:spMk id="10" creationId="{BE3FAE47-A9CB-AAA7-030E-6C40AA02EE34}"/>
          </ac:spMkLst>
        </pc:spChg>
        <pc:spChg chg="del">
          <ac:chgData name="Charlotte Bell" userId="d045411f-2136-46bd-90b3-696db0ace825" providerId="ADAL" clId="{A1AC8575-1BCD-43CC-8D0B-CE1AE55BCB58}" dt="2024-09-26T09:08:05.106" v="136" actId="478"/>
          <ac:spMkLst>
            <pc:docMk/>
            <pc:sldMk cId="1932464921" sldId="339"/>
            <ac:spMk id="11" creationId="{CAB8DCA9-F5AE-407A-7C8A-211203EB19F6}"/>
          </ac:spMkLst>
        </pc:spChg>
        <pc:spChg chg="del">
          <ac:chgData name="Charlotte Bell" userId="d045411f-2136-46bd-90b3-696db0ace825" providerId="ADAL" clId="{A1AC8575-1BCD-43CC-8D0B-CE1AE55BCB58}" dt="2024-09-26T09:08:05.106" v="136" actId="478"/>
          <ac:spMkLst>
            <pc:docMk/>
            <pc:sldMk cId="1932464921" sldId="339"/>
            <ac:spMk id="13" creationId="{5926264E-0A5B-07EE-EE21-95FEE5A22D5A}"/>
          </ac:spMkLst>
        </pc:spChg>
        <pc:spChg chg="mod">
          <ac:chgData name="Charlotte Bell" userId="d045411f-2136-46bd-90b3-696db0ace825" providerId="ADAL" clId="{A1AC8575-1BCD-43CC-8D0B-CE1AE55BCB58}" dt="2024-09-26T09:07:49.228" v="134" actId="20577"/>
          <ac:spMkLst>
            <pc:docMk/>
            <pc:sldMk cId="1932464921" sldId="339"/>
            <ac:spMk id="16" creationId="{00000000-0000-0000-0000-000000000000}"/>
          </ac:spMkLst>
        </pc:spChg>
        <pc:spChg chg="mod">
          <ac:chgData name="Charlotte Bell" userId="d045411f-2136-46bd-90b3-696db0ace825" providerId="ADAL" clId="{A1AC8575-1BCD-43CC-8D0B-CE1AE55BCB58}" dt="2024-09-26T09:07:37.818" v="117" actId="20577"/>
          <ac:spMkLst>
            <pc:docMk/>
            <pc:sldMk cId="1932464921" sldId="339"/>
            <ac:spMk id="17" creationId="{00000000-0000-0000-0000-000000000000}"/>
          </ac:spMkLst>
        </pc:spChg>
      </pc:sldChg>
      <pc:sldChg chg="add">
        <pc:chgData name="Charlotte Bell" userId="d045411f-2136-46bd-90b3-696db0ace825" providerId="ADAL" clId="{A1AC8575-1BCD-43CC-8D0B-CE1AE55BCB58}" dt="2024-09-26T09:04:45.366" v="0"/>
        <pc:sldMkLst>
          <pc:docMk/>
          <pc:sldMk cId="0" sldId="340"/>
        </pc:sldMkLst>
      </pc:sldChg>
      <pc:sldChg chg="delSp modSp add mod modTransition modNotesTx">
        <pc:chgData name="Charlotte Bell" userId="d045411f-2136-46bd-90b3-696db0ace825" providerId="ADAL" clId="{A1AC8575-1BCD-43CC-8D0B-CE1AE55BCB58}" dt="2024-09-26T09:10:54.220" v="159"/>
        <pc:sldMkLst>
          <pc:docMk/>
          <pc:sldMk cId="1346591375" sldId="341"/>
        </pc:sldMkLst>
        <pc:spChg chg="mod">
          <ac:chgData name="Charlotte Bell" userId="d045411f-2136-46bd-90b3-696db0ace825" providerId="ADAL" clId="{A1AC8575-1BCD-43CC-8D0B-CE1AE55BCB58}" dt="2024-09-26T09:09:47.409" v="153" actId="14100"/>
          <ac:spMkLst>
            <pc:docMk/>
            <pc:sldMk cId="1346591375" sldId="341"/>
            <ac:spMk id="2" creationId="{9691BB15-251F-0D1E-4D98-5AE5095A7831}"/>
          </ac:spMkLst>
        </pc:spChg>
        <pc:spChg chg="del">
          <ac:chgData name="Charlotte Bell" userId="d045411f-2136-46bd-90b3-696db0ace825" providerId="ADAL" clId="{A1AC8575-1BCD-43CC-8D0B-CE1AE55BCB58}" dt="2024-09-26T09:09:40.931" v="151" actId="478"/>
          <ac:spMkLst>
            <pc:docMk/>
            <pc:sldMk cId="1346591375" sldId="341"/>
            <ac:spMk id="5" creationId="{F39ED596-0076-3E02-AFC5-4FD1F7E7F48A}"/>
          </ac:spMkLst>
        </pc:spChg>
        <pc:spChg chg="del">
          <ac:chgData name="Charlotte Bell" userId="d045411f-2136-46bd-90b3-696db0ace825" providerId="ADAL" clId="{A1AC8575-1BCD-43CC-8D0B-CE1AE55BCB58}" dt="2024-09-26T09:09:40.931" v="151" actId="478"/>
          <ac:spMkLst>
            <pc:docMk/>
            <pc:sldMk cId="1346591375" sldId="341"/>
            <ac:spMk id="6" creationId="{00000000-0000-0000-0000-000000000000}"/>
          </ac:spMkLst>
        </pc:spChg>
        <pc:spChg chg="mod">
          <ac:chgData name="Charlotte Bell" userId="d045411f-2136-46bd-90b3-696db0ace825" providerId="ADAL" clId="{A1AC8575-1BCD-43CC-8D0B-CE1AE55BCB58}" dt="2024-09-26T09:09:45.312" v="152" actId="14100"/>
          <ac:spMkLst>
            <pc:docMk/>
            <pc:sldMk cId="1346591375" sldId="341"/>
            <ac:spMk id="8" creationId="{0B8E6306-90E8-9813-9BA0-2CC5DE9F6737}"/>
          </ac:spMkLst>
        </pc:spChg>
        <pc:spChg chg="del">
          <ac:chgData name="Charlotte Bell" userId="d045411f-2136-46bd-90b3-696db0ace825" providerId="ADAL" clId="{A1AC8575-1BCD-43CC-8D0B-CE1AE55BCB58}" dt="2024-09-26T09:09:40.931" v="151" actId="478"/>
          <ac:spMkLst>
            <pc:docMk/>
            <pc:sldMk cId="1346591375" sldId="341"/>
            <ac:spMk id="9" creationId="{66E8D93A-5A03-A0EA-16F2-A947C7195D00}"/>
          </ac:spMkLst>
        </pc:spChg>
        <pc:spChg chg="del">
          <ac:chgData name="Charlotte Bell" userId="d045411f-2136-46bd-90b3-696db0ace825" providerId="ADAL" clId="{A1AC8575-1BCD-43CC-8D0B-CE1AE55BCB58}" dt="2024-09-26T09:09:40.931" v="151" actId="478"/>
          <ac:spMkLst>
            <pc:docMk/>
            <pc:sldMk cId="1346591375" sldId="341"/>
            <ac:spMk id="10" creationId="{BE3FAE47-A9CB-AAA7-030E-6C40AA02EE34}"/>
          </ac:spMkLst>
        </pc:spChg>
        <pc:spChg chg="del">
          <ac:chgData name="Charlotte Bell" userId="d045411f-2136-46bd-90b3-696db0ace825" providerId="ADAL" clId="{A1AC8575-1BCD-43CC-8D0B-CE1AE55BCB58}" dt="2024-09-26T09:09:40.931" v="151" actId="478"/>
          <ac:spMkLst>
            <pc:docMk/>
            <pc:sldMk cId="1346591375" sldId="341"/>
            <ac:spMk id="16" creationId="{00000000-0000-0000-0000-000000000000}"/>
          </ac:spMkLst>
        </pc:spChg>
        <pc:spChg chg="del">
          <ac:chgData name="Charlotte Bell" userId="d045411f-2136-46bd-90b3-696db0ace825" providerId="ADAL" clId="{A1AC8575-1BCD-43CC-8D0B-CE1AE55BCB58}" dt="2024-09-26T09:09:40.931" v="151" actId="478"/>
          <ac:spMkLst>
            <pc:docMk/>
            <pc:sldMk cId="1346591375" sldId="341"/>
            <ac:spMk id="17" creationId="{00000000-0000-0000-0000-000000000000}"/>
          </ac:spMkLst>
        </pc:spChg>
        <pc:spChg chg="mod">
          <ac:chgData name="Charlotte Bell" userId="d045411f-2136-46bd-90b3-696db0ace825" providerId="ADAL" clId="{A1AC8575-1BCD-43CC-8D0B-CE1AE55BCB58}" dt="2024-09-26T09:09:49.587" v="154" actId="14100"/>
          <ac:spMkLst>
            <pc:docMk/>
            <pc:sldMk cId="1346591375" sldId="341"/>
            <ac:spMk id="34" creationId="{748C59A4-7143-3F62-62BB-DD14B39D50BA}"/>
          </ac:spMkLst>
        </pc:spChg>
      </pc:sldChg>
      <pc:sldChg chg="delSp mod modNotesTx">
        <pc:chgData name="Charlotte Bell" userId="d045411f-2136-46bd-90b3-696db0ace825" providerId="ADAL" clId="{A1AC8575-1BCD-43CC-8D0B-CE1AE55BCB58}" dt="2024-09-26T09:10:29.938" v="157"/>
        <pc:sldMkLst>
          <pc:docMk/>
          <pc:sldMk cId="816315374" sldId="342"/>
        </pc:sldMkLst>
        <pc:spChg chg="del">
          <ac:chgData name="Charlotte Bell" userId="d045411f-2136-46bd-90b3-696db0ace825" providerId="ADAL" clId="{A1AC8575-1BCD-43CC-8D0B-CE1AE55BCB58}" dt="2024-09-26T09:10:16.883" v="156" actId="478"/>
          <ac:spMkLst>
            <pc:docMk/>
            <pc:sldMk cId="816315374" sldId="342"/>
            <ac:spMk id="5" creationId="{F39ED596-0076-3E02-AFC5-4FD1F7E7F48A}"/>
          </ac:spMkLst>
        </pc:spChg>
        <pc:spChg chg="del">
          <ac:chgData name="Charlotte Bell" userId="d045411f-2136-46bd-90b3-696db0ace825" providerId="ADAL" clId="{A1AC8575-1BCD-43CC-8D0B-CE1AE55BCB58}" dt="2024-09-26T09:10:16.883" v="156" actId="478"/>
          <ac:spMkLst>
            <pc:docMk/>
            <pc:sldMk cId="816315374" sldId="342"/>
            <ac:spMk id="6" creationId="{00000000-0000-0000-0000-000000000000}"/>
          </ac:spMkLst>
        </pc:spChg>
        <pc:spChg chg="del">
          <ac:chgData name="Charlotte Bell" userId="d045411f-2136-46bd-90b3-696db0ace825" providerId="ADAL" clId="{A1AC8575-1BCD-43CC-8D0B-CE1AE55BCB58}" dt="2024-09-26T09:10:16.883" v="156" actId="478"/>
          <ac:spMkLst>
            <pc:docMk/>
            <pc:sldMk cId="816315374" sldId="342"/>
            <ac:spMk id="8" creationId="{0B8E6306-90E8-9813-9BA0-2CC5DE9F6737}"/>
          </ac:spMkLst>
        </pc:spChg>
        <pc:spChg chg="del">
          <ac:chgData name="Charlotte Bell" userId="d045411f-2136-46bd-90b3-696db0ace825" providerId="ADAL" clId="{A1AC8575-1BCD-43CC-8D0B-CE1AE55BCB58}" dt="2024-09-26T09:10:16.883" v="156" actId="478"/>
          <ac:spMkLst>
            <pc:docMk/>
            <pc:sldMk cId="816315374" sldId="342"/>
            <ac:spMk id="10" creationId="{BE3FAE47-A9CB-AAA7-030E-6C40AA02EE34}"/>
          </ac:spMkLst>
        </pc:spChg>
        <pc:spChg chg="del">
          <ac:chgData name="Charlotte Bell" userId="d045411f-2136-46bd-90b3-696db0ace825" providerId="ADAL" clId="{A1AC8575-1BCD-43CC-8D0B-CE1AE55BCB58}" dt="2024-09-26T09:10:16.883" v="156" actId="478"/>
          <ac:spMkLst>
            <pc:docMk/>
            <pc:sldMk cId="816315374" sldId="342"/>
            <ac:spMk id="16" creationId="{00000000-0000-0000-0000-000000000000}"/>
          </ac:spMkLst>
        </pc:spChg>
        <pc:spChg chg="del">
          <ac:chgData name="Charlotte Bell" userId="d045411f-2136-46bd-90b3-696db0ace825" providerId="ADAL" clId="{A1AC8575-1BCD-43CC-8D0B-CE1AE55BCB58}" dt="2024-09-26T09:10:16.883" v="156" actId="478"/>
          <ac:spMkLst>
            <pc:docMk/>
            <pc:sldMk cId="816315374" sldId="342"/>
            <ac:spMk id="34" creationId="{748C59A4-7143-3F62-62BB-DD14B39D50BA}"/>
          </ac:spMkLst>
        </pc:spChg>
        <pc:grpChg chg="del">
          <ac:chgData name="Charlotte Bell" userId="d045411f-2136-46bd-90b3-696db0ace825" providerId="ADAL" clId="{A1AC8575-1BCD-43CC-8D0B-CE1AE55BCB58}" dt="2024-09-26T09:10:16.883" v="156" actId="478"/>
          <ac:grpSpMkLst>
            <pc:docMk/>
            <pc:sldMk cId="816315374" sldId="342"/>
            <ac:grpSpMk id="36" creationId="{62F5F7BA-BDB2-97B9-4339-CE77218BBBF1}"/>
          </ac:grpSpMkLst>
        </pc:grpChg>
        <pc:grpChg chg="del">
          <ac:chgData name="Charlotte Bell" userId="d045411f-2136-46bd-90b3-696db0ace825" providerId="ADAL" clId="{A1AC8575-1BCD-43CC-8D0B-CE1AE55BCB58}" dt="2024-09-26T09:10:16.883" v="156" actId="478"/>
          <ac:grpSpMkLst>
            <pc:docMk/>
            <pc:sldMk cId="816315374" sldId="342"/>
            <ac:grpSpMk id="38" creationId="{D09AA3BA-1356-9EF9-CCC7-A89046A8B001}"/>
          </ac:grpSpMkLst>
        </pc:grpChg>
      </pc:sldChg>
    </pc:docChg>
  </pc:docChgLst>
  <pc:docChgLst>
    <pc:chgData name="Rakia Alouane" userId="8d2e934c-cacf-4c8b-9bc3-dcd6b732f5d3" providerId="ADAL" clId="{1811402B-1726-46BA-9781-BD397165F03F}"/>
    <pc:docChg chg="undo custSel addSld delSld modSld">
      <pc:chgData name="Rakia Alouane" userId="8d2e934c-cacf-4c8b-9bc3-dcd6b732f5d3" providerId="ADAL" clId="{1811402B-1726-46BA-9781-BD397165F03F}" dt="2024-09-26T11:40:06.818" v="785" actId="20577"/>
      <pc:docMkLst>
        <pc:docMk/>
      </pc:docMkLst>
      <pc:sldChg chg="modSp mod">
        <pc:chgData name="Rakia Alouane" userId="8d2e934c-cacf-4c8b-9bc3-dcd6b732f5d3" providerId="ADAL" clId="{1811402B-1726-46BA-9781-BD397165F03F}" dt="2024-09-20T07:28:42.384" v="14" actId="20577"/>
        <pc:sldMkLst>
          <pc:docMk/>
          <pc:sldMk cId="0" sldId="257"/>
        </pc:sldMkLst>
        <pc:spChg chg="mod">
          <ac:chgData name="Rakia Alouane" userId="8d2e934c-cacf-4c8b-9bc3-dcd6b732f5d3" providerId="ADAL" clId="{1811402B-1726-46BA-9781-BD397165F03F}" dt="2024-09-20T07:28:42.384" v="14" actId="20577"/>
          <ac:spMkLst>
            <pc:docMk/>
            <pc:sldMk cId="0" sldId="257"/>
            <ac:spMk id="3" creationId="{00000000-0000-0000-0000-000000000000}"/>
          </ac:spMkLst>
        </pc:spChg>
      </pc:sldChg>
      <pc:sldChg chg="modSp mod modNotesTx">
        <pc:chgData name="Rakia Alouane" userId="8d2e934c-cacf-4c8b-9bc3-dcd6b732f5d3" providerId="ADAL" clId="{1811402B-1726-46BA-9781-BD397165F03F}" dt="2024-09-20T09:43:04.190" v="730" actId="1076"/>
        <pc:sldMkLst>
          <pc:docMk/>
          <pc:sldMk cId="0" sldId="258"/>
        </pc:sldMkLst>
        <pc:picChg chg="mod">
          <ac:chgData name="Rakia Alouane" userId="8d2e934c-cacf-4c8b-9bc3-dcd6b732f5d3" providerId="ADAL" clId="{1811402B-1726-46BA-9781-BD397165F03F}" dt="2024-09-20T09:43:04.190" v="730" actId="1076"/>
          <ac:picMkLst>
            <pc:docMk/>
            <pc:sldMk cId="0" sldId="258"/>
            <ac:picMk id="2" creationId="{59C35F88-191D-B078-B4AD-43CB870E33FE}"/>
          </ac:picMkLst>
        </pc:picChg>
      </pc:sldChg>
      <pc:sldChg chg="addSp delSp modSp mod delAnim modAnim modNotesTx">
        <pc:chgData name="Rakia Alouane" userId="8d2e934c-cacf-4c8b-9bc3-dcd6b732f5d3" providerId="ADAL" clId="{1811402B-1726-46BA-9781-BD397165F03F}" dt="2024-09-20T08:28:21.148" v="691" actId="20577"/>
        <pc:sldMkLst>
          <pc:docMk/>
          <pc:sldMk cId="0" sldId="260"/>
        </pc:sldMkLst>
        <pc:spChg chg="mod">
          <ac:chgData name="Rakia Alouane" userId="8d2e934c-cacf-4c8b-9bc3-dcd6b732f5d3" providerId="ADAL" clId="{1811402B-1726-46BA-9781-BD397165F03F}" dt="2024-09-20T08:25:55.335" v="637" actId="1076"/>
          <ac:spMkLst>
            <pc:docMk/>
            <pc:sldMk cId="0" sldId="260"/>
            <ac:spMk id="7" creationId="{00000000-0000-0000-0000-000000000000}"/>
          </ac:spMkLst>
        </pc:spChg>
        <pc:spChg chg="del">
          <ac:chgData name="Rakia Alouane" userId="8d2e934c-cacf-4c8b-9bc3-dcd6b732f5d3" providerId="ADAL" clId="{1811402B-1726-46BA-9781-BD397165F03F}" dt="2024-09-20T08:25:44.230" v="633" actId="478"/>
          <ac:spMkLst>
            <pc:docMk/>
            <pc:sldMk cId="0" sldId="260"/>
            <ac:spMk id="9" creationId="{32999418-E7AC-4F95-069B-892EE991AB22}"/>
          </ac:spMkLst>
        </pc:spChg>
        <pc:spChg chg="add mod">
          <ac:chgData name="Rakia Alouane" userId="8d2e934c-cacf-4c8b-9bc3-dcd6b732f5d3" providerId="ADAL" clId="{1811402B-1726-46BA-9781-BD397165F03F}" dt="2024-09-20T08:25:56.707" v="638" actId="1076"/>
          <ac:spMkLst>
            <pc:docMk/>
            <pc:sldMk cId="0" sldId="260"/>
            <ac:spMk id="10" creationId="{EF5F93C7-5AC4-5C47-B79D-34E42829B9AA}"/>
          </ac:spMkLst>
        </pc:spChg>
      </pc:sldChg>
      <pc:sldChg chg="modSp mod">
        <pc:chgData name="Rakia Alouane" userId="8d2e934c-cacf-4c8b-9bc3-dcd6b732f5d3" providerId="ADAL" clId="{1811402B-1726-46BA-9781-BD397165F03F}" dt="2024-09-20T09:01:03.128" v="708" actId="20577"/>
        <pc:sldMkLst>
          <pc:docMk/>
          <pc:sldMk cId="0" sldId="262"/>
        </pc:sldMkLst>
        <pc:spChg chg="mod">
          <ac:chgData name="Rakia Alouane" userId="8d2e934c-cacf-4c8b-9bc3-dcd6b732f5d3" providerId="ADAL" clId="{1811402B-1726-46BA-9781-BD397165F03F}" dt="2024-09-20T09:01:03.128" v="708" actId="20577"/>
          <ac:spMkLst>
            <pc:docMk/>
            <pc:sldMk cId="0" sldId="262"/>
            <ac:spMk id="9" creationId="{00000000-0000-0000-0000-000000000000}"/>
          </ac:spMkLst>
        </pc:spChg>
      </pc:sldChg>
      <pc:sldChg chg="addSp modSp add del mod modAnim">
        <pc:chgData name="Rakia Alouane" userId="8d2e934c-cacf-4c8b-9bc3-dcd6b732f5d3" providerId="ADAL" clId="{1811402B-1726-46BA-9781-BD397165F03F}" dt="2024-09-26T11:15:51.098" v="755" actId="47"/>
        <pc:sldMkLst>
          <pc:docMk/>
          <pc:sldMk cId="0" sldId="263"/>
        </pc:sldMkLst>
        <pc:spChg chg="mod">
          <ac:chgData name="Rakia Alouane" userId="8d2e934c-cacf-4c8b-9bc3-dcd6b732f5d3" providerId="ADAL" clId="{1811402B-1726-46BA-9781-BD397165F03F}" dt="2024-09-26T11:15:04.121" v="752" actId="122"/>
          <ac:spMkLst>
            <pc:docMk/>
            <pc:sldMk cId="0" sldId="263"/>
            <ac:spMk id="8" creationId="{00000000-0000-0000-0000-000000000000}"/>
          </ac:spMkLst>
        </pc:spChg>
        <pc:picChg chg="add mod">
          <ac:chgData name="Rakia Alouane" userId="8d2e934c-cacf-4c8b-9bc3-dcd6b732f5d3" providerId="ADAL" clId="{1811402B-1726-46BA-9781-BD397165F03F}" dt="2024-09-20T09:28:11.591" v="709"/>
          <ac:picMkLst>
            <pc:docMk/>
            <pc:sldMk cId="0" sldId="263"/>
            <ac:picMk id="7" creationId="{1C0C5880-BF36-A74B-0615-44598D59ECC4}"/>
          </ac:picMkLst>
        </pc:picChg>
      </pc:sldChg>
      <pc:sldChg chg="modSp mod">
        <pc:chgData name="Rakia Alouane" userId="8d2e934c-cacf-4c8b-9bc3-dcd6b732f5d3" providerId="ADAL" clId="{1811402B-1726-46BA-9781-BD397165F03F}" dt="2024-09-20T08:29:06.587" v="706" actId="20577"/>
        <pc:sldMkLst>
          <pc:docMk/>
          <pc:sldMk cId="0" sldId="264"/>
        </pc:sldMkLst>
        <pc:spChg chg="mod">
          <ac:chgData name="Rakia Alouane" userId="8d2e934c-cacf-4c8b-9bc3-dcd6b732f5d3" providerId="ADAL" clId="{1811402B-1726-46BA-9781-BD397165F03F}" dt="2024-09-20T08:29:06.587" v="706" actId="20577"/>
          <ac:spMkLst>
            <pc:docMk/>
            <pc:sldMk cId="0" sldId="264"/>
            <ac:spMk id="3" creationId="{00000000-0000-0000-0000-000000000000}"/>
          </ac:spMkLst>
        </pc:spChg>
      </pc:sldChg>
      <pc:sldChg chg="addSp delSp modSp mod delAnim modAnim">
        <pc:chgData name="Rakia Alouane" userId="8d2e934c-cacf-4c8b-9bc3-dcd6b732f5d3" providerId="ADAL" clId="{1811402B-1726-46BA-9781-BD397165F03F}" dt="2024-09-26T11:14:46.514" v="751"/>
        <pc:sldMkLst>
          <pc:docMk/>
          <pc:sldMk cId="0" sldId="265"/>
        </pc:sldMkLst>
        <pc:picChg chg="del mod">
          <ac:chgData name="Rakia Alouane" userId="8d2e934c-cacf-4c8b-9bc3-dcd6b732f5d3" providerId="ADAL" clId="{1811402B-1726-46BA-9781-BD397165F03F}" dt="2024-09-26T11:13:42.498" v="745" actId="478"/>
          <ac:picMkLst>
            <pc:docMk/>
            <pc:sldMk cId="0" sldId="265"/>
            <ac:picMk id="3" creationId="{7A71915D-3C10-4089-943B-17B8C74C0158}"/>
          </ac:picMkLst>
        </pc:picChg>
        <pc:picChg chg="del mod">
          <ac:chgData name="Rakia Alouane" userId="8d2e934c-cacf-4c8b-9bc3-dcd6b732f5d3" providerId="ADAL" clId="{1811402B-1726-46BA-9781-BD397165F03F}" dt="2024-09-26T11:14:44.974" v="750" actId="478"/>
          <ac:picMkLst>
            <pc:docMk/>
            <pc:sldMk cId="0" sldId="265"/>
            <ac:picMk id="22" creationId="{BAB9DA75-74FA-46C9-B0E6-03B57E378C2A}"/>
          </ac:picMkLst>
        </pc:picChg>
        <pc:picChg chg="add mod">
          <ac:chgData name="Rakia Alouane" userId="8d2e934c-cacf-4c8b-9bc3-dcd6b732f5d3" providerId="ADAL" clId="{1811402B-1726-46BA-9781-BD397165F03F}" dt="2024-09-26T11:14:46.514" v="751"/>
          <ac:picMkLst>
            <pc:docMk/>
            <pc:sldMk cId="0" sldId="265"/>
            <ac:picMk id="23" creationId="{664E1E01-7798-4DA9-0639-036D2EC231C9}"/>
          </ac:picMkLst>
        </pc:picChg>
      </pc:sldChg>
      <pc:sldChg chg="addSp modSp del mod modAnim modNotesTx">
        <pc:chgData name="Rakia Alouane" userId="8d2e934c-cacf-4c8b-9bc3-dcd6b732f5d3" providerId="ADAL" clId="{1811402B-1726-46BA-9781-BD397165F03F}" dt="2024-09-20T09:47:18.841" v="733"/>
        <pc:sldMkLst>
          <pc:docMk/>
          <pc:sldMk cId="0" sldId="266"/>
        </pc:sldMkLst>
        <pc:spChg chg="mod">
          <ac:chgData name="Rakia Alouane" userId="8d2e934c-cacf-4c8b-9bc3-dcd6b732f5d3" providerId="ADAL" clId="{1811402B-1726-46BA-9781-BD397165F03F}" dt="2024-09-20T08:10:18.590" v="204" actId="6549"/>
          <ac:spMkLst>
            <pc:docMk/>
            <pc:sldMk cId="0" sldId="266"/>
            <ac:spMk id="8" creationId="{00000000-0000-0000-0000-000000000000}"/>
          </ac:spMkLst>
        </pc:spChg>
        <pc:spChg chg="mod">
          <ac:chgData name="Rakia Alouane" userId="8d2e934c-cacf-4c8b-9bc3-dcd6b732f5d3" providerId="ADAL" clId="{1811402B-1726-46BA-9781-BD397165F03F}" dt="2024-09-20T08:09:34.045" v="168" actId="20577"/>
          <ac:spMkLst>
            <pc:docMk/>
            <pc:sldMk cId="0" sldId="266"/>
            <ac:spMk id="9" creationId="{00000000-0000-0000-0000-000000000000}"/>
          </ac:spMkLst>
        </pc:spChg>
        <pc:spChg chg="mod">
          <ac:chgData name="Rakia Alouane" userId="8d2e934c-cacf-4c8b-9bc3-dcd6b732f5d3" providerId="ADAL" clId="{1811402B-1726-46BA-9781-BD397165F03F}" dt="2024-09-20T08:01:21.752" v="31" actId="20577"/>
          <ac:spMkLst>
            <pc:docMk/>
            <pc:sldMk cId="0" sldId="266"/>
            <ac:spMk id="10" creationId="{00000000-0000-0000-0000-000000000000}"/>
          </ac:spMkLst>
        </pc:spChg>
        <pc:spChg chg="mod">
          <ac:chgData name="Rakia Alouane" userId="8d2e934c-cacf-4c8b-9bc3-dcd6b732f5d3" providerId="ADAL" clId="{1811402B-1726-46BA-9781-BD397165F03F}" dt="2024-09-20T08:09:20.821" v="162" actId="6549"/>
          <ac:spMkLst>
            <pc:docMk/>
            <pc:sldMk cId="0" sldId="266"/>
            <ac:spMk id="11" creationId="{00000000-0000-0000-0000-000000000000}"/>
          </ac:spMkLst>
        </pc:spChg>
        <pc:spChg chg="add mod">
          <ac:chgData name="Rakia Alouane" userId="8d2e934c-cacf-4c8b-9bc3-dcd6b732f5d3" providerId="ADAL" clId="{1811402B-1726-46BA-9781-BD397165F03F}" dt="2024-09-20T08:09:01.065" v="99" actId="1076"/>
          <ac:spMkLst>
            <pc:docMk/>
            <pc:sldMk cId="0" sldId="266"/>
            <ac:spMk id="12" creationId="{4C642429-3D11-89D4-3995-27312FC3FA8B}"/>
          </ac:spMkLst>
        </pc:spChg>
      </pc:sldChg>
      <pc:sldChg chg="modSp mod modAnim">
        <pc:chgData name="Rakia Alouane" userId="8d2e934c-cacf-4c8b-9bc3-dcd6b732f5d3" providerId="ADAL" clId="{1811402B-1726-46BA-9781-BD397165F03F}" dt="2024-09-26T11:10:48.481" v="736"/>
        <pc:sldMkLst>
          <pc:docMk/>
          <pc:sldMk cId="1932464921" sldId="339"/>
        </pc:sldMkLst>
        <pc:picChg chg="mod">
          <ac:chgData name="Rakia Alouane" userId="8d2e934c-cacf-4c8b-9bc3-dcd6b732f5d3" providerId="ADAL" clId="{1811402B-1726-46BA-9781-BD397165F03F}" dt="2024-09-26T11:10:45.644" v="735" actId="1076"/>
          <ac:picMkLst>
            <pc:docMk/>
            <pc:sldMk cId="1932464921" sldId="339"/>
            <ac:picMk id="7" creationId="{11188E34-4A39-AACE-8A28-F907A867D76C}"/>
          </ac:picMkLst>
        </pc:picChg>
      </pc:sldChg>
      <pc:sldChg chg="modSp mod">
        <pc:chgData name="Rakia Alouane" userId="8d2e934c-cacf-4c8b-9bc3-dcd6b732f5d3" providerId="ADAL" clId="{1811402B-1726-46BA-9781-BD397165F03F}" dt="2024-09-26T11:40:06.818" v="785" actId="20577"/>
        <pc:sldMkLst>
          <pc:docMk/>
          <pc:sldMk cId="0" sldId="340"/>
        </pc:sldMkLst>
        <pc:spChg chg="mod">
          <ac:chgData name="Rakia Alouane" userId="8d2e934c-cacf-4c8b-9bc3-dcd6b732f5d3" providerId="ADAL" clId="{1811402B-1726-46BA-9781-BD397165F03F}" dt="2024-09-26T11:40:06.818" v="785" actId="20577"/>
          <ac:spMkLst>
            <pc:docMk/>
            <pc:sldMk cId="0" sldId="340"/>
            <ac:spMk id="7" creationId="{00000000-0000-0000-0000-000000000000}"/>
          </ac:spMkLst>
        </pc:spChg>
      </pc:sldChg>
      <pc:sldChg chg="delSp modSp mod delAnim modAnim">
        <pc:chgData name="Rakia Alouane" userId="8d2e934c-cacf-4c8b-9bc3-dcd6b732f5d3" providerId="ADAL" clId="{1811402B-1726-46BA-9781-BD397165F03F}" dt="2024-09-26T11:12:47.215" v="742"/>
        <pc:sldMkLst>
          <pc:docMk/>
          <pc:sldMk cId="816315374" sldId="342"/>
        </pc:sldMkLst>
        <pc:picChg chg="del mod">
          <ac:chgData name="Rakia Alouane" userId="8d2e934c-cacf-4c8b-9bc3-dcd6b732f5d3" providerId="ADAL" clId="{1811402B-1726-46BA-9781-BD397165F03F}" dt="2024-09-26T11:12:09.228" v="738" actId="478"/>
          <ac:picMkLst>
            <pc:docMk/>
            <pc:sldMk cId="816315374" sldId="342"/>
            <ac:picMk id="5" creationId="{346BFB61-56E6-11EB-8F13-E3E24C7069F4}"/>
          </ac:picMkLst>
        </pc:picChg>
        <pc:picChg chg="mod">
          <ac:chgData name="Rakia Alouane" userId="8d2e934c-cacf-4c8b-9bc3-dcd6b732f5d3" providerId="ADAL" clId="{1811402B-1726-46BA-9781-BD397165F03F}" dt="2024-09-26T11:12:43.995" v="741" actId="1076"/>
          <ac:picMkLst>
            <pc:docMk/>
            <pc:sldMk cId="816315374" sldId="342"/>
            <ac:picMk id="6" creationId="{2936937C-9DFF-1E5A-4560-A93C61013074}"/>
          </ac:picMkLst>
        </pc:picChg>
      </pc:sldChg>
      <pc:sldChg chg="delSp modSp mod delAnim modAnim">
        <pc:chgData name="Rakia Alouane" userId="8d2e934c-cacf-4c8b-9bc3-dcd6b732f5d3" providerId="ADAL" clId="{1811402B-1726-46BA-9781-BD397165F03F}" dt="2024-09-26T11:17:16.405" v="783"/>
        <pc:sldMkLst>
          <pc:docMk/>
          <pc:sldMk cId="0" sldId="344"/>
        </pc:sldMkLst>
        <pc:spChg chg="del">
          <ac:chgData name="Rakia Alouane" userId="8d2e934c-cacf-4c8b-9bc3-dcd6b732f5d3" providerId="ADAL" clId="{1811402B-1726-46BA-9781-BD397165F03F}" dt="2024-09-26T11:16:30.980" v="778" actId="478"/>
          <ac:spMkLst>
            <pc:docMk/>
            <pc:sldMk cId="0" sldId="344"/>
            <ac:spMk id="5" creationId="{00000000-0000-0000-0000-000000000000}"/>
          </ac:spMkLst>
        </pc:spChg>
        <pc:spChg chg="mod">
          <ac:chgData name="Rakia Alouane" userId="8d2e934c-cacf-4c8b-9bc3-dcd6b732f5d3" providerId="ADAL" clId="{1811402B-1726-46BA-9781-BD397165F03F}" dt="2024-09-26T11:16:37.058" v="779" actId="1076"/>
          <ac:spMkLst>
            <pc:docMk/>
            <pc:sldMk cId="0" sldId="344"/>
            <ac:spMk id="8" creationId="{00000000-0000-0000-0000-000000000000}"/>
          </ac:spMkLst>
        </pc:spChg>
        <pc:picChg chg="mod">
          <ac:chgData name="Rakia Alouane" userId="8d2e934c-cacf-4c8b-9bc3-dcd6b732f5d3" providerId="ADAL" clId="{1811402B-1726-46BA-9781-BD397165F03F}" dt="2024-09-26T11:17:12.171" v="782" actId="1076"/>
          <ac:picMkLst>
            <pc:docMk/>
            <pc:sldMk cId="0" sldId="344"/>
            <ac:picMk id="3" creationId="{749B31A1-3D44-187C-1FE9-150302B7E70E}"/>
          </ac:picMkLst>
        </pc:picChg>
        <pc:picChg chg="del">
          <ac:chgData name="Rakia Alouane" userId="8d2e934c-cacf-4c8b-9bc3-dcd6b732f5d3" providerId="ADAL" clId="{1811402B-1726-46BA-9781-BD397165F03F}" dt="2024-09-26T11:15:53.871" v="756" actId="478"/>
          <ac:picMkLst>
            <pc:docMk/>
            <pc:sldMk cId="0" sldId="344"/>
            <ac:picMk id="14" creationId="{407F7CE6-BA30-01A8-3A7C-EED608728F96}"/>
          </ac:picMkLst>
        </pc:picChg>
      </pc:sldChg>
    </pc:docChg>
  </pc:docChgLst>
  <pc:docChgLst>
    <pc:chgData name="Rakia Alouane" userId="8d2e934c-cacf-4c8b-9bc3-dcd6b732f5d3" providerId="ADAL" clId="{D3D87987-1207-4925-8676-AE20B7934ACB}"/>
    <pc:docChg chg="undo redo custSel delSld modSld sldOrd">
      <pc:chgData name="Rakia Alouane" userId="8d2e934c-cacf-4c8b-9bc3-dcd6b732f5d3" providerId="ADAL" clId="{D3D87987-1207-4925-8676-AE20B7934ACB}" dt="2024-09-30T10:29:40.997" v="2173" actId="20577"/>
      <pc:docMkLst>
        <pc:docMk/>
      </pc:docMkLst>
      <pc:sldChg chg="addSp delSp modSp mod setBg delAnim modAnim modNotesTx">
        <pc:chgData name="Rakia Alouane" userId="8d2e934c-cacf-4c8b-9bc3-dcd6b732f5d3" providerId="ADAL" clId="{D3D87987-1207-4925-8676-AE20B7934ACB}" dt="2024-09-26T14:35:06.975" v="14"/>
        <pc:sldMkLst>
          <pc:docMk/>
          <pc:sldMk cId="0" sldId="258"/>
        </pc:sldMkLst>
        <pc:picChg chg="del">
          <ac:chgData name="Rakia Alouane" userId="8d2e934c-cacf-4c8b-9bc3-dcd6b732f5d3" providerId="ADAL" clId="{D3D87987-1207-4925-8676-AE20B7934ACB}" dt="2024-09-26T14:30:31.711" v="8" actId="478"/>
          <ac:picMkLst>
            <pc:docMk/>
            <pc:sldMk cId="0" sldId="258"/>
            <ac:picMk id="2" creationId="{59C35F88-191D-B078-B4AD-43CB870E33FE}"/>
          </ac:picMkLst>
        </pc:picChg>
        <pc:picChg chg="add del mod">
          <ac:chgData name="Rakia Alouane" userId="8d2e934c-cacf-4c8b-9bc3-dcd6b732f5d3" providerId="ADAL" clId="{D3D87987-1207-4925-8676-AE20B7934ACB}" dt="2024-09-26T14:30:05.216" v="5" actId="478"/>
          <ac:picMkLst>
            <pc:docMk/>
            <pc:sldMk cId="0" sldId="258"/>
            <ac:picMk id="5" creationId="{EB400DEF-16F1-08C1-68FF-95E3C95612FF}"/>
          </ac:picMkLst>
        </pc:picChg>
        <pc:picChg chg="mod">
          <ac:chgData name="Rakia Alouane" userId="8d2e934c-cacf-4c8b-9bc3-dcd6b732f5d3" providerId="ADAL" clId="{D3D87987-1207-4925-8676-AE20B7934ACB}" dt="2024-09-26T14:35:00.988" v="13" actId="1076"/>
          <ac:picMkLst>
            <pc:docMk/>
            <pc:sldMk cId="0" sldId="258"/>
            <ac:picMk id="6" creationId="{06CA8BB7-108E-BF5A-894B-307060158963}"/>
          </ac:picMkLst>
        </pc:picChg>
      </pc:sldChg>
      <pc:sldChg chg="addSp modSp mod modAnim">
        <pc:chgData name="Rakia Alouane" userId="8d2e934c-cacf-4c8b-9bc3-dcd6b732f5d3" providerId="ADAL" clId="{D3D87987-1207-4925-8676-AE20B7934ACB}" dt="2024-09-30T09:36:11.770" v="1051" actId="20577"/>
        <pc:sldMkLst>
          <pc:docMk/>
          <pc:sldMk cId="0" sldId="265"/>
        </pc:sldMkLst>
        <pc:spChg chg="add mod">
          <ac:chgData name="Rakia Alouane" userId="8d2e934c-cacf-4c8b-9bc3-dcd6b732f5d3" providerId="ADAL" clId="{D3D87987-1207-4925-8676-AE20B7934ACB}" dt="2024-09-27T14:38:18.898" v="916" actId="1076"/>
          <ac:spMkLst>
            <pc:docMk/>
            <pc:sldMk cId="0" sldId="265"/>
            <ac:spMk id="3" creationId="{1192BBC7-6DE2-5A52-6EB5-87909F795994}"/>
          </ac:spMkLst>
        </pc:spChg>
        <pc:spChg chg="mod">
          <ac:chgData name="Rakia Alouane" userId="8d2e934c-cacf-4c8b-9bc3-dcd6b732f5d3" providerId="ADAL" clId="{D3D87987-1207-4925-8676-AE20B7934ACB}" dt="2024-09-27T14:37:26.382" v="874" actId="20577"/>
          <ac:spMkLst>
            <pc:docMk/>
            <pc:sldMk cId="0" sldId="265"/>
            <ac:spMk id="12" creationId="{00000000-0000-0000-0000-000000000000}"/>
          </ac:spMkLst>
        </pc:spChg>
        <pc:spChg chg="mod">
          <ac:chgData name="Rakia Alouane" userId="8d2e934c-cacf-4c8b-9bc3-dcd6b732f5d3" providerId="ADAL" clId="{D3D87987-1207-4925-8676-AE20B7934ACB}" dt="2024-09-30T09:36:11.770" v="1051" actId="20577"/>
          <ac:spMkLst>
            <pc:docMk/>
            <pc:sldMk cId="0" sldId="265"/>
            <ac:spMk id="17" creationId="{00000000-0000-0000-0000-000000000000}"/>
          </ac:spMkLst>
        </pc:spChg>
      </pc:sldChg>
      <pc:sldChg chg="addSp delSp modSp mod ord modTransition delAnim modNotesTx">
        <pc:chgData name="Rakia Alouane" userId="8d2e934c-cacf-4c8b-9bc3-dcd6b732f5d3" providerId="ADAL" clId="{D3D87987-1207-4925-8676-AE20B7934ACB}" dt="2024-09-30T09:18:20.114" v="953"/>
        <pc:sldMkLst>
          <pc:docMk/>
          <pc:sldMk cId="1932464921" sldId="339"/>
        </pc:sldMkLst>
        <pc:spChg chg="mod">
          <ac:chgData name="Rakia Alouane" userId="8d2e934c-cacf-4c8b-9bc3-dcd6b732f5d3" providerId="ADAL" clId="{D3D87987-1207-4925-8676-AE20B7934ACB}" dt="2024-09-27T14:01:10.135" v="389" actId="20577"/>
          <ac:spMkLst>
            <pc:docMk/>
            <pc:sldMk cId="1932464921" sldId="339"/>
            <ac:spMk id="3" creationId="{61DF4694-1BB5-29AD-63A6-3F0EF02629B1}"/>
          </ac:spMkLst>
        </pc:spChg>
        <pc:spChg chg="del">
          <ac:chgData name="Rakia Alouane" userId="8d2e934c-cacf-4c8b-9bc3-dcd6b732f5d3" providerId="ADAL" clId="{D3D87987-1207-4925-8676-AE20B7934ACB}" dt="2024-09-30T09:11:14.435" v="934" actId="478"/>
          <ac:spMkLst>
            <pc:docMk/>
            <pc:sldMk cId="1932464921" sldId="339"/>
            <ac:spMk id="5" creationId="{F39ED596-0076-3E02-AFC5-4FD1F7E7F48A}"/>
          </ac:spMkLst>
        </pc:spChg>
        <pc:spChg chg="mod">
          <ac:chgData name="Rakia Alouane" userId="8d2e934c-cacf-4c8b-9bc3-dcd6b732f5d3" providerId="ADAL" clId="{D3D87987-1207-4925-8676-AE20B7934ACB}" dt="2024-09-27T14:01:54.339" v="441" actId="6549"/>
          <ac:spMkLst>
            <pc:docMk/>
            <pc:sldMk cId="1932464921" sldId="339"/>
            <ac:spMk id="6" creationId="{00000000-0000-0000-0000-000000000000}"/>
          </ac:spMkLst>
        </pc:spChg>
        <pc:spChg chg="add del">
          <ac:chgData name="Rakia Alouane" userId="8d2e934c-cacf-4c8b-9bc3-dcd6b732f5d3" providerId="ADAL" clId="{D3D87987-1207-4925-8676-AE20B7934ACB}" dt="2024-09-30T09:11:41.057" v="938" actId="478"/>
          <ac:spMkLst>
            <pc:docMk/>
            <pc:sldMk cId="1932464921" sldId="339"/>
            <ac:spMk id="7" creationId="{E7283630-2CA5-7118-5712-D27C310735F8}"/>
          </ac:spMkLst>
        </pc:spChg>
        <pc:spChg chg="del">
          <ac:chgData name="Rakia Alouane" userId="8d2e934c-cacf-4c8b-9bc3-dcd6b732f5d3" providerId="ADAL" clId="{D3D87987-1207-4925-8676-AE20B7934ACB}" dt="2024-09-30T09:11:17.100" v="935" actId="478"/>
          <ac:spMkLst>
            <pc:docMk/>
            <pc:sldMk cId="1932464921" sldId="339"/>
            <ac:spMk id="9" creationId="{66E8D93A-5A03-A0EA-16F2-A947C7195D00}"/>
          </ac:spMkLst>
        </pc:spChg>
        <pc:spChg chg="del">
          <ac:chgData name="Rakia Alouane" userId="8d2e934c-cacf-4c8b-9bc3-dcd6b732f5d3" providerId="ADAL" clId="{D3D87987-1207-4925-8676-AE20B7934ACB}" dt="2024-09-30T09:11:19.074" v="936" actId="478"/>
          <ac:spMkLst>
            <pc:docMk/>
            <pc:sldMk cId="1932464921" sldId="339"/>
            <ac:spMk id="10" creationId="{BE3FAE47-A9CB-AAA7-030E-6C40AA02EE34}"/>
          </ac:spMkLst>
        </pc:spChg>
        <pc:spChg chg="add mod">
          <ac:chgData name="Rakia Alouane" userId="8d2e934c-cacf-4c8b-9bc3-dcd6b732f5d3" providerId="ADAL" clId="{D3D87987-1207-4925-8676-AE20B7934ACB}" dt="2024-09-30T09:11:54.339" v="941" actId="208"/>
          <ac:spMkLst>
            <pc:docMk/>
            <pc:sldMk cId="1932464921" sldId="339"/>
            <ac:spMk id="11" creationId="{0D77CF9E-E987-9A15-5AC2-7A774D7CC782}"/>
          </ac:spMkLst>
        </pc:spChg>
        <pc:spChg chg="add mod">
          <ac:chgData name="Rakia Alouane" userId="8d2e934c-cacf-4c8b-9bc3-dcd6b732f5d3" providerId="ADAL" clId="{D3D87987-1207-4925-8676-AE20B7934ACB}" dt="2024-09-30T09:12:44.658" v="949" actId="1076"/>
          <ac:spMkLst>
            <pc:docMk/>
            <pc:sldMk cId="1932464921" sldId="339"/>
            <ac:spMk id="12" creationId="{AC1A52FF-74F8-1C61-2980-7921615F8F47}"/>
          </ac:spMkLst>
        </pc:spChg>
        <pc:spChg chg="add mod">
          <ac:chgData name="Rakia Alouane" userId="8d2e934c-cacf-4c8b-9bc3-dcd6b732f5d3" providerId="ADAL" clId="{D3D87987-1207-4925-8676-AE20B7934ACB}" dt="2024-09-30T09:12:40.832" v="948" actId="1076"/>
          <ac:spMkLst>
            <pc:docMk/>
            <pc:sldMk cId="1932464921" sldId="339"/>
            <ac:spMk id="13" creationId="{3879DD01-A76C-5930-31D1-9ED0D960FA08}"/>
          </ac:spMkLst>
        </pc:spChg>
        <pc:spChg chg="mod">
          <ac:chgData name="Rakia Alouane" userId="8d2e934c-cacf-4c8b-9bc3-dcd6b732f5d3" providerId="ADAL" clId="{D3D87987-1207-4925-8676-AE20B7934ACB}" dt="2024-09-27T14:02:04.704" v="462" actId="20577"/>
          <ac:spMkLst>
            <pc:docMk/>
            <pc:sldMk cId="1932464921" sldId="339"/>
            <ac:spMk id="16" creationId="{00000000-0000-0000-0000-000000000000}"/>
          </ac:spMkLst>
        </pc:spChg>
        <pc:spChg chg="mod">
          <ac:chgData name="Rakia Alouane" userId="8d2e934c-cacf-4c8b-9bc3-dcd6b732f5d3" providerId="ADAL" clId="{D3D87987-1207-4925-8676-AE20B7934ACB}" dt="2024-09-27T14:01:59.958" v="451" actId="20577"/>
          <ac:spMkLst>
            <pc:docMk/>
            <pc:sldMk cId="1932464921" sldId="339"/>
            <ac:spMk id="17" creationId="{00000000-0000-0000-0000-000000000000}"/>
          </ac:spMkLst>
        </pc:spChg>
        <pc:picChg chg="del">
          <ac:chgData name="Rakia Alouane" userId="8d2e934c-cacf-4c8b-9bc3-dcd6b732f5d3" providerId="ADAL" clId="{D3D87987-1207-4925-8676-AE20B7934ACB}" dt="2024-09-27T14:08:43.492" v="561" actId="478"/>
          <ac:picMkLst>
            <pc:docMk/>
            <pc:sldMk cId="1932464921" sldId="339"/>
            <ac:picMk id="7" creationId="{11188E34-4A39-AACE-8A28-F907A867D76C}"/>
          </ac:picMkLst>
        </pc:picChg>
      </pc:sldChg>
      <pc:sldChg chg="modSp mod">
        <pc:chgData name="Rakia Alouane" userId="8d2e934c-cacf-4c8b-9bc3-dcd6b732f5d3" providerId="ADAL" clId="{D3D87987-1207-4925-8676-AE20B7934ACB}" dt="2024-09-26T14:28:59.153" v="1" actId="20577"/>
        <pc:sldMkLst>
          <pc:docMk/>
          <pc:sldMk cId="0" sldId="340"/>
        </pc:sldMkLst>
        <pc:spChg chg="mod">
          <ac:chgData name="Rakia Alouane" userId="8d2e934c-cacf-4c8b-9bc3-dcd6b732f5d3" providerId="ADAL" clId="{D3D87987-1207-4925-8676-AE20B7934ACB}" dt="2024-09-26T14:28:59.153" v="1" actId="20577"/>
          <ac:spMkLst>
            <pc:docMk/>
            <pc:sldMk cId="0" sldId="340"/>
            <ac:spMk id="7" creationId="{00000000-0000-0000-0000-000000000000}"/>
          </ac:spMkLst>
        </pc:spChg>
      </pc:sldChg>
      <pc:sldChg chg="addSp delSp modSp mod modAnim">
        <pc:chgData name="Rakia Alouane" userId="8d2e934c-cacf-4c8b-9bc3-dcd6b732f5d3" providerId="ADAL" clId="{D3D87987-1207-4925-8676-AE20B7934ACB}" dt="2024-09-30T09:33:32.861" v="1047" actId="206"/>
        <pc:sldMkLst>
          <pc:docMk/>
          <pc:sldMk cId="1346591375" sldId="341"/>
        </pc:sldMkLst>
        <pc:spChg chg="del">
          <ac:chgData name="Rakia Alouane" userId="8d2e934c-cacf-4c8b-9bc3-dcd6b732f5d3" providerId="ADAL" clId="{D3D87987-1207-4925-8676-AE20B7934ACB}" dt="2024-09-27T13:59:21.530" v="344" actId="478"/>
          <ac:spMkLst>
            <pc:docMk/>
            <pc:sldMk cId="1346591375" sldId="341"/>
            <ac:spMk id="2" creationId="{9691BB15-251F-0D1E-4D98-5AE5095A7831}"/>
          </ac:spMkLst>
        </pc:spChg>
        <pc:spChg chg="mod">
          <ac:chgData name="Rakia Alouane" userId="8d2e934c-cacf-4c8b-9bc3-dcd6b732f5d3" providerId="ADAL" clId="{D3D87987-1207-4925-8676-AE20B7934ACB}" dt="2024-09-27T13:56:19.953" v="339" actId="6549"/>
          <ac:spMkLst>
            <pc:docMk/>
            <pc:sldMk cId="1346591375" sldId="341"/>
            <ac:spMk id="3" creationId="{61DF4694-1BB5-29AD-63A6-3F0EF02629B1}"/>
          </ac:spMkLst>
        </pc:spChg>
        <pc:spChg chg="ord">
          <ac:chgData name="Rakia Alouane" userId="8d2e934c-cacf-4c8b-9bc3-dcd6b732f5d3" providerId="ADAL" clId="{D3D87987-1207-4925-8676-AE20B7934ACB}" dt="2024-09-27T14:00:12.488" v="352" actId="166"/>
          <ac:spMkLst>
            <pc:docMk/>
            <pc:sldMk cId="1346591375" sldId="341"/>
            <ac:spMk id="4" creationId="{0AC343AC-1BDC-922B-A21D-68312564E36C}"/>
          </ac:spMkLst>
        </pc:spChg>
        <pc:spChg chg="add del mod">
          <ac:chgData name="Rakia Alouane" userId="8d2e934c-cacf-4c8b-9bc3-dcd6b732f5d3" providerId="ADAL" clId="{D3D87987-1207-4925-8676-AE20B7934ACB}" dt="2024-09-27T14:36:37.228" v="823" actId="478"/>
          <ac:spMkLst>
            <pc:docMk/>
            <pc:sldMk cId="1346591375" sldId="341"/>
            <ac:spMk id="6" creationId="{A268E70E-824C-FFFA-3144-5C5413895E46}"/>
          </ac:spMkLst>
        </pc:spChg>
        <pc:spChg chg="add mod">
          <ac:chgData name="Rakia Alouane" userId="8d2e934c-cacf-4c8b-9bc3-dcd6b732f5d3" providerId="ADAL" clId="{D3D87987-1207-4925-8676-AE20B7934ACB}" dt="2024-09-27T14:12:15.661" v="570" actId="1076"/>
          <ac:spMkLst>
            <pc:docMk/>
            <pc:sldMk cId="1346591375" sldId="341"/>
            <ac:spMk id="7" creationId="{3DC7A4ED-6016-E065-7E40-03F2B61EC419}"/>
          </ac:spMkLst>
        </pc:spChg>
        <pc:spChg chg="del">
          <ac:chgData name="Rakia Alouane" userId="8d2e934c-cacf-4c8b-9bc3-dcd6b732f5d3" providerId="ADAL" clId="{D3D87987-1207-4925-8676-AE20B7934ACB}" dt="2024-09-27T13:59:17.818" v="342" actId="478"/>
          <ac:spMkLst>
            <pc:docMk/>
            <pc:sldMk cId="1346591375" sldId="341"/>
            <ac:spMk id="8" creationId="{0B8E6306-90E8-9813-9BA0-2CC5DE9F6737}"/>
          </ac:spMkLst>
        </pc:spChg>
        <pc:spChg chg="add mod">
          <ac:chgData name="Rakia Alouane" userId="8d2e934c-cacf-4c8b-9bc3-dcd6b732f5d3" providerId="ADAL" clId="{D3D87987-1207-4925-8676-AE20B7934ACB}" dt="2024-09-27T14:12:56.185" v="586" actId="1076"/>
          <ac:spMkLst>
            <pc:docMk/>
            <pc:sldMk cId="1346591375" sldId="341"/>
            <ac:spMk id="9" creationId="{736EDEB1-8835-71CE-7B4F-302ABB10D973}"/>
          </ac:spMkLst>
        </pc:spChg>
        <pc:spChg chg="add del mod">
          <ac:chgData name="Rakia Alouane" userId="8d2e934c-cacf-4c8b-9bc3-dcd6b732f5d3" providerId="ADAL" clId="{D3D87987-1207-4925-8676-AE20B7934ACB}" dt="2024-09-26T14:48:43.471" v="186"/>
          <ac:spMkLst>
            <pc:docMk/>
            <pc:sldMk cId="1346591375" sldId="341"/>
            <ac:spMk id="9" creationId="{F8604507-A65A-2E71-A9D7-D09279AC550D}"/>
          </ac:spMkLst>
        </pc:spChg>
        <pc:spChg chg="add mod">
          <ac:chgData name="Rakia Alouane" userId="8d2e934c-cacf-4c8b-9bc3-dcd6b732f5d3" providerId="ADAL" clId="{D3D87987-1207-4925-8676-AE20B7934ACB}" dt="2024-09-27T14:25:51.114" v="710" actId="1076"/>
          <ac:spMkLst>
            <pc:docMk/>
            <pc:sldMk cId="1346591375" sldId="341"/>
            <ac:spMk id="10" creationId="{AD725413-E48F-927A-C8F2-ECA70DB7DDCC}"/>
          </ac:spMkLst>
        </pc:spChg>
        <pc:spChg chg="add mod">
          <ac:chgData name="Rakia Alouane" userId="8d2e934c-cacf-4c8b-9bc3-dcd6b732f5d3" providerId="ADAL" clId="{D3D87987-1207-4925-8676-AE20B7934ACB}" dt="2024-09-27T14:12:37.594" v="579" actId="1076"/>
          <ac:spMkLst>
            <pc:docMk/>
            <pc:sldMk cId="1346591375" sldId="341"/>
            <ac:spMk id="12" creationId="{5F76789D-9CA1-905F-6095-952918BCD724}"/>
          </ac:spMkLst>
        </pc:spChg>
        <pc:spChg chg="add del mod ord">
          <ac:chgData name="Rakia Alouane" userId="8d2e934c-cacf-4c8b-9bc3-dcd6b732f5d3" providerId="ADAL" clId="{D3D87987-1207-4925-8676-AE20B7934ACB}" dt="2024-09-26T14:49:25.917" v="199"/>
          <ac:spMkLst>
            <pc:docMk/>
            <pc:sldMk cId="1346591375" sldId="341"/>
            <ac:spMk id="12" creationId="{B9837D68-F7D7-2274-80B6-661AECFF8505}"/>
          </ac:spMkLst>
        </pc:spChg>
        <pc:spChg chg="add del mod">
          <ac:chgData name="Rakia Alouane" userId="8d2e934c-cacf-4c8b-9bc3-dcd6b732f5d3" providerId="ADAL" clId="{D3D87987-1207-4925-8676-AE20B7934ACB}" dt="2024-09-27T14:13:09.469" v="589" actId="478"/>
          <ac:spMkLst>
            <pc:docMk/>
            <pc:sldMk cId="1346591375" sldId="341"/>
            <ac:spMk id="13" creationId="{251BFF9E-B66B-5DF1-E279-85154FF32AE4}"/>
          </ac:spMkLst>
        </pc:spChg>
        <pc:spChg chg="add mod">
          <ac:chgData name="Rakia Alouane" userId="8d2e934c-cacf-4c8b-9bc3-dcd6b732f5d3" providerId="ADAL" clId="{D3D87987-1207-4925-8676-AE20B7934ACB}" dt="2024-09-30T09:28:04.734" v="1023" actId="206"/>
          <ac:spMkLst>
            <pc:docMk/>
            <pc:sldMk cId="1346591375" sldId="341"/>
            <ac:spMk id="14" creationId="{C2618AD3-02BA-10CC-1503-F46B22FE5800}"/>
          </ac:spMkLst>
        </pc:spChg>
        <pc:spChg chg="add mod">
          <ac:chgData name="Rakia Alouane" userId="8d2e934c-cacf-4c8b-9bc3-dcd6b732f5d3" providerId="ADAL" clId="{D3D87987-1207-4925-8676-AE20B7934ACB}" dt="2024-09-27T14:13:07.920" v="588" actId="1076"/>
          <ac:spMkLst>
            <pc:docMk/>
            <pc:sldMk cId="1346591375" sldId="341"/>
            <ac:spMk id="15" creationId="{C203BC94-22F9-796F-9381-3540154872FD}"/>
          </ac:spMkLst>
        </pc:spChg>
        <pc:spChg chg="add del mod">
          <ac:chgData name="Rakia Alouane" userId="8d2e934c-cacf-4c8b-9bc3-dcd6b732f5d3" providerId="ADAL" clId="{D3D87987-1207-4925-8676-AE20B7934ACB}" dt="2024-09-27T14:36:45.488" v="826" actId="478"/>
          <ac:spMkLst>
            <pc:docMk/>
            <pc:sldMk cId="1346591375" sldId="341"/>
            <ac:spMk id="16" creationId="{52BEC108-1782-270C-7D3E-22855E3A0437}"/>
          </ac:spMkLst>
        </pc:spChg>
        <pc:spChg chg="add mod">
          <ac:chgData name="Rakia Alouane" userId="8d2e934c-cacf-4c8b-9bc3-dcd6b732f5d3" providerId="ADAL" clId="{D3D87987-1207-4925-8676-AE20B7934ACB}" dt="2024-09-27T14:25:57.405" v="712" actId="1076"/>
          <ac:spMkLst>
            <pc:docMk/>
            <pc:sldMk cId="1346591375" sldId="341"/>
            <ac:spMk id="17" creationId="{0A7FE002-50BD-2194-0F82-6F0FC61AB0A0}"/>
          </ac:spMkLst>
        </pc:spChg>
        <pc:spChg chg="add mod">
          <ac:chgData name="Rakia Alouane" userId="8d2e934c-cacf-4c8b-9bc3-dcd6b732f5d3" providerId="ADAL" clId="{D3D87987-1207-4925-8676-AE20B7934ACB}" dt="2024-09-27T14:25:54.537" v="711" actId="1076"/>
          <ac:spMkLst>
            <pc:docMk/>
            <pc:sldMk cId="1346591375" sldId="341"/>
            <ac:spMk id="18" creationId="{249ACAAF-8F37-F15B-755E-E2335A23D506}"/>
          </ac:spMkLst>
        </pc:spChg>
        <pc:spChg chg="add mod">
          <ac:chgData name="Rakia Alouane" userId="8d2e934c-cacf-4c8b-9bc3-dcd6b732f5d3" providerId="ADAL" clId="{D3D87987-1207-4925-8676-AE20B7934ACB}" dt="2024-09-30T09:28:48.087" v="1026" actId="1076"/>
          <ac:spMkLst>
            <pc:docMk/>
            <pc:sldMk cId="1346591375" sldId="341"/>
            <ac:spMk id="20" creationId="{0FF39E27-49A5-6F65-60E0-810B7CCE9D04}"/>
          </ac:spMkLst>
        </pc:spChg>
        <pc:spChg chg="del topLvl">
          <ac:chgData name="Rakia Alouane" userId="8d2e934c-cacf-4c8b-9bc3-dcd6b732f5d3" providerId="ADAL" clId="{D3D87987-1207-4925-8676-AE20B7934ACB}" dt="2024-09-27T13:59:15.296" v="341" actId="478"/>
          <ac:spMkLst>
            <pc:docMk/>
            <pc:sldMk cId="1346591375" sldId="341"/>
            <ac:spMk id="22" creationId="{EA682C4D-CADD-CD57-37E7-FA8D5491571F}"/>
          </ac:spMkLst>
        </pc:spChg>
        <pc:spChg chg="topLvl">
          <ac:chgData name="Rakia Alouane" userId="8d2e934c-cacf-4c8b-9bc3-dcd6b732f5d3" providerId="ADAL" clId="{D3D87987-1207-4925-8676-AE20B7934ACB}" dt="2024-09-27T13:59:15.296" v="341" actId="478"/>
          <ac:spMkLst>
            <pc:docMk/>
            <pc:sldMk cId="1346591375" sldId="341"/>
            <ac:spMk id="23" creationId="{969F554A-77F6-DD64-8842-C9641C119690}"/>
          </ac:spMkLst>
        </pc:spChg>
        <pc:spChg chg="add mod">
          <ac:chgData name="Rakia Alouane" userId="8d2e934c-cacf-4c8b-9bc3-dcd6b732f5d3" providerId="ADAL" clId="{D3D87987-1207-4925-8676-AE20B7934ACB}" dt="2024-09-30T09:28:44.049" v="1025" actId="1076"/>
          <ac:spMkLst>
            <pc:docMk/>
            <pc:sldMk cId="1346591375" sldId="341"/>
            <ac:spMk id="27" creationId="{DCCD1553-9869-DEE1-6A29-26178DAB3D9B}"/>
          </ac:spMkLst>
        </pc:spChg>
        <pc:spChg chg="del topLvl">
          <ac:chgData name="Rakia Alouane" userId="8d2e934c-cacf-4c8b-9bc3-dcd6b732f5d3" providerId="ADAL" clId="{D3D87987-1207-4925-8676-AE20B7934ACB}" dt="2024-09-27T13:59:25.803" v="345" actId="478"/>
          <ac:spMkLst>
            <pc:docMk/>
            <pc:sldMk cId="1346591375" sldId="341"/>
            <ac:spMk id="28" creationId="{1798F0B2-F632-9177-E7D0-50EA77C39486}"/>
          </ac:spMkLst>
        </pc:spChg>
        <pc:spChg chg="topLvl">
          <ac:chgData name="Rakia Alouane" userId="8d2e934c-cacf-4c8b-9bc3-dcd6b732f5d3" providerId="ADAL" clId="{D3D87987-1207-4925-8676-AE20B7934ACB}" dt="2024-09-27T13:59:25.803" v="345" actId="478"/>
          <ac:spMkLst>
            <pc:docMk/>
            <pc:sldMk cId="1346591375" sldId="341"/>
            <ac:spMk id="29" creationId="{2DBD5158-C412-8935-B898-A67804AA111C}"/>
          </ac:spMkLst>
        </pc:spChg>
        <pc:spChg chg="add mod">
          <ac:chgData name="Rakia Alouane" userId="8d2e934c-cacf-4c8b-9bc3-dcd6b732f5d3" providerId="ADAL" clId="{D3D87987-1207-4925-8676-AE20B7934ACB}" dt="2024-09-30T09:28:51.582" v="1027" actId="1076"/>
          <ac:spMkLst>
            <pc:docMk/>
            <pc:sldMk cId="1346591375" sldId="341"/>
            <ac:spMk id="30" creationId="{6E28B068-1B3C-1396-5206-8DDF805E6ED6}"/>
          </ac:spMkLst>
        </pc:spChg>
        <pc:spChg chg="del">
          <ac:chgData name="Rakia Alouane" userId="8d2e934c-cacf-4c8b-9bc3-dcd6b732f5d3" providerId="ADAL" clId="{D3D87987-1207-4925-8676-AE20B7934ACB}" dt="2024-09-27T13:59:27.089" v="346" actId="478"/>
          <ac:spMkLst>
            <pc:docMk/>
            <pc:sldMk cId="1346591375" sldId="341"/>
            <ac:spMk id="34" creationId="{748C59A4-7143-3F62-62BB-DD14B39D50BA}"/>
          </ac:spMkLst>
        </pc:spChg>
        <pc:spChg chg="add mod">
          <ac:chgData name="Rakia Alouane" userId="8d2e934c-cacf-4c8b-9bc3-dcd6b732f5d3" providerId="ADAL" clId="{D3D87987-1207-4925-8676-AE20B7934ACB}" dt="2024-09-27T14:26:34.974" v="721" actId="1076"/>
          <ac:spMkLst>
            <pc:docMk/>
            <pc:sldMk cId="1346591375" sldId="341"/>
            <ac:spMk id="40" creationId="{737A0E8B-E503-BC16-36F4-BF5036DD2F3C}"/>
          </ac:spMkLst>
        </pc:spChg>
        <pc:spChg chg="add del mod">
          <ac:chgData name="Rakia Alouane" userId="8d2e934c-cacf-4c8b-9bc3-dcd6b732f5d3" providerId="ADAL" clId="{D3D87987-1207-4925-8676-AE20B7934ACB}" dt="2024-09-27T14:36:43.125" v="825" actId="478"/>
          <ac:spMkLst>
            <pc:docMk/>
            <pc:sldMk cId="1346591375" sldId="341"/>
            <ac:spMk id="47" creationId="{252F3FE9-A684-31A5-8C30-D91BA4F651AF}"/>
          </ac:spMkLst>
        </pc:spChg>
        <pc:spChg chg="add mod">
          <ac:chgData name="Rakia Alouane" userId="8d2e934c-cacf-4c8b-9bc3-dcd6b732f5d3" providerId="ADAL" clId="{D3D87987-1207-4925-8676-AE20B7934ACB}" dt="2024-09-30T09:27:50.966" v="1022" actId="206"/>
          <ac:spMkLst>
            <pc:docMk/>
            <pc:sldMk cId="1346591375" sldId="341"/>
            <ac:spMk id="48" creationId="{1AC6C2AD-D013-6B69-64D7-BAA265554456}"/>
          </ac:spMkLst>
        </pc:spChg>
        <pc:spChg chg="add mod ord">
          <ac:chgData name="Rakia Alouane" userId="8d2e934c-cacf-4c8b-9bc3-dcd6b732f5d3" providerId="ADAL" clId="{D3D87987-1207-4925-8676-AE20B7934ACB}" dt="2024-09-27T14:16:49.127" v="632" actId="1076"/>
          <ac:spMkLst>
            <pc:docMk/>
            <pc:sldMk cId="1346591375" sldId="341"/>
            <ac:spMk id="49" creationId="{40D6D2AB-828D-51A0-4BAC-5D5528313F3F}"/>
          </ac:spMkLst>
        </pc:spChg>
        <pc:spChg chg="add mod">
          <ac:chgData name="Rakia Alouane" userId="8d2e934c-cacf-4c8b-9bc3-dcd6b732f5d3" providerId="ADAL" clId="{D3D87987-1207-4925-8676-AE20B7934ACB}" dt="2024-09-27T14:26:15.740" v="717" actId="206"/>
          <ac:spMkLst>
            <pc:docMk/>
            <pc:sldMk cId="1346591375" sldId="341"/>
            <ac:spMk id="50" creationId="{9CAD9BEE-F656-E629-3D96-9D8FD942B299}"/>
          </ac:spMkLst>
        </pc:spChg>
        <pc:spChg chg="add del mod">
          <ac:chgData name="Rakia Alouane" userId="8d2e934c-cacf-4c8b-9bc3-dcd6b732f5d3" providerId="ADAL" clId="{D3D87987-1207-4925-8676-AE20B7934ACB}" dt="2024-09-27T14:25:47.378" v="709" actId="478"/>
          <ac:spMkLst>
            <pc:docMk/>
            <pc:sldMk cId="1346591375" sldId="341"/>
            <ac:spMk id="51" creationId="{E9AF776E-30C1-1E8F-995C-6B8F5182790E}"/>
          </ac:spMkLst>
        </pc:spChg>
        <pc:spChg chg="add mod">
          <ac:chgData name="Rakia Alouane" userId="8d2e934c-cacf-4c8b-9bc3-dcd6b732f5d3" providerId="ADAL" clId="{D3D87987-1207-4925-8676-AE20B7934ACB}" dt="2024-09-30T09:32:37.557" v="1044" actId="206"/>
          <ac:spMkLst>
            <pc:docMk/>
            <pc:sldMk cId="1346591375" sldId="341"/>
            <ac:spMk id="52" creationId="{7C018347-22CA-BE82-ED04-159CABB7BD3F}"/>
          </ac:spMkLst>
        </pc:spChg>
        <pc:spChg chg="add del mod">
          <ac:chgData name="Rakia Alouane" userId="8d2e934c-cacf-4c8b-9bc3-dcd6b732f5d3" providerId="ADAL" clId="{D3D87987-1207-4925-8676-AE20B7934ACB}" dt="2024-09-27T14:28:08.441" v="735" actId="478"/>
          <ac:spMkLst>
            <pc:docMk/>
            <pc:sldMk cId="1346591375" sldId="341"/>
            <ac:spMk id="53" creationId="{546E7AC8-4AD2-2CBA-22E5-8A996094A18F}"/>
          </ac:spMkLst>
        </pc:spChg>
        <pc:spChg chg="add mod">
          <ac:chgData name="Rakia Alouane" userId="8d2e934c-cacf-4c8b-9bc3-dcd6b732f5d3" providerId="ADAL" clId="{D3D87987-1207-4925-8676-AE20B7934ACB}" dt="2024-09-30T09:33:32.861" v="1047" actId="206"/>
          <ac:spMkLst>
            <pc:docMk/>
            <pc:sldMk cId="1346591375" sldId="341"/>
            <ac:spMk id="54" creationId="{FF31572F-F8F4-BF30-F603-89149DE50F9A}"/>
          </ac:spMkLst>
        </pc:spChg>
        <pc:spChg chg="add mod ord">
          <ac:chgData name="Rakia Alouane" userId="8d2e934c-cacf-4c8b-9bc3-dcd6b732f5d3" providerId="ADAL" clId="{D3D87987-1207-4925-8676-AE20B7934ACB}" dt="2024-09-27T14:20:28.291" v="664" actId="167"/>
          <ac:spMkLst>
            <pc:docMk/>
            <pc:sldMk cId="1346591375" sldId="341"/>
            <ac:spMk id="55" creationId="{56A27F51-17AF-4E40-F048-6826AB15F08C}"/>
          </ac:spMkLst>
        </pc:spChg>
        <pc:spChg chg="add del mod">
          <ac:chgData name="Rakia Alouane" userId="8d2e934c-cacf-4c8b-9bc3-dcd6b732f5d3" providerId="ADAL" clId="{D3D87987-1207-4925-8676-AE20B7934ACB}" dt="2024-09-27T14:22:52.426" v="694" actId="478"/>
          <ac:spMkLst>
            <pc:docMk/>
            <pc:sldMk cId="1346591375" sldId="341"/>
            <ac:spMk id="56" creationId="{8C08B05B-2E7A-4053-A0C9-BF0AF7E6C963}"/>
          </ac:spMkLst>
        </pc:spChg>
        <pc:spChg chg="add mod">
          <ac:chgData name="Rakia Alouane" userId="8d2e934c-cacf-4c8b-9bc3-dcd6b732f5d3" providerId="ADAL" clId="{D3D87987-1207-4925-8676-AE20B7934ACB}" dt="2024-09-30T09:28:59.246" v="1028" actId="206"/>
          <ac:spMkLst>
            <pc:docMk/>
            <pc:sldMk cId="1346591375" sldId="341"/>
            <ac:spMk id="57" creationId="{7D454697-18D7-7E95-AAEB-338F066B0167}"/>
          </ac:spMkLst>
        </pc:spChg>
        <pc:spChg chg="add del mod">
          <ac:chgData name="Rakia Alouane" userId="8d2e934c-cacf-4c8b-9bc3-dcd6b732f5d3" providerId="ADAL" clId="{D3D87987-1207-4925-8676-AE20B7934ACB}" dt="2024-09-27T14:27:05.671" v="723" actId="478"/>
          <ac:spMkLst>
            <pc:docMk/>
            <pc:sldMk cId="1346591375" sldId="341"/>
            <ac:spMk id="58" creationId="{F66F80CE-44B2-CB04-9FD7-3556E583F11A}"/>
          </ac:spMkLst>
        </pc:spChg>
        <pc:spChg chg="add mod">
          <ac:chgData name="Rakia Alouane" userId="8d2e934c-cacf-4c8b-9bc3-dcd6b732f5d3" providerId="ADAL" clId="{D3D87987-1207-4925-8676-AE20B7934ACB}" dt="2024-09-30T09:27:36.238" v="1018" actId="206"/>
          <ac:spMkLst>
            <pc:docMk/>
            <pc:sldMk cId="1346591375" sldId="341"/>
            <ac:spMk id="59" creationId="{FAD94AAA-F959-2824-A52A-264585F8B562}"/>
          </ac:spMkLst>
        </pc:spChg>
        <pc:spChg chg="add mod">
          <ac:chgData name="Rakia Alouane" userId="8d2e934c-cacf-4c8b-9bc3-dcd6b732f5d3" providerId="ADAL" clId="{D3D87987-1207-4925-8676-AE20B7934ACB}" dt="2024-09-30T09:29:40.950" v="1032" actId="206"/>
          <ac:spMkLst>
            <pc:docMk/>
            <pc:sldMk cId="1346591375" sldId="341"/>
            <ac:spMk id="60" creationId="{A2920C94-A3F6-5B08-277C-C6D2D866CCA9}"/>
          </ac:spMkLst>
        </pc:spChg>
        <pc:spChg chg="add mod">
          <ac:chgData name="Rakia Alouane" userId="8d2e934c-cacf-4c8b-9bc3-dcd6b732f5d3" providerId="ADAL" clId="{D3D87987-1207-4925-8676-AE20B7934ACB}" dt="2024-09-30T09:31:44.941" v="1039" actId="206"/>
          <ac:spMkLst>
            <pc:docMk/>
            <pc:sldMk cId="1346591375" sldId="341"/>
            <ac:spMk id="61" creationId="{67323584-5563-2B9A-A38E-A9DB88A0EAFA}"/>
          </ac:spMkLst>
        </pc:spChg>
        <pc:spChg chg="add mod">
          <ac:chgData name="Rakia Alouane" userId="8d2e934c-cacf-4c8b-9bc3-dcd6b732f5d3" providerId="ADAL" clId="{D3D87987-1207-4925-8676-AE20B7934ACB}" dt="2024-09-30T09:29:26.190" v="1031" actId="206"/>
          <ac:spMkLst>
            <pc:docMk/>
            <pc:sldMk cId="1346591375" sldId="341"/>
            <ac:spMk id="62" creationId="{A30FB042-11C1-AFB1-D9BA-0372A91D3477}"/>
          </ac:spMkLst>
        </pc:spChg>
        <pc:spChg chg="add mod">
          <ac:chgData name="Rakia Alouane" userId="8d2e934c-cacf-4c8b-9bc3-dcd6b732f5d3" providerId="ADAL" clId="{D3D87987-1207-4925-8676-AE20B7934ACB}" dt="2024-09-27T14:27:58.981" v="732" actId="1076"/>
          <ac:spMkLst>
            <pc:docMk/>
            <pc:sldMk cId="1346591375" sldId="341"/>
            <ac:spMk id="63" creationId="{2C8E545C-09B1-A742-A821-96F4D6413991}"/>
          </ac:spMkLst>
        </pc:spChg>
        <pc:spChg chg="add del mod">
          <ac:chgData name="Rakia Alouane" userId="8d2e934c-cacf-4c8b-9bc3-dcd6b732f5d3" providerId="ADAL" clId="{D3D87987-1207-4925-8676-AE20B7934ACB}" dt="2024-09-27T14:31:25.245" v="775" actId="478"/>
          <ac:spMkLst>
            <pc:docMk/>
            <pc:sldMk cId="1346591375" sldId="341"/>
            <ac:spMk id="64" creationId="{84CB9E41-DF94-17F7-018F-47F1C4671B1D}"/>
          </ac:spMkLst>
        </pc:spChg>
        <pc:spChg chg="add mod">
          <ac:chgData name="Rakia Alouane" userId="8d2e934c-cacf-4c8b-9bc3-dcd6b732f5d3" providerId="ADAL" clId="{D3D87987-1207-4925-8676-AE20B7934ACB}" dt="2024-09-27T14:34:49.287" v="802" actId="206"/>
          <ac:spMkLst>
            <pc:docMk/>
            <pc:sldMk cId="1346591375" sldId="341"/>
            <ac:spMk id="65" creationId="{691FFA0D-E07B-F7BA-9E5D-BF0106CD9736}"/>
          </ac:spMkLst>
        </pc:spChg>
        <pc:spChg chg="add del mod">
          <ac:chgData name="Rakia Alouane" userId="8d2e934c-cacf-4c8b-9bc3-dcd6b732f5d3" providerId="ADAL" clId="{D3D87987-1207-4925-8676-AE20B7934ACB}" dt="2024-09-27T14:36:40.880" v="824" actId="478"/>
          <ac:spMkLst>
            <pc:docMk/>
            <pc:sldMk cId="1346591375" sldId="341"/>
            <ac:spMk id="66" creationId="{6A3BA04F-D212-41C5-B711-6510CE3F78D1}"/>
          </ac:spMkLst>
        </pc:spChg>
        <pc:spChg chg="add mod">
          <ac:chgData name="Rakia Alouane" userId="8d2e934c-cacf-4c8b-9bc3-dcd6b732f5d3" providerId="ADAL" clId="{D3D87987-1207-4925-8676-AE20B7934ACB}" dt="2024-09-27T14:28:50.277" v="746" actId="1076"/>
          <ac:spMkLst>
            <pc:docMk/>
            <pc:sldMk cId="1346591375" sldId="341"/>
            <ac:spMk id="67" creationId="{E116E4A6-2577-3454-9E48-D8FABED0A809}"/>
          </ac:spMkLst>
        </pc:spChg>
        <pc:spChg chg="add mod">
          <ac:chgData name="Rakia Alouane" userId="8d2e934c-cacf-4c8b-9bc3-dcd6b732f5d3" providerId="ADAL" clId="{D3D87987-1207-4925-8676-AE20B7934ACB}" dt="2024-09-30T09:32:10.622" v="1042" actId="206"/>
          <ac:spMkLst>
            <pc:docMk/>
            <pc:sldMk cId="1346591375" sldId="341"/>
            <ac:spMk id="68" creationId="{566C29B1-E057-EA9F-2331-F978ACA12F09}"/>
          </ac:spMkLst>
        </pc:spChg>
        <pc:spChg chg="add del mod">
          <ac:chgData name="Rakia Alouane" userId="8d2e934c-cacf-4c8b-9bc3-dcd6b732f5d3" providerId="ADAL" clId="{D3D87987-1207-4925-8676-AE20B7934ACB}" dt="2024-09-27T14:28:42.366" v="745" actId="478"/>
          <ac:spMkLst>
            <pc:docMk/>
            <pc:sldMk cId="1346591375" sldId="341"/>
            <ac:spMk id="69" creationId="{9842C503-2241-C2E7-602C-EE9348C7BD24}"/>
          </ac:spMkLst>
        </pc:spChg>
        <pc:spChg chg="add del mod">
          <ac:chgData name="Rakia Alouane" userId="8d2e934c-cacf-4c8b-9bc3-dcd6b732f5d3" providerId="ADAL" clId="{D3D87987-1207-4925-8676-AE20B7934ACB}" dt="2024-09-27T14:28:55.414" v="749" actId="478"/>
          <ac:spMkLst>
            <pc:docMk/>
            <pc:sldMk cId="1346591375" sldId="341"/>
            <ac:spMk id="70" creationId="{D334C054-A284-196C-8B22-4A2C0D38248F}"/>
          </ac:spMkLst>
        </pc:spChg>
        <pc:spChg chg="add del mod">
          <ac:chgData name="Rakia Alouane" userId="8d2e934c-cacf-4c8b-9bc3-dcd6b732f5d3" providerId="ADAL" clId="{D3D87987-1207-4925-8676-AE20B7934ACB}" dt="2024-09-27T14:29:06.533" v="751" actId="478"/>
          <ac:spMkLst>
            <pc:docMk/>
            <pc:sldMk cId="1346591375" sldId="341"/>
            <ac:spMk id="71" creationId="{A72F4A42-FA14-5B68-277D-FD0FD6F9A749}"/>
          </ac:spMkLst>
        </pc:spChg>
        <pc:spChg chg="add mod">
          <ac:chgData name="Rakia Alouane" userId="8d2e934c-cacf-4c8b-9bc3-dcd6b732f5d3" providerId="ADAL" clId="{D3D87987-1207-4925-8676-AE20B7934ACB}" dt="2024-09-30T09:32:00.790" v="1041" actId="206"/>
          <ac:spMkLst>
            <pc:docMk/>
            <pc:sldMk cId="1346591375" sldId="341"/>
            <ac:spMk id="72" creationId="{A652BD3F-95E3-3ECA-78DD-F08CF55DC897}"/>
          </ac:spMkLst>
        </pc:spChg>
        <pc:spChg chg="add del mod">
          <ac:chgData name="Rakia Alouane" userId="8d2e934c-cacf-4c8b-9bc3-dcd6b732f5d3" providerId="ADAL" clId="{D3D87987-1207-4925-8676-AE20B7934ACB}" dt="2024-09-27T14:31:19.993" v="774" actId="478"/>
          <ac:spMkLst>
            <pc:docMk/>
            <pc:sldMk cId="1346591375" sldId="341"/>
            <ac:spMk id="73" creationId="{2A7D7F99-A0D5-52A8-42D8-FDA13AB6CFB3}"/>
          </ac:spMkLst>
        </pc:spChg>
        <pc:spChg chg="add mod ord">
          <ac:chgData name="Rakia Alouane" userId="8d2e934c-cacf-4c8b-9bc3-dcd6b732f5d3" providerId="ADAL" clId="{D3D87987-1207-4925-8676-AE20B7934ACB}" dt="2024-09-27T14:36:32.871" v="822" actId="14100"/>
          <ac:spMkLst>
            <pc:docMk/>
            <pc:sldMk cId="1346591375" sldId="341"/>
            <ac:spMk id="74" creationId="{29EC838B-14E7-0050-7162-A581BD5D3E37}"/>
          </ac:spMkLst>
        </pc:spChg>
        <pc:spChg chg="add mod">
          <ac:chgData name="Rakia Alouane" userId="8d2e934c-cacf-4c8b-9bc3-dcd6b732f5d3" providerId="ADAL" clId="{D3D87987-1207-4925-8676-AE20B7934ACB}" dt="2024-09-27T14:36:27.369" v="821" actId="14100"/>
          <ac:spMkLst>
            <pc:docMk/>
            <pc:sldMk cId="1346591375" sldId="341"/>
            <ac:spMk id="75" creationId="{6B4E5C5E-89F5-60BF-FBCA-8A8EDB9D5CE0}"/>
          </ac:spMkLst>
        </pc:spChg>
        <pc:spChg chg="add mod ord">
          <ac:chgData name="Rakia Alouane" userId="8d2e934c-cacf-4c8b-9bc3-dcd6b732f5d3" providerId="ADAL" clId="{D3D87987-1207-4925-8676-AE20B7934ACB}" dt="2024-09-27T14:34:13.508" v="798" actId="167"/>
          <ac:spMkLst>
            <pc:docMk/>
            <pc:sldMk cId="1346591375" sldId="341"/>
            <ac:spMk id="76" creationId="{F1648FD5-DB84-6365-BE1C-6B2D6FF0ED9B}"/>
          </ac:spMkLst>
        </pc:spChg>
        <pc:grpChg chg="del">
          <ac:chgData name="Rakia Alouane" userId="8d2e934c-cacf-4c8b-9bc3-dcd6b732f5d3" providerId="ADAL" clId="{D3D87987-1207-4925-8676-AE20B7934ACB}" dt="2024-09-27T13:59:15.296" v="341" actId="478"/>
          <ac:grpSpMkLst>
            <pc:docMk/>
            <pc:sldMk cId="1346591375" sldId="341"/>
            <ac:grpSpMk id="36" creationId="{62F5F7BA-BDB2-97B9-4339-CE77218BBBF1}"/>
          </ac:grpSpMkLst>
        </pc:grpChg>
        <pc:grpChg chg="del">
          <ac:chgData name="Rakia Alouane" userId="8d2e934c-cacf-4c8b-9bc3-dcd6b732f5d3" providerId="ADAL" clId="{D3D87987-1207-4925-8676-AE20B7934ACB}" dt="2024-09-27T13:59:19.714" v="343" actId="478"/>
          <ac:grpSpMkLst>
            <pc:docMk/>
            <pc:sldMk cId="1346591375" sldId="341"/>
            <ac:grpSpMk id="37" creationId="{83F9B63A-CEA5-A4E1-1BA0-C995C3F6EC8E}"/>
          </ac:grpSpMkLst>
        </pc:grpChg>
        <pc:grpChg chg="del">
          <ac:chgData name="Rakia Alouane" userId="8d2e934c-cacf-4c8b-9bc3-dcd6b732f5d3" providerId="ADAL" clId="{D3D87987-1207-4925-8676-AE20B7934ACB}" dt="2024-09-27T13:59:25.803" v="345" actId="478"/>
          <ac:grpSpMkLst>
            <pc:docMk/>
            <pc:sldMk cId="1346591375" sldId="341"/>
            <ac:grpSpMk id="38" creationId="{D09AA3BA-1356-9EF9-CCC7-A89046A8B001}"/>
          </ac:grpSpMkLst>
        </pc:grpChg>
        <pc:picChg chg="add del mod">
          <ac:chgData name="Rakia Alouane" userId="8d2e934c-cacf-4c8b-9bc3-dcd6b732f5d3" providerId="ADAL" clId="{D3D87987-1207-4925-8676-AE20B7934ACB}" dt="2024-09-27T14:13:16.473" v="593" actId="478"/>
          <ac:picMkLst>
            <pc:docMk/>
            <pc:sldMk cId="1346591375" sldId="341"/>
            <ac:picMk id="5" creationId="{204D064A-007A-6F06-8AFD-5AB0BA457F98}"/>
          </ac:picMkLst>
        </pc:picChg>
        <pc:picChg chg="add del mod">
          <ac:chgData name="Rakia Alouane" userId="8d2e934c-cacf-4c8b-9bc3-dcd6b732f5d3" providerId="ADAL" clId="{D3D87987-1207-4925-8676-AE20B7934ACB}" dt="2024-09-26T14:47:27.271" v="181" actId="478"/>
          <ac:picMkLst>
            <pc:docMk/>
            <pc:sldMk cId="1346591375" sldId="341"/>
            <ac:picMk id="6" creationId="{29A74D39-9164-C1A6-2191-5E5538B2F630}"/>
          </ac:picMkLst>
        </pc:picChg>
        <pc:picChg chg="add del mod">
          <ac:chgData name="Rakia Alouane" userId="8d2e934c-cacf-4c8b-9bc3-dcd6b732f5d3" providerId="ADAL" clId="{D3D87987-1207-4925-8676-AE20B7934ACB}" dt="2024-09-26T14:47:25.415" v="180" actId="478"/>
          <ac:picMkLst>
            <pc:docMk/>
            <pc:sldMk cId="1346591375" sldId="341"/>
            <ac:picMk id="7" creationId="{2D16F066-8CD3-3259-7518-2E77E6A2EF5B}"/>
          </ac:picMkLst>
        </pc:picChg>
        <pc:picChg chg="add mod ord">
          <ac:chgData name="Rakia Alouane" userId="8d2e934c-cacf-4c8b-9bc3-dcd6b732f5d3" providerId="ADAL" clId="{D3D87987-1207-4925-8676-AE20B7934ACB}" dt="2024-09-27T13:59:45.350" v="347" actId="1076"/>
          <ac:picMkLst>
            <pc:docMk/>
            <pc:sldMk cId="1346591375" sldId="341"/>
            <ac:picMk id="11" creationId="{10EFC310-3B57-F2D7-ACC7-614C03AEE442}"/>
          </ac:picMkLst>
        </pc:picChg>
        <pc:picChg chg="add del mod">
          <ac:chgData name="Rakia Alouane" userId="8d2e934c-cacf-4c8b-9bc3-dcd6b732f5d3" providerId="ADAL" clId="{D3D87987-1207-4925-8676-AE20B7934ACB}" dt="2024-09-26T14:51:00.660" v="210" actId="478"/>
          <ac:picMkLst>
            <pc:docMk/>
            <pc:sldMk cId="1346591375" sldId="341"/>
            <ac:picMk id="15" creationId="{91F192FD-7D1B-938E-5749-119F74C60A79}"/>
          </ac:picMkLst>
        </pc:picChg>
        <pc:picChg chg="add del mod">
          <ac:chgData name="Rakia Alouane" userId="8d2e934c-cacf-4c8b-9bc3-dcd6b732f5d3" providerId="ADAL" clId="{D3D87987-1207-4925-8676-AE20B7934ACB}" dt="2024-09-26T14:55:40.694" v="245" actId="478"/>
          <ac:picMkLst>
            <pc:docMk/>
            <pc:sldMk cId="1346591375" sldId="341"/>
            <ac:picMk id="17" creationId="{D411A931-E4DF-8D89-2202-D5F3B3B860A1}"/>
          </ac:picMkLst>
        </pc:picChg>
        <pc:picChg chg="add del mod modCrop">
          <ac:chgData name="Rakia Alouane" userId="8d2e934c-cacf-4c8b-9bc3-dcd6b732f5d3" providerId="ADAL" clId="{D3D87987-1207-4925-8676-AE20B7934ACB}" dt="2024-09-26T14:55:41.903" v="246" actId="478"/>
          <ac:picMkLst>
            <pc:docMk/>
            <pc:sldMk cId="1346591375" sldId="341"/>
            <ac:picMk id="18" creationId="{B80A4522-F784-690D-105F-7DCDCFC7EA28}"/>
          </ac:picMkLst>
        </pc:picChg>
        <pc:picChg chg="add del mod modCrop">
          <ac:chgData name="Rakia Alouane" userId="8d2e934c-cacf-4c8b-9bc3-dcd6b732f5d3" providerId="ADAL" clId="{D3D87987-1207-4925-8676-AE20B7934ACB}" dt="2024-09-26T14:55:32.499" v="242" actId="478"/>
          <ac:picMkLst>
            <pc:docMk/>
            <pc:sldMk cId="1346591375" sldId="341"/>
            <ac:picMk id="20" creationId="{09414A13-C693-E5EB-AF30-0CD30C4AF8A2}"/>
          </ac:picMkLst>
        </pc:picChg>
        <pc:picChg chg="add del mod modCrop">
          <ac:chgData name="Rakia Alouane" userId="8d2e934c-cacf-4c8b-9bc3-dcd6b732f5d3" providerId="ADAL" clId="{D3D87987-1207-4925-8676-AE20B7934ACB}" dt="2024-09-27T14:12:00.242" v="565" actId="478"/>
          <ac:picMkLst>
            <pc:docMk/>
            <pc:sldMk cId="1346591375" sldId="341"/>
            <ac:picMk id="26" creationId="{21368EF5-F299-AF24-60EB-BECFFD4BF65F}"/>
          </ac:picMkLst>
        </pc:picChg>
        <pc:picChg chg="add del mod">
          <ac:chgData name="Rakia Alouane" userId="8d2e934c-cacf-4c8b-9bc3-dcd6b732f5d3" providerId="ADAL" clId="{D3D87987-1207-4925-8676-AE20B7934ACB}" dt="2024-09-26T14:57:28.391" v="265" actId="478"/>
          <ac:picMkLst>
            <pc:docMk/>
            <pc:sldMk cId="1346591375" sldId="341"/>
            <ac:picMk id="27" creationId="{9DB70916-835E-7CE6-82C7-DED9AE6439EA}"/>
          </ac:picMkLst>
        </pc:picChg>
        <pc:picChg chg="add del mod">
          <ac:chgData name="Rakia Alouane" userId="8d2e934c-cacf-4c8b-9bc3-dcd6b732f5d3" providerId="ADAL" clId="{D3D87987-1207-4925-8676-AE20B7934ACB}" dt="2024-09-26T14:59:03.672" v="282" actId="478"/>
          <ac:picMkLst>
            <pc:docMk/>
            <pc:sldMk cId="1346591375" sldId="341"/>
            <ac:picMk id="30" creationId="{0CE56C6B-D202-8C56-882E-DFE0AEE3F30F}"/>
          </ac:picMkLst>
        </pc:picChg>
        <pc:picChg chg="add del mod">
          <ac:chgData name="Rakia Alouane" userId="8d2e934c-cacf-4c8b-9bc3-dcd6b732f5d3" providerId="ADAL" clId="{D3D87987-1207-4925-8676-AE20B7934ACB}" dt="2024-09-27T14:13:11.308" v="590" actId="478"/>
          <ac:picMkLst>
            <pc:docMk/>
            <pc:sldMk cId="1346591375" sldId="341"/>
            <ac:picMk id="31" creationId="{8D96E5A7-BC54-6C3D-C97D-F11D5700EDDD}"/>
          </ac:picMkLst>
        </pc:picChg>
        <pc:picChg chg="add del mod">
          <ac:chgData name="Rakia Alouane" userId="8d2e934c-cacf-4c8b-9bc3-dcd6b732f5d3" providerId="ADAL" clId="{D3D87987-1207-4925-8676-AE20B7934ACB}" dt="2024-09-27T14:12:38.631" v="580" actId="478"/>
          <ac:picMkLst>
            <pc:docMk/>
            <pc:sldMk cId="1346591375" sldId="341"/>
            <ac:picMk id="32" creationId="{326F4D88-9C3E-3047-3A14-82ACDE73C4B1}"/>
          </ac:picMkLst>
        </pc:picChg>
        <pc:picChg chg="add del mod">
          <ac:chgData name="Rakia Alouane" userId="8d2e934c-cacf-4c8b-9bc3-dcd6b732f5d3" providerId="ADAL" clId="{D3D87987-1207-4925-8676-AE20B7934ACB}" dt="2024-09-27T14:13:15.293" v="592" actId="478"/>
          <ac:picMkLst>
            <pc:docMk/>
            <pc:sldMk cId="1346591375" sldId="341"/>
            <ac:picMk id="33" creationId="{B71D31C1-7E99-116F-BD73-95A289ECC06F}"/>
          </ac:picMkLst>
        </pc:picChg>
        <pc:picChg chg="add del mod">
          <ac:chgData name="Rakia Alouane" userId="8d2e934c-cacf-4c8b-9bc3-dcd6b732f5d3" providerId="ADAL" clId="{D3D87987-1207-4925-8676-AE20B7934ACB}" dt="2024-09-27T14:12:09.225" v="569" actId="478"/>
          <ac:picMkLst>
            <pc:docMk/>
            <pc:sldMk cId="1346591375" sldId="341"/>
            <ac:picMk id="35" creationId="{385CDBDA-DD8A-5BF9-80A1-75402D4CE407}"/>
          </ac:picMkLst>
        </pc:picChg>
        <pc:picChg chg="add del mod">
          <ac:chgData name="Rakia Alouane" userId="8d2e934c-cacf-4c8b-9bc3-dcd6b732f5d3" providerId="ADAL" clId="{D3D87987-1207-4925-8676-AE20B7934ACB}" dt="2024-09-27T13:56:23.930" v="340" actId="478"/>
          <ac:picMkLst>
            <pc:docMk/>
            <pc:sldMk cId="1346591375" sldId="341"/>
            <ac:picMk id="39" creationId="{59979FAE-C0C7-BBE0-1F7F-20CE4DC02F6B}"/>
          </ac:picMkLst>
        </pc:picChg>
        <pc:picChg chg="add del mod">
          <ac:chgData name="Rakia Alouane" userId="8d2e934c-cacf-4c8b-9bc3-dcd6b732f5d3" providerId="ADAL" clId="{D3D87987-1207-4925-8676-AE20B7934ACB}" dt="2024-09-26T14:59:11.130" v="285" actId="478"/>
          <ac:picMkLst>
            <pc:docMk/>
            <pc:sldMk cId="1346591375" sldId="341"/>
            <ac:picMk id="40" creationId="{501A68B2-FF2F-FEB4-0E08-9FA594F1C46F}"/>
          </ac:picMkLst>
        </pc:picChg>
        <pc:picChg chg="add del mod">
          <ac:chgData name="Rakia Alouane" userId="8d2e934c-cacf-4c8b-9bc3-dcd6b732f5d3" providerId="ADAL" clId="{D3D87987-1207-4925-8676-AE20B7934ACB}" dt="2024-09-27T14:12:23.844" v="573" actId="478"/>
          <ac:picMkLst>
            <pc:docMk/>
            <pc:sldMk cId="1346591375" sldId="341"/>
            <ac:picMk id="41" creationId="{3F75957A-D6F9-F9B6-ADDC-DF12F0C81B62}"/>
          </ac:picMkLst>
        </pc:picChg>
        <pc:picChg chg="add del mod">
          <ac:chgData name="Rakia Alouane" userId="8d2e934c-cacf-4c8b-9bc3-dcd6b732f5d3" providerId="ADAL" clId="{D3D87987-1207-4925-8676-AE20B7934ACB}" dt="2024-09-27T14:12:39.900" v="581" actId="478"/>
          <ac:picMkLst>
            <pc:docMk/>
            <pc:sldMk cId="1346591375" sldId="341"/>
            <ac:picMk id="42" creationId="{294CF095-5D1B-988A-3D47-3CE1336E2246}"/>
          </ac:picMkLst>
        </pc:picChg>
        <pc:picChg chg="add del mod">
          <ac:chgData name="Rakia Alouane" userId="8d2e934c-cacf-4c8b-9bc3-dcd6b732f5d3" providerId="ADAL" clId="{D3D87987-1207-4925-8676-AE20B7934ACB}" dt="2024-09-27T14:12:22.244" v="572" actId="478"/>
          <ac:picMkLst>
            <pc:docMk/>
            <pc:sldMk cId="1346591375" sldId="341"/>
            <ac:picMk id="43" creationId="{678787FD-38DC-2866-10B9-22B20F417A43}"/>
          </ac:picMkLst>
        </pc:picChg>
        <pc:picChg chg="add del mod">
          <ac:chgData name="Rakia Alouane" userId="8d2e934c-cacf-4c8b-9bc3-dcd6b732f5d3" providerId="ADAL" clId="{D3D87987-1207-4925-8676-AE20B7934ACB}" dt="2024-09-27T14:12:07.992" v="568" actId="478"/>
          <ac:picMkLst>
            <pc:docMk/>
            <pc:sldMk cId="1346591375" sldId="341"/>
            <ac:picMk id="44" creationId="{679C888D-DBFF-57BC-6661-135DE48F958B}"/>
          </ac:picMkLst>
        </pc:picChg>
        <pc:picChg chg="add del mod">
          <ac:chgData name="Rakia Alouane" userId="8d2e934c-cacf-4c8b-9bc3-dcd6b732f5d3" providerId="ADAL" clId="{D3D87987-1207-4925-8676-AE20B7934ACB}" dt="2024-09-27T14:12:01.629" v="566" actId="478"/>
          <ac:picMkLst>
            <pc:docMk/>
            <pc:sldMk cId="1346591375" sldId="341"/>
            <ac:picMk id="45" creationId="{D3AB6657-5F9E-4A58-E491-4C40D1CAA3F2}"/>
          </ac:picMkLst>
        </pc:picChg>
        <pc:picChg chg="add del mod">
          <ac:chgData name="Rakia Alouane" userId="8d2e934c-cacf-4c8b-9bc3-dcd6b732f5d3" providerId="ADAL" clId="{D3D87987-1207-4925-8676-AE20B7934ACB}" dt="2024-09-27T14:13:13.933" v="591" actId="478"/>
          <ac:picMkLst>
            <pc:docMk/>
            <pc:sldMk cId="1346591375" sldId="341"/>
            <ac:picMk id="46" creationId="{85A0B5A6-16F4-9666-3963-08C540EA20F0}"/>
          </ac:picMkLst>
        </pc:picChg>
      </pc:sldChg>
      <pc:sldChg chg="addSp delSp modSp mod delAnim modNotesTx">
        <pc:chgData name="Rakia Alouane" userId="8d2e934c-cacf-4c8b-9bc3-dcd6b732f5d3" providerId="ADAL" clId="{D3D87987-1207-4925-8676-AE20B7934ACB}" dt="2024-09-30T09:49:13.108" v="1216" actId="20577"/>
        <pc:sldMkLst>
          <pc:docMk/>
          <pc:sldMk cId="816315374" sldId="342"/>
        </pc:sldMkLst>
        <pc:spChg chg="mod">
          <ac:chgData name="Rakia Alouane" userId="8d2e934c-cacf-4c8b-9bc3-dcd6b732f5d3" providerId="ADAL" clId="{D3D87987-1207-4925-8676-AE20B7934ACB}" dt="2024-09-27T14:02:22.931" v="506" actId="20577"/>
          <ac:spMkLst>
            <pc:docMk/>
            <pc:sldMk cId="816315374" sldId="342"/>
            <ac:spMk id="3" creationId="{61DF4694-1BB5-29AD-63A6-3F0EF02629B1}"/>
          </ac:spMkLst>
        </pc:spChg>
        <pc:spChg chg="add mod">
          <ac:chgData name="Rakia Alouane" userId="8d2e934c-cacf-4c8b-9bc3-dcd6b732f5d3" providerId="ADAL" clId="{D3D87987-1207-4925-8676-AE20B7934ACB}" dt="2024-09-30T09:19:34.521" v="955"/>
          <ac:spMkLst>
            <pc:docMk/>
            <pc:sldMk cId="816315374" sldId="342"/>
            <ac:spMk id="5" creationId="{C8250989-32A9-436F-B2A7-A4D65ED6B82A}"/>
          </ac:spMkLst>
        </pc:spChg>
        <pc:spChg chg="del">
          <ac:chgData name="Rakia Alouane" userId="8d2e934c-cacf-4c8b-9bc3-dcd6b732f5d3" providerId="ADAL" clId="{D3D87987-1207-4925-8676-AE20B7934ACB}" dt="2024-09-30T09:19:26.687" v="954" actId="478"/>
          <ac:spMkLst>
            <pc:docMk/>
            <pc:sldMk cId="816315374" sldId="342"/>
            <ac:spMk id="9" creationId="{66E8D93A-5A03-A0EA-16F2-A947C7195D00}"/>
          </ac:spMkLst>
        </pc:spChg>
        <pc:spChg chg="mod">
          <ac:chgData name="Rakia Alouane" userId="8d2e934c-cacf-4c8b-9bc3-dcd6b732f5d3" providerId="ADAL" clId="{D3D87987-1207-4925-8676-AE20B7934ACB}" dt="2024-09-27T14:02:14.747" v="472" actId="20577"/>
          <ac:spMkLst>
            <pc:docMk/>
            <pc:sldMk cId="816315374" sldId="342"/>
            <ac:spMk id="17" creationId="{00000000-0000-0000-0000-000000000000}"/>
          </ac:spMkLst>
        </pc:spChg>
        <pc:picChg chg="del">
          <ac:chgData name="Rakia Alouane" userId="8d2e934c-cacf-4c8b-9bc3-dcd6b732f5d3" providerId="ADAL" clId="{D3D87987-1207-4925-8676-AE20B7934ACB}" dt="2024-09-27T14:02:27.302" v="507" actId="478"/>
          <ac:picMkLst>
            <pc:docMk/>
            <pc:sldMk cId="816315374" sldId="342"/>
            <ac:picMk id="6" creationId="{2936937C-9DFF-1E5A-4560-A93C61013074}"/>
          </ac:picMkLst>
        </pc:picChg>
      </pc:sldChg>
      <pc:sldChg chg="addSp delSp modSp mod">
        <pc:chgData name="Rakia Alouane" userId="8d2e934c-cacf-4c8b-9bc3-dcd6b732f5d3" providerId="ADAL" clId="{D3D87987-1207-4925-8676-AE20B7934ACB}" dt="2024-09-30T10:22:18.306" v="1778" actId="1076"/>
        <pc:sldMkLst>
          <pc:docMk/>
          <pc:sldMk cId="0" sldId="343"/>
        </pc:sldMkLst>
        <pc:spChg chg="mod">
          <ac:chgData name="Rakia Alouane" userId="8d2e934c-cacf-4c8b-9bc3-dcd6b732f5d3" providerId="ADAL" clId="{D3D87987-1207-4925-8676-AE20B7934ACB}" dt="2024-09-30T10:10:01.986" v="1590" actId="1076"/>
          <ac:spMkLst>
            <pc:docMk/>
            <pc:sldMk cId="0" sldId="343"/>
            <ac:spMk id="3" creationId="{00000000-0000-0000-0000-000000000000}"/>
          </ac:spMkLst>
        </pc:spChg>
        <pc:spChg chg="add mod">
          <ac:chgData name="Rakia Alouane" userId="8d2e934c-cacf-4c8b-9bc3-dcd6b732f5d3" providerId="ADAL" clId="{D3D87987-1207-4925-8676-AE20B7934ACB}" dt="2024-09-30T10:21:57.179" v="1777" actId="20577"/>
          <ac:spMkLst>
            <pc:docMk/>
            <pc:sldMk cId="0" sldId="343"/>
            <ac:spMk id="6" creationId="{E87F2718-C094-2977-50E3-51242CC4BE4A}"/>
          </ac:spMkLst>
        </pc:spChg>
        <pc:spChg chg="mod">
          <ac:chgData name="Rakia Alouane" userId="8d2e934c-cacf-4c8b-9bc3-dcd6b732f5d3" providerId="ADAL" clId="{D3D87987-1207-4925-8676-AE20B7934ACB}" dt="2024-09-30T10:22:18.306" v="1778" actId="1076"/>
          <ac:spMkLst>
            <pc:docMk/>
            <pc:sldMk cId="0" sldId="343"/>
            <ac:spMk id="7" creationId="{00000000-0000-0000-0000-000000000000}"/>
          </ac:spMkLst>
        </pc:spChg>
        <pc:spChg chg="mod">
          <ac:chgData name="Rakia Alouane" userId="8d2e934c-cacf-4c8b-9bc3-dcd6b732f5d3" providerId="ADAL" clId="{D3D87987-1207-4925-8676-AE20B7934ACB}" dt="2024-09-30T09:36:59.376" v="1053" actId="20577"/>
          <ac:spMkLst>
            <pc:docMk/>
            <pc:sldMk cId="0" sldId="343"/>
            <ac:spMk id="9" creationId="{00000000-0000-0000-0000-000000000000}"/>
          </ac:spMkLst>
        </pc:spChg>
        <pc:spChg chg="mod">
          <ac:chgData name="Rakia Alouane" userId="8d2e934c-cacf-4c8b-9bc3-dcd6b732f5d3" providerId="ADAL" clId="{D3D87987-1207-4925-8676-AE20B7934ACB}" dt="2024-09-30T10:21:35.611" v="1759" actId="14100"/>
          <ac:spMkLst>
            <pc:docMk/>
            <pc:sldMk cId="0" sldId="343"/>
            <ac:spMk id="10" creationId="{00000000-0000-0000-0000-000000000000}"/>
          </ac:spMkLst>
        </pc:spChg>
        <pc:spChg chg="mod">
          <ac:chgData name="Rakia Alouane" userId="8d2e934c-cacf-4c8b-9bc3-dcd6b732f5d3" providerId="ADAL" clId="{D3D87987-1207-4925-8676-AE20B7934ACB}" dt="2024-09-30T10:21:42.489" v="1761" actId="1076"/>
          <ac:spMkLst>
            <pc:docMk/>
            <pc:sldMk cId="0" sldId="343"/>
            <ac:spMk id="14" creationId="{5539ACFB-59FC-95E2-B82E-76DD8C1D6243}"/>
          </ac:spMkLst>
        </pc:spChg>
        <pc:spChg chg="del mod">
          <ac:chgData name="Rakia Alouane" userId="8d2e934c-cacf-4c8b-9bc3-dcd6b732f5d3" providerId="ADAL" clId="{D3D87987-1207-4925-8676-AE20B7934ACB}" dt="2024-09-30T09:52:34.947" v="1276"/>
          <ac:spMkLst>
            <pc:docMk/>
            <pc:sldMk cId="0" sldId="343"/>
            <ac:spMk id="15" creationId="{05FE2679-02D9-CE79-5521-5741548C3D1D}"/>
          </ac:spMkLst>
        </pc:spChg>
        <pc:spChg chg="mod">
          <ac:chgData name="Rakia Alouane" userId="8d2e934c-cacf-4c8b-9bc3-dcd6b732f5d3" providerId="ADAL" clId="{D3D87987-1207-4925-8676-AE20B7934ACB}" dt="2024-09-30T10:19:43.905" v="1689" actId="14100"/>
          <ac:spMkLst>
            <pc:docMk/>
            <pc:sldMk cId="0" sldId="343"/>
            <ac:spMk id="21" creationId="{9BB09173-97AE-6719-1056-4AAA7EADA53A}"/>
          </ac:spMkLst>
        </pc:spChg>
        <pc:spChg chg="mod">
          <ac:chgData name="Rakia Alouane" userId="8d2e934c-cacf-4c8b-9bc3-dcd6b732f5d3" providerId="ADAL" clId="{D3D87987-1207-4925-8676-AE20B7934ACB}" dt="2024-09-30T10:19:18.101" v="1672" actId="20577"/>
          <ac:spMkLst>
            <pc:docMk/>
            <pc:sldMk cId="0" sldId="343"/>
            <ac:spMk id="22" creationId="{1F9BAAAF-12E2-D7A6-DCF6-3FA6359A7D3C}"/>
          </ac:spMkLst>
        </pc:spChg>
        <pc:picChg chg="add mod">
          <ac:chgData name="Rakia Alouane" userId="8d2e934c-cacf-4c8b-9bc3-dcd6b732f5d3" providerId="ADAL" clId="{D3D87987-1207-4925-8676-AE20B7934ACB}" dt="2024-09-30T09:37:53.773" v="1063" actId="1076"/>
          <ac:picMkLst>
            <pc:docMk/>
            <pc:sldMk cId="0" sldId="343"/>
            <ac:picMk id="5" creationId="{15449D49-23B0-5891-5AC1-BD04165B93FD}"/>
          </ac:picMkLst>
        </pc:picChg>
        <pc:picChg chg="mod">
          <ac:chgData name="Rakia Alouane" userId="8d2e934c-cacf-4c8b-9bc3-dcd6b732f5d3" providerId="ADAL" clId="{D3D87987-1207-4925-8676-AE20B7934ACB}" dt="2024-09-30T09:55:51.908" v="1390" actId="1076"/>
          <ac:picMkLst>
            <pc:docMk/>
            <pc:sldMk cId="0" sldId="343"/>
            <ac:picMk id="12" creationId="{8D8AE091-918D-6499-D833-33BB7F62D7CB}"/>
          </ac:picMkLst>
        </pc:picChg>
        <pc:picChg chg="del">
          <ac:chgData name="Rakia Alouane" userId="8d2e934c-cacf-4c8b-9bc3-dcd6b732f5d3" providerId="ADAL" clId="{D3D87987-1207-4925-8676-AE20B7934ACB}" dt="2024-09-30T09:37:49.048" v="1062" actId="478"/>
          <ac:picMkLst>
            <pc:docMk/>
            <pc:sldMk cId="0" sldId="343"/>
            <ac:picMk id="13" creationId="{6A567504-F656-0D06-5F92-FFA8878D4505}"/>
          </ac:picMkLst>
        </pc:picChg>
        <pc:picChg chg="mod">
          <ac:chgData name="Rakia Alouane" userId="8d2e934c-cacf-4c8b-9bc3-dcd6b732f5d3" providerId="ADAL" clId="{D3D87987-1207-4925-8676-AE20B7934ACB}" dt="2024-09-30T09:55:53.597" v="1391" actId="1076"/>
          <ac:picMkLst>
            <pc:docMk/>
            <pc:sldMk cId="0" sldId="343"/>
            <ac:picMk id="17" creationId="{B71F8985-04A1-A03B-0C21-8261D3BFD46A}"/>
          </ac:picMkLst>
        </pc:picChg>
        <pc:picChg chg="del">
          <ac:chgData name="Rakia Alouane" userId="8d2e934c-cacf-4c8b-9bc3-dcd6b732f5d3" providerId="ADAL" clId="{D3D87987-1207-4925-8676-AE20B7934ACB}" dt="2024-09-30T09:38:04.565" v="1064" actId="478"/>
          <ac:picMkLst>
            <pc:docMk/>
            <pc:sldMk cId="0" sldId="343"/>
            <ac:picMk id="2050" creationId="{6D31DD2B-07D5-06EB-D434-9B3D653E7DB2}"/>
          </ac:picMkLst>
        </pc:picChg>
      </pc:sldChg>
      <pc:sldChg chg="addSp delSp modSp mod modNotesTx">
        <pc:chgData name="Rakia Alouane" userId="8d2e934c-cacf-4c8b-9bc3-dcd6b732f5d3" providerId="ADAL" clId="{D3D87987-1207-4925-8676-AE20B7934ACB}" dt="2024-09-30T10:29:40.997" v="2173" actId="20577"/>
        <pc:sldMkLst>
          <pc:docMk/>
          <pc:sldMk cId="0" sldId="344"/>
        </pc:sldMkLst>
        <pc:spChg chg="add mod">
          <ac:chgData name="Rakia Alouane" userId="8d2e934c-cacf-4c8b-9bc3-dcd6b732f5d3" providerId="ADAL" clId="{D3D87987-1207-4925-8676-AE20B7934ACB}" dt="2024-09-30T09:42:49.505" v="1143"/>
          <ac:spMkLst>
            <pc:docMk/>
            <pc:sldMk cId="0" sldId="344"/>
            <ac:spMk id="5" creationId="{798752B3-168A-70C1-99AC-21C42E1F5AB2}"/>
          </ac:spMkLst>
        </pc:spChg>
        <pc:spChg chg="mod">
          <ac:chgData name="Rakia Alouane" userId="8d2e934c-cacf-4c8b-9bc3-dcd6b732f5d3" providerId="ADAL" clId="{D3D87987-1207-4925-8676-AE20B7934ACB}" dt="2024-09-30T09:38:33.561" v="1075" actId="20577"/>
          <ac:spMkLst>
            <pc:docMk/>
            <pc:sldMk cId="0" sldId="344"/>
            <ac:spMk id="6" creationId="{00000000-0000-0000-0000-000000000000}"/>
          </ac:spMkLst>
        </pc:spChg>
        <pc:spChg chg="mod">
          <ac:chgData name="Rakia Alouane" userId="8d2e934c-cacf-4c8b-9bc3-dcd6b732f5d3" providerId="ADAL" clId="{D3D87987-1207-4925-8676-AE20B7934ACB}" dt="2024-09-30T10:29:40.997" v="2173" actId="20577"/>
          <ac:spMkLst>
            <pc:docMk/>
            <pc:sldMk cId="0" sldId="344"/>
            <ac:spMk id="8" creationId="{00000000-0000-0000-0000-000000000000}"/>
          </ac:spMkLst>
        </pc:spChg>
        <pc:spChg chg="add mod">
          <ac:chgData name="Rakia Alouane" userId="8d2e934c-cacf-4c8b-9bc3-dcd6b732f5d3" providerId="ADAL" clId="{D3D87987-1207-4925-8676-AE20B7934ACB}" dt="2024-09-30T09:42:54.126" v="1144"/>
          <ac:spMkLst>
            <pc:docMk/>
            <pc:sldMk cId="0" sldId="344"/>
            <ac:spMk id="10" creationId="{21B72FD3-C25F-B0E0-E832-68AABBC6E0C0}"/>
          </ac:spMkLst>
        </pc:spChg>
        <pc:spChg chg="mod">
          <ac:chgData name="Rakia Alouane" userId="8d2e934c-cacf-4c8b-9bc3-dcd6b732f5d3" providerId="ADAL" clId="{D3D87987-1207-4925-8676-AE20B7934ACB}" dt="2024-09-30T10:23:45.978" v="1913" actId="1076"/>
          <ac:spMkLst>
            <pc:docMk/>
            <pc:sldMk cId="0" sldId="344"/>
            <ac:spMk id="12" creationId="{D411409B-0D23-32F7-063E-C852F90FB2E9}"/>
          </ac:spMkLst>
        </pc:spChg>
        <pc:picChg chg="del">
          <ac:chgData name="Rakia Alouane" userId="8d2e934c-cacf-4c8b-9bc3-dcd6b732f5d3" providerId="ADAL" clId="{D3D87987-1207-4925-8676-AE20B7934ACB}" dt="2024-09-30T09:42:48.045" v="1142" actId="478"/>
          <ac:picMkLst>
            <pc:docMk/>
            <pc:sldMk cId="0" sldId="344"/>
            <ac:picMk id="13" creationId="{8496B605-7189-1A8B-79BF-4EE2F81DEF3A}"/>
          </ac:picMkLst>
        </pc:picChg>
        <pc:picChg chg="add mod modCrop">
          <ac:chgData name="Rakia Alouane" userId="8d2e934c-cacf-4c8b-9bc3-dcd6b732f5d3" providerId="ADAL" clId="{D3D87987-1207-4925-8676-AE20B7934ACB}" dt="2024-09-30T09:48:49.942" v="1152" actId="1076"/>
          <ac:picMkLst>
            <pc:docMk/>
            <pc:sldMk cId="0" sldId="344"/>
            <ac:picMk id="15" creationId="{912705C5-27E9-1E2D-9F92-A5DFBBF821D8}"/>
          </ac:picMkLst>
        </pc:picChg>
      </pc:sldChg>
      <pc:sldChg chg="addSp delSp modSp del mod ord modAnim">
        <pc:chgData name="Rakia Alouane" userId="8d2e934c-cacf-4c8b-9bc3-dcd6b732f5d3" providerId="ADAL" clId="{D3D87987-1207-4925-8676-AE20B7934ACB}" dt="2024-09-30T09:31:10.507" v="1037" actId="47"/>
        <pc:sldMkLst>
          <pc:docMk/>
          <pc:sldMk cId="1013516369" sldId="345"/>
        </pc:sldMkLst>
        <pc:spChg chg="add del mod">
          <ac:chgData name="Rakia Alouane" userId="8d2e934c-cacf-4c8b-9bc3-dcd6b732f5d3" providerId="ADAL" clId="{D3D87987-1207-4925-8676-AE20B7934ACB}" dt="2024-09-30T09:24:29.684" v="1002" actId="767"/>
          <ac:spMkLst>
            <pc:docMk/>
            <pc:sldMk cId="1013516369" sldId="345"/>
            <ac:spMk id="2" creationId="{2EEDCCC0-996F-FE39-12A1-EF39B75BF96D}"/>
          </ac:spMkLst>
        </pc:spChg>
        <pc:spChg chg="add del mod">
          <ac:chgData name="Rakia Alouane" userId="8d2e934c-cacf-4c8b-9bc3-dcd6b732f5d3" providerId="ADAL" clId="{D3D87987-1207-4925-8676-AE20B7934ACB}" dt="2024-09-30T09:25:52.963" v="1008" actId="767"/>
          <ac:spMkLst>
            <pc:docMk/>
            <pc:sldMk cId="1013516369" sldId="345"/>
            <ac:spMk id="5" creationId="{E14894D7-86D4-48F3-C70A-2FA14A9FA90F}"/>
          </ac:spMkLst>
        </pc:spChg>
        <pc:spChg chg="add del mod">
          <ac:chgData name="Rakia Alouane" userId="8d2e934c-cacf-4c8b-9bc3-dcd6b732f5d3" providerId="ADAL" clId="{D3D87987-1207-4925-8676-AE20B7934ACB}" dt="2024-09-30T09:26:53.863" v="1015"/>
          <ac:spMkLst>
            <pc:docMk/>
            <pc:sldMk cId="1013516369" sldId="345"/>
            <ac:spMk id="6" creationId="{B05A90FD-83BB-9C22-C86F-8DC825C9C3A0}"/>
          </ac:spMkLst>
        </pc:spChg>
        <pc:spChg chg="mod">
          <ac:chgData name="Rakia Alouane" userId="8d2e934c-cacf-4c8b-9bc3-dcd6b732f5d3" providerId="ADAL" clId="{D3D87987-1207-4925-8676-AE20B7934ACB}" dt="2024-09-30T09:24:53.094" v="1004" actId="206"/>
          <ac:spMkLst>
            <pc:docMk/>
            <pc:sldMk cId="1013516369" sldId="345"/>
            <ac:spMk id="52" creationId="{7C018347-22CA-BE82-ED04-159CABB7BD3F}"/>
          </ac:spMkLst>
        </pc:spChg>
        <pc:spChg chg="mod">
          <ac:chgData name="Rakia Alouane" userId="8d2e934c-cacf-4c8b-9bc3-dcd6b732f5d3" providerId="ADAL" clId="{D3D87987-1207-4925-8676-AE20B7934ACB}" dt="2024-09-30T09:26:24.687" v="1011" actId="206"/>
          <ac:spMkLst>
            <pc:docMk/>
            <pc:sldMk cId="1013516369" sldId="345"/>
            <ac:spMk id="54" creationId="{FF31572F-F8F4-BF30-F603-89149DE50F9A}"/>
          </ac:spMkLst>
        </pc:spChg>
        <pc:spChg chg="mod">
          <ac:chgData name="Rakia Alouane" userId="8d2e934c-cacf-4c8b-9bc3-dcd6b732f5d3" providerId="ADAL" clId="{D3D87987-1207-4925-8676-AE20B7934ACB}" dt="2024-09-30T09:26:50.391" v="1013" actId="206"/>
          <ac:spMkLst>
            <pc:docMk/>
            <pc:sldMk cId="1013516369" sldId="345"/>
            <ac:spMk id="61" creationId="{67323584-5563-2B9A-A38E-A9DB88A0EAFA}"/>
          </ac:spMkLst>
        </pc:spChg>
      </pc:sldChg>
      <pc:sldChg chg="delSp modSp del mod modTransition">
        <pc:chgData name="Rakia Alouane" userId="8d2e934c-cacf-4c8b-9bc3-dcd6b732f5d3" providerId="ADAL" clId="{D3D87987-1207-4925-8676-AE20B7934ACB}" dt="2024-09-30T09:06:32.578" v="927" actId="47"/>
        <pc:sldMkLst>
          <pc:docMk/>
          <pc:sldMk cId="4040712164" sldId="345"/>
        </pc:sldMkLst>
        <pc:spChg chg="del mod">
          <ac:chgData name="Rakia Alouane" userId="8d2e934c-cacf-4c8b-9bc3-dcd6b732f5d3" providerId="ADAL" clId="{D3D87987-1207-4925-8676-AE20B7934ACB}" dt="2024-09-30T09:05:41.082" v="924" actId="478"/>
          <ac:spMkLst>
            <pc:docMk/>
            <pc:sldMk cId="4040712164" sldId="345"/>
            <ac:spMk id="7" creationId="{3DC7A4ED-6016-E065-7E40-03F2B61EC419}"/>
          </ac:spMkLst>
        </pc:spChg>
        <pc:spChg chg="del mod">
          <ac:chgData name="Rakia Alouane" userId="8d2e934c-cacf-4c8b-9bc3-dcd6b732f5d3" providerId="ADAL" clId="{D3D87987-1207-4925-8676-AE20B7934ACB}" dt="2024-09-30T09:05:41.082" v="924" actId="478"/>
          <ac:spMkLst>
            <pc:docMk/>
            <pc:sldMk cId="4040712164" sldId="345"/>
            <ac:spMk id="9" creationId="{736EDEB1-8835-71CE-7B4F-302ABB10D973}"/>
          </ac:spMkLst>
        </pc:spChg>
        <pc:spChg chg="del mod">
          <ac:chgData name="Rakia Alouane" userId="8d2e934c-cacf-4c8b-9bc3-dcd6b732f5d3" providerId="ADAL" clId="{D3D87987-1207-4925-8676-AE20B7934ACB}" dt="2024-09-30T09:05:41.082" v="924" actId="478"/>
          <ac:spMkLst>
            <pc:docMk/>
            <pc:sldMk cId="4040712164" sldId="345"/>
            <ac:spMk id="10" creationId="{AD725413-E48F-927A-C8F2-ECA70DB7DDCC}"/>
          </ac:spMkLst>
        </pc:spChg>
        <pc:spChg chg="del">
          <ac:chgData name="Rakia Alouane" userId="8d2e934c-cacf-4c8b-9bc3-dcd6b732f5d3" providerId="ADAL" clId="{D3D87987-1207-4925-8676-AE20B7934ACB}" dt="2024-09-30T09:05:20.876" v="918" actId="478"/>
          <ac:spMkLst>
            <pc:docMk/>
            <pc:sldMk cId="4040712164" sldId="345"/>
            <ac:spMk id="12" creationId="{5F76789D-9CA1-905F-6095-952918BCD724}"/>
          </ac:spMkLst>
        </pc:spChg>
        <pc:spChg chg="del mod">
          <ac:chgData name="Rakia Alouane" userId="8d2e934c-cacf-4c8b-9bc3-dcd6b732f5d3" providerId="ADAL" clId="{D3D87987-1207-4925-8676-AE20B7934ACB}" dt="2024-09-30T09:05:41.082" v="924" actId="478"/>
          <ac:spMkLst>
            <pc:docMk/>
            <pc:sldMk cId="4040712164" sldId="345"/>
            <ac:spMk id="14" creationId="{C2618AD3-02BA-10CC-1503-F46B22FE5800}"/>
          </ac:spMkLst>
        </pc:spChg>
        <pc:spChg chg="del mod">
          <ac:chgData name="Rakia Alouane" userId="8d2e934c-cacf-4c8b-9bc3-dcd6b732f5d3" providerId="ADAL" clId="{D3D87987-1207-4925-8676-AE20B7934ACB}" dt="2024-09-30T09:05:41.082" v="924" actId="478"/>
          <ac:spMkLst>
            <pc:docMk/>
            <pc:sldMk cId="4040712164" sldId="345"/>
            <ac:spMk id="15" creationId="{C203BC94-22F9-796F-9381-3540154872FD}"/>
          </ac:spMkLst>
        </pc:spChg>
        <pc:spChg chg="del">
          <ac:chgData name="Rakia Alouane" userId="8d2e934c-cacf-4c8b-9bc3-dcd6b732f5d3" providerId="ADAL" clId="{D3D87987-1207-4925-8676-AE20B7934ACB}" dt="2024-09-30T09:05:19.898" v="917" actId="478"/>
          <ac:spMkLst>
            <pc:docMk/>
            <pc:sldMk cId="4040712164" sldId="345"/>
            <ac:spMk id="17" creationId="{0A7FE002-50BD-2194-0F82-6F0FC61AB0A0}"/>
          </ac:spMkLst>
        </pc:spChg>
        <pc:spChg chg="del mod">
          <ac:chgData name="Rakia Alouane" userId="8d2e934c-cacf-4c8b-9bc3-dcd6b732f5d3" providerId="ADAL" clId="{D3D87987-1207-4925-8676-AE20B7934ACB}" dt="2024-09-30T09:05:41.082" v="924" actId="478"/>
          <ac:spMkLst>
            <pc:docMk/>
            <pc:sldMk cId="4040712164" sldId="345"/>
            <ac:spMk id="18" creationId="{249ACAAF-8F37-F15B-755E-E2335A23D506}"/>
          </ac:spMkLst>
        </pc:spChg>
        <pc:spChg chg="del">
          <ac:chgData name="Rakia Alouane" userId="8d2e934c-cacf-4c8b-9bc3-dcd6b732f5d3" providerId="ADAL" clId="{D3D87987-1207-4925-8676-AE20B7934ACB}" dt="2024-09-30T09:05:21.635" v="919" actId="478"/>
          <ac:spMkLst>
            <pc:docMk/>
            <pc:sldMk cId="4040712164" sldId="345"/>
            <ac:spMk id="20" creationId="{0FF39E27-49A5-6F65-60E0-810B7CCE9D04}"/>
          </ac:spMkLst>
        </pc:spChg>
        <pc:spChg chg="del mod">
          <ac:chgData name="Rakia Alouane" userId="8d2e934c-cacf-4c8b-9bc3-dcd6b732f5d3" providerId="ADAL" clId="{D3D87987-1207-4925-8676-AE20B7934ACB}" dt="2024-09-30T09:05:41.082" v="924" actId="478"/>
          <ac:spMkLst>
            <pc:docMk/>
            <pc:sldMk cId="4040712164" sldId="345"/>
            <ac:spMk id="27" creationId="{DCCD1553-9869-DEE1-6A29-26178DAB3D9B}"/>
          </ac:spMkLst>
        </pc:spChg>
        <pc:spChg chg="del">
          <ac:chgData name="Rakia Alouane" userId="8d2e934c-cacf-4c8b-9bc3-dcd6b732f5d3" providerId="ADAL" clId="{D3D87987-1207-4925-8676-AE20B7934ACB}" dt="2024-09-30T09:05:22.212" v="920" actId="478"/>
          <ac:spMkLst>
            <pc:docMk/>
            <pc:sldMk cId="4040712164" sldId="345"/>
            <ac:spMk id="30" creationId="{6E28B068-1B3C-1396-5206-8DDF805E6ED6}"/>
          </ac:spMkLst>
        </pc:spChg>
        <pc:spChg chg="del mod">
          <ac:chgData name="Rakia Alouane" userId="8d2e934c-cacf-4c8b-9bc3-dcd6b732f5d3" providerId="ADAL" clId="{D3D87987-1207-4925-8676-AE20B7934ACB}" dt="2024-09-30T09:05:41.082" v="924" actId="478"/>
          <ac:spMkLst>
            <pc:docMk/>
            <pc:sldMk cId="4040712164" sldId="345"/>
            <ac:spMk id="40" creationId="{737A0E8B-E503-BC16-36F4-BF5036DD2F3C}"/>
          </ac:spMkLst>
        </pc:spChg>
        <pc:spChg chg="del mod">
          <ac:chgData name="Rakia Alouane" userId="8d2e934c-cacf-4c8b-9bc3-dcd6b732f5d3" providerId="ADAL" clId="{D3D87987-1207-4925-8676-AE20B7934ACB}" dt="2024-09-30T09:05:41.082" v="924" actId="478"/>
          <ac:spMkLst>
            <pc:docMk/>
            <pc:sldMk cId="4040712164" sldId="345"/>
            <ac:spMk id="48" creationId="{1AC6C2AD-D013-6B69-64D7-BAA265554456}"/>
          </ac:spMkLst>
        </pc:spChg>
        <pc:spChg chg="del mod">
          <ac:chgData name="Rakia Alouane" userId="8d2e934c-cacf-4c8b-9bc3-dcd6b732f5d3" providerId="ADAL" clId="{D3D87987-1207-4925-8676-AE20B7934ACB}" dt="2024-09-30T09:05:41.082" v="924" actId="478"/>
          <ac:spMkLst>
            <pc:docMk/>
            <pc:sldMk cId="4040712164" sldId="345"/>
            <ac:spMk id="50" creationId="{9CAD9BEE-F656-E629-3D96-9D8FD942B299}"/>
          </ac:spMkLst>
        </pc:spChg>
        <pc:spChg chg="del mod">
          <ac:chgData name="Rakia Alouane" userId="8d2e934c-cacf-4c8b-9bc3-dcd6b732f5d3" providerId="ADAL" clId="{D3D87987-1207-4925-8676-AE20B7934ACB}" dt="2024-09-30T09:05:41.082" v="924" actId="478"/>
          <ac:spMkLst>
            <pc:docMk/>
            <pc:sldMk cId="4040712164" sldId="345"/>
            <ac:spMk id="52" creationId="{7C018347-22CA-BE82-ED04-159CABB7BD3F}"/>
          </ac:spMkLst>
        </pc:spChg>
        <pc:spChg chg="del mod">
          <ac:chgData name="Rakia Alouane" userId="8d2e934c-cacf-4c8b-9bc3-dcd6b732f5d3" providerId="ADAL" clId="{D3D87987-1207-4925-8676-AE20B7934ACB}" dt="2024-09-30T09:05:41.082" v="924" actId="478"/>
          <ac:spMkLst>
            <pc:docMk/>
            <pc:sldMk cId="4040712164" sldId="345"/>
            <ac:spMk id="54" creationId="{FF31572F-F8F4-BF30-F603-89149DE50F9A}"/>
          </ac:spMkLst>
        </pc:spChg>
        <pc:spChg chg="del mod">
          <ac:chgData name="Rakia Alouane" userId="8d2e934c-cacf-4c8b-9bc3-dcd6b732f5d3" providerId="ADAL" clId="{D3D87987-1207-4925-8676-AE20B7934ACB}" dt="2024-09-30T09:05:41.082" v="924" actId="478"/>
          <ac:spMkLst>
            <pc:docMk/>
            <pc:sldMk cId="4040712164" sldId="345"/>
            <ac:spMk id="57" creationId="{7D454697-18D7-7E95-AAEB-338F066B0167}"/>
          </ac:spMkLst>
        </pc:spChg>
        <pc:spChg chg="del mod">
          <ac:chgData name="Rakia Alouane" userId="8d2e934c-cacf-4c8b-9bc3-dcd6b732f5d3" providerId="ADAL" clId="{D3D87987-1207-4925-8676-AE20B7934ACB}" dt="2024-09-30T09:05:41.082" v="924" actId="478"/>
          <ac:spMkLst>
            <pc:docMk/>
            <pc:sldMk cId="4040712164" sldId="345"/>
            <ac:spMk id="59" creationId="{FAD94AAA-F959-2824-A52A-264585F8B562}"/>
          </ac:spMkLst>
        </pc:spChg>
        <pc:spChg chg="del mod">
          <ac:chgData name="Rakia Alouane" userId="8d2e934c-cacf-4c8b-9bc3-dcd6b732f5d3" providerId="ADAL" clId="{D3D87987-1207-4925-8676-AE20B7934ACB}" dt="2024-09-30T09:05:41.082" v="924" actId="478"/>
          <ac:spMkLst>
            <pc:docMk/>
            <pc:sldMk cId="4040712164" sldId="345"/>
            <ac:spMk id="60" creationId="{A2920C94-A3F6-5B08-277C-C6D2D866CCA9}"/>
          </ac:spMkLst>
        </pc:spChg>
        <pc:spChg chg="del mod">
          <ac:chgData name="Rakia Alouane" userId="8d2e934c-cacf-4c8b-9bc3-dcd6b732f5d3" providerId="ADAL" clId="{D3D87987-1207-4925-8676-AE20B7934ACB}" dt="2024-09-30T09:05:41.082" v="924" actId="478"/>
          <ac:spMkLst>
            <pc:docMk/>
            <pc:sldMk cId="4040712164" sldId="345"/>
            <ac:spMk id="61" creationId="{67323584-5563-2B9A-A38E-A9DB88A0EAFA}"/>
          </ac:spMkLst>
        </pc:spChg>
        <pc:spChg chg="del mod">
          <ac:chgData name="Rakia Alouane" userId="8d2e934c-cacf-4c8b-9bc3-dcd6b732f5d3" providerId="ADAL" clId="{D3D87987-1207-4925-8676-AE20B7934ACB}" dt="2024-09-30T09:05:41.082" v="924" actId="478"/>
          <ac:spMkLst>
            <pc:docMk/>
            <pc:sldMk cId="4040712164" sldId="345"/>
            <ac:spMk id="62" creationId="{A30FB042-11C1-AFB1-D9BA-0372A91D3477}"/>
          </ac:spMkLst>
        </pc:spChg>
        <pc:spChg chg="del">
          <ac:chgData name="Rakia Alouane" userId="8d2e934c-cacf-4c8b-9bc3-dcd6b732f5d3" providerId="ADAL" clId="{D3D87987-1207-4925-8676-AE20B7934ACB}" dt="2024-09-30T09:05:23.620" v="922" actId="478"/>
          <ac:spMkLst>
            <pc:docMk/>
            <pc:sldMk cId="4040712164" sldId="345"/>
            <ac:spMk id="63" creationId="{2C8E545C-09B1-A742-A821-96F4D6413991}"/>
          </ac:spMkLst>
        </pc:spChg>
        <pc:spChg chg="del mod">
          <ac:chgData name="Rakia Alouane" userId="8d2e934c-cacf-4c8b-9bc3-dcd6b732f5d3" providerId="ADAL" clId="{D3D87987-1207-4925-8676-AE20B7934ACB}" dt="2024-09-30T09:05:41.082" v="924" actId="478"/>
          <ac:spMkLst>
            <pc:docMk/>
            <pc:sldMk cId="4040712164" sldId="345"/>
            <ac:spMk id="65" creationId="{691FFA0D-E07B-F7BA-9E5D-BF0106CD9736}"/>
          </ac:spMkLst>
        </pc:spChg>
        <pc:spChg chg="del">
          <ac:chgData name="Rakia Alouane" userId="8d2e934c-cacf-4c8b-9bc3-dcd6b732f5d3" providerId="ADAL" clId="{D3D87987-1207-4925-8676-AE20B7934ACB}" dt="2024-09-30T09:05:41.082" v="924" actId="478"/>
          <ac:spMkLst>
            <pc:docMk/>
            <pc:sldMk cId="4040712164" sldId="345"/>
            <ac:spMk id="67" creationId="{E116E4A6-2577-3454-9E48-D8FABED0A809}"/>
          </ac:spMkLst>
        </pc:spChg>
        <pc:spChg chg="del">
          <ac:chgData name="Rakia Alouane" userId="8d2e934c-cacf-4c8b-9bc3-dcd6b732f5d3" providerId="ADAL" clId="{D3D87987-1207-4925-8676-AE20B7934ACB}" dt="2024-09-30T09:05:41.082" v="924" actId="478"/>
          <ac:spMkLst>
            <pc:docMk/>
            <pc:sldMk cId="4040712164" sldId="345"/>
            <ac:spMk id="68" creationId="{566C29B1-E057-EA9F-2331-F978ACA12F09}"/>
          </ac:spMkLst>
        </pc:spChg>
        <pc:spChg chg="del">
          <ac:chgData name="Rakia Alouane" userId="8d2e934c-cacf-4c8b-9bc3-dcd6b732f5d3" providerId="ADAL" clId="{D3D87987-1207-4925-8676-AE20B7934ACB}" dt="2024-09-30T09:05:41.082" v="924" actId="478"/>
          <ac:spMkLst>
            <pc:docMk/>
            <pc:sldMk cId="4040712164" sldId="345"/>
            <ac:spMk id="72" creationId="{A652BD3F-95E3-3ECA-78DD-F08CF55DC897}"/>
          </ac:spMkLst>
        </pc:spChg>
        <pc:spChg chg="del">
          <ac:chgData name="Rakia Alouane" userId="8d2e934c-cacf-4c8b-9bc3-dcd6b732f5d3" providerId="ADAL" clId="{D3D87987-1207-4925-8676-AE20B7934ACB}" dt="2024-09-30T09:05:22.884" v="921" actId="478"/>
          <ac:spMkLst>
            <pc:docMk/>
            <pc:sldMk cId="4040712164" sldId="345"/>
            <ac:spMk id="74" creationId="{29EC838B-14E7-0050-7162-A581BD5D3E37}"/>
          </ac:spMkLst>
        </pc:spChg>
        <pc:spChg chg="del">
          <ac:chgData name="Rakia Alouane" userId="8d2e934c-cacf-4c8b-9bc3-dcd6b732f5d3" providerId="ADAL" clId="{D3D87987-1207-4925-8676-AE20B7934ACB}" dt="2024-09-30T09:05:41.082" v="924" actId="478"/>
          <ac:spMkLst>
            <pc:docMk/>
            <pc:sldMk cId="4040712164" sldId="345"/>
            <ac:spMk id="75" creationId="{6B4E5C5E-89F5-60BF-FBCA-8A8EDB9D5CE0}"/>
          </ac:spMkLst>
        </pc:spChg>
      </pc:sldChg>
      <pc:sldChg chg="modSp mod">
        <pc:chgData name="Rakia Alouane" userId="8d2e934c-cacf-4c8b-9bc3-dcd6b732f5d3" providerId="ADAL" clId="{D3D87987-1207-4925-8676-AE20B7934ACB}" dt="2024-09-30T09:22:15.058" v="994" actId="20577"/>
        <pc:sldMkLst>
          <pc:docMk/>
          <pc:sldMk cId="1162197762" sldId="346"/>
        </pc:sldMkLst>
        <pc:spChg chg="mod">
          <ac:chgData name="Rakia Alouane" userId="8d2e934c-cacf-4c8b-9bc3-dcd6b732f5d3" providerId="ADAL" clId="{D3D87987-1207-4925-8676-AE20B7934ACB}" dt="2024-09-30T09:22:15.058" v="994" actId="20577"/>
          <ac:spMkLst>
            <pc:docMk/>
            <pc:sldMk cId="1162197762" sldId="346"/>
            <ac:spMk id="3" creationId="{61DF4694-1BB5-29AD-63A6-3F0EF02629B1}"/>
          </ac:spMkLst>
        </pc:spChg>
      </pc:sldChg>
      <pc:sldChg chg="del">
        <pc:chgData name="Rakia Alouane" userId="8d2e934c-cacf-4c8b-9bc3-dcd6b732f5d3" providerId="ADAL" clId="{D3D87987-1207-4925-8676-AE20B7934ACB}" dt="2024-09-30T09:21:16.936" v="956" actId="47"/>
        <pc:sldMkLst>
          <pc:docMk/>
          <pc:sldMk cId="2267114608" sldId="347"/>
        </pc:sldMkLst>
      </pc:sldChg>
      <pc:sldChg chg="del">
        <pc:chgData name="Rakia Alouane" userId="8d2e934c-cacf-4c8b-9bc3-dcd6b732f5d3" providerId="ADAL" clId="{D3D87987-1207-4925-8676-AE20B7934ACB}" dt="2024-09-30T09:33:37.518" v="1048" actId="47"/>
        <pc:sldMkLst>
          <pc:docMk/>
          <pc:sldMk cId="3082703250" sldId="347"/>
        </pc:sldMkLst>
      </pc:sldChg>
      <pc:sldChg chg="modAnim">
        <pc:chgData name="Rakia Alouane" userId="8d2e934c-cacf-4c8b-9bc3-dcd6b732f5d3" providerId="ADAL" clId="{D3D87987-1207-4925-8676-AE20B7934ACB}" dt="2024-09-30T09:34:08.080" v="1049"/>
        <pc:sldMkLst>
          <pc:docMk/>
          <pc:sldMk cId="3332262238" sldId="347"/>
        </pc:sldMkLst>
      </pc:sldChg>
      <pc:sldChg chg="del">
        <pc:chgData name="Rakia Alouane" userId="8d2e934c-cacf-4c8b-9bc3-dcd6b732f5d3" providerId="ADAL" clId="{D3D87987-1207-4925-8676-AE20B7934ACB}" dt="2024-09-30T09:21:16.936" v="956" actId="47"/>
        <pc:sldMkLst>
          <pc:docMk/>
          <pc:sldMk cId="3307799150" sldId="348"/>
        </pc:sldMkLst>
      </pc:sldChg>
    </pc:docChg>
  </pc:docChgLst>
  <pc:docChgLst>
    <pc:chgData name="Rakia Alouane" userId="8d2e934c-cacf-4c8b-9bc3-dcd6b732f5d3" providerId="ADAL" clId="{0FA4D412-2717-4545-BBD7-7FCAA10E19A0}"/>
    <pc:docChg chg="undo redo custSel delSld modSld">
      <pc:chgData name="Rakia Alouane" userId="8d2e934c-cacf-4c8b-9bc3-dcd6b732f5d3" providerId="ADAL" clId="{0FA4D412-2717-4545-BBD7-7FCAA10E19A0}" dt="2024-10-14T14:52:38.566" v="2687" actId="20577"/>
      <pc:docMkLst>
        <pc:docMk/>
      </pc:docMkLst>
      <pc:sldChg chg="del">
        <pc:chgData name="Rakia Alouane" userId="8d2e934c-cacf-4c8b-9bc3-dcd6b732f5d3" providerId="ADAL" clId="{0FA4D412-2717-4545-BBD7-7FCAA10E19A0}" dt="2024-10-14T09:34:22.317" v="171" actId="47"/>
        <pc:sldMkLst>
          <pc:docMk/>
          <pc:sldMk cId="0" sldId="256"/>
        </pc:sldMkLst>
      </pc:sldChg>
      <pc:sldChg chg="addSp delSp modSp mod setBg delAnim modAnim modNotesTx">
        <pc:chgData name="Rakia Alouane" userId="8d2e934c-cacf-4c8b-9bc3-dcd6b732f5d3" providerId="ADAL" clId="{0FA4D412-2717-4545-BBD7-7FCAA10E19A0}" dt="2024-10-14T14:04:55.409" v="2577"/>
        <pc:sldMkLst>
          <pc:docMk/>
          <pc:sldMk cId="0" sldId="258"/>
        </pc:sldMkLst>
        <pc:picChg chg="mod">
          <ac:chgData name="Rakia Alouane" userId="8d2e934c-cacf-4c8b-9bc3-dcd6b732f5d3" providerId="ADAL" clId="{0FA4D412-2717-4545-BBD7-7FCAA10E19A0}" dt="2024-10-14T14:04:51.907" v="2576" actId="1076"/>
          <ac:picMkLst>
            <pc:docMk/>
            <pc:sldMk cId="0" sldId="258"/>
            <ac:picMk id="2" creationId="{9E324A53-B779-7E1D-9092-7F13B1C45593}"/>
          </ac:picMkLst>
        </pc:picChg>
        <pc:picChg chg="del">
          <ac:chgData name="Rakia Alouane" userId="8d2e934c-cacf-4c8b-9bc3-dcd6b732f5d3" providerId="ADAL" clId="{0FA4D412-2717-4545-BBD7-7FCAA10E19A0}" dt="2024-10-14T09:25:01.586" v="169" actId="478"/>
          <ac:picMkLst>
            <pc:docMk/>
            <pc:sldMk cId="0" sldId="258"/>
            <ac:picMk id="2" creationId="{ED3546D1-993C-A3D4-1C9A-B8E8CCDA0E3B}"/>
          </ac:picMkLst>
        </pc:picChg>
        <pc:picChg chg="add del mod">
          <ac:chgData name="Rakia Alouane" userId="8d2e934c-cacf-4c8b-9bc3-dcd6b732f5d3" providerId="ADAL" clId="{0FA4D412-2717-4545-BBD7-7FCAA10E19A0}" dt="2024-10-14T09:12:42.626" v="8" actId="478"/>
          <ac:picMkLst>
            <pc:docMk/>
            <pc:sldMk cId="0" sldId="258"/>
            <ac:picMk id="5" creationId="{21263A49-1CE4-1FCE-2291-4CE34E569EAB}"/>
          </ac:picMkLst>
        </pc:picChg>
        <pc:picChg chg="add del mod">
          <ac:chgData name="Rakia Alouane" userId="8d2e934c-cacf-4c8b-9bc3-dcd6b732f5d3" providerId="ADAL" clId="{0FA4D412-2717-4545-BBD7-7FCAA10E19A0}" dt="2024-10-14T10:14:50.085" v="2055" actId="478"/>
          <ac:picMkLst>
            <pc:docMk/>
            <pc:sldMk cId="0" sldId="258"/>
            <ac:picMk id="7" creationId="{43D13C5C-95E2-0963-DA40-06A2B8EC8F31}"/>
          </ac:picMkLst>
        </pc:picChg>
      </pc:sldChg>
      <pc:sldChg chg="addSp delSp modSp mod delAnim modAnim modNotesTx">
        <pc:chgData name="Rakia Alouane" userId="8d2e934c-cacf-4c8b-9bc3-dcd6b732f5d3" providerId="ADAL" clId="{0FA4D412-2717-4545-BBD7-7FCAA10E19A0}" dt="2024-10-14T14:11:22.898" v="2609"/>
        <pc:sldMkLst>
          <pc:docMk/>
          <pc:sldMk cId="1932464921" sldId="339"/>
        </pc:sldMkLst>
        <pc:spChg chg="mod">
          <ac:chgData name="Rakia Alouane" userId="8d2e934c-cacf-4c8b-9bc3-dcd6b732f5d3" providerId="ADAL" clId="{0FA4D412-2717-4545-BBD7-7FCAA10E19A0}" dt="2024-10-14T09:41:39.678" v="340" actId="20577"/>
          <ac:spMkLst>
            <pc:docMk/>
            <pc:sldMk cId="1932464921" sldId="339"/>
            <ac:spMk id="3" creationId="{61DF4694-1BB5-29AD-63A6-3F0EF02629B1}"/>
          </ac:spMkLst>
        </pc:spChg>
        <pc:spChg chg="del">
          <ac:chgData name="Rakia Alouane" userId="8d2e934c-cacf-4c8b-9bc3-dcd6b732f5d3" providerId="ADAL" clId="{0FA4D412-2717-4545-BBD7-7FCAA10E19A0}" dt="2024-10-14T09:22:44.810" v="144" actId="478"/>
          <ac:spMkLst>
            <pc:docMk/>
            <pc:sldMk cId="1932464921" sldId="339"/>
            <ac:spMk id="5" creationId="{88EF6038-58EC-9781-47DC-544B12002A2F}"/>
          </ac:spMkLst>
        </pc:spChg>
        <pc:spChg chg="mod">
          <ac:chgData name="Rakia Alouane" userId="8d2e934c-cacf-4c8b-9bc3-dcd6b732f5d3" providerId="ADAL" clId="{0FA4D412-2717-4545-BBD7-7FCAA10E19A0}" dt="2024-10-14T14:05:14.493" v="2582" actId="1076"/>
          <ac:spMkLst>
            <pc:docMk/>
            <pc:sldMk cId="1932464921" sldId="339"/>
            <ac:spMk id="6" creationId="{00000000-0000-0000-0000-000000000000}"/>
          </ac:spMkLst>
        </pc:spChg>
        <pc:spChg chg="add mod">
          <ac:chgData name="Rakia Alouane" userId="8d2e934c-cacf-4c8b-9bc3-dcd6b732f5d3" providerId="ADAL" clId="{0FA4D412-2717-4545-BBD7-7FCAA10E19A0}" dt="2024-10-14T09:23:28.630" v="161" actId="14100"/>
          <ac:spMkLst>
            <pc:docMk/>
            <pc:sldMk cId="1932464921" sldId="339"/>
            <ac:spMk id="9" creationId="{7F62B3BF-B10D-72C0-3F62-FFE7659D5330}"/>
          </ac:spMkLst>
        </pc:spChg>
        <pc:spChg chg="add mod">
          <ac:chgData name="Rakia Alouane" userId="8d2e934c-cacf-4c8b-9bc3-dcd6b732f5d3" providerId="ADAL" clId="{0FA4D412-2717-4545-BBD7-7FCAA10E19A0}" dt="2024-10-14T09:23:24.557" v="159" actId="1076"/>
          <ac:spMkLst>
            <pc:docMk/>
            <pc:sldMk cId="1932464921" sldId="339"/>
            <ac:spMk id="10" creationId="{83A3A51C-06B3-9765-25E6-ECCC99017DB5}"/>
          </ac:spMkLst>
        </pc:spChg>
        <pc:spChg chg="del">
          <ac:chgData name="Rakia Alouane" userId="8d2e934c-cacf-4c8b-9bc3-dcd6b732f5d3" providerId="ADAL" clId="{0FA4D412-2717-4545-BBD7-7FCAA10E19A0}" dt="2024-10-14T09:23:00.054" v="152" actId="478"/>
          <ac:spMkLst>
            <pc:docMk/>
            <pc:sldMk cId="1932464921" sldId="339"/>
            <ac:spMk id="11" creationId="{78406FA8-7E9F-3DD4-66CE-BC17085EF470}"/>
          </ac:spMkLst>
        </pc:spChg>
        <pc:spChg chg="del">
          <ac:chgData name="Rakia Alouane" userId="8d2e934c-cacf-4c8b-9bc3-dcd6b732f5d3" providerId="ADAL" clId="{0FA4D412-2717-4545-BBD7-7FCAA10E19A0}" dt="2024-10-14T09:23:30.942" v="162" actId="478"/>
          <ac:spMkLst>
            <pc:docMk/>
            <pc:sldMk cId="1932464921" sldId="339"/>
            <ac:spMk id="12" creationId="{C8AB90B6-5F3D-46B8-6A7B-A17D867D4CBB}"/>
          </ac:spMkLst>
        </pc:spChg>
        <pc:spChg chg="add mod">
          <ac:chgData name="Rakia Alouane" userId="8d2e934c-cacf-4c8b-9bc3-dcd6b732f5d3" providerId="ADAL" clId="{0FA4D412-2717-4545-BBD7-7FCAA10E19A0}" dt="2024-10-14T09:24:02.047" v="166" actId="1076"/>
          <ac:spMkLst>
            <pc:docMk/>
            <pc:sldMk cId="1932464921" sldId="339"/>
            <ac:spMk id="13" creationId="{8816C6F4-3C3C-99CC-38BA-61DA5EA1D532}"/>
          </ac:spMkLst>
        </pc:spChg>
        <pc:spChg chg="mod">
          <ac:chgData name="Rakia Alouane" userId="8d2e934c-cacf-4c8b-9bc3-dcd6b732f5d3" providerId="ADAL" clId="{0FA4D412-2717-4545-BBD7-7FCAA10E19A0}" dt="2024-10-14T09:17:07.375" v="136" actId="20577"/>
          <ac:spMkLst>
            <pc:docMk/>
            <pc:sldMk cId="1932464921" sldId="339"/>
            <ac:spMk id="16" creationId="{00000000-0000-0000-0000-000000000000}"/>
          </ac:spMkLst>
        </pc:spChg>
        <pc:spChg chg="mod">
          <ac:chgData name="Rakia Alouane" userId="8d2e934c-cacf-4c8b-9bc3-dcd6b732f5d3" providerId="ADAL" clId="{0FA4D412-2717-4545-BBD7-7FCAA10E19A0}" dt="2024-10-14T14:09:37.497" v="2597" actId="14100"/>
          <ac:spMkLst>
            <pc:docMk/>
            <pc:sldMk cId="1932464921" sldId="339"/>
            <ac:spMk id="17" creationId="{00000000-0000-0000-0000-000000000000}"/>
          </ac:spMkLst>
        </pc:spChg>
        <pc:picChg chg="del mod">
          <ac:chgData name="Rakia Alouane" userId="8d2e934c-cacf-4c8b-9bc3-dcd6b732f5d3" providerId="ADAL" clId="{0FA4D412-2717-4545-BBD7-7FCAA10E19A0}" dt="2024-10-14T14:06:56.931" v="2587" actId="478"/>
          <ac:picMkLst>
            <pc:docMk/>
            <pc:sldMk cId="1932464921" sldId="339"/>
            <ac:picMk id="5" creationId="{AAF61E1D-883E-66AB-72BA-4A5D8DC8276C}"/>
          </ac:picMkLst>
        </pc:picChg>
        <pc:picChg chg="del">
          <ac:chgData name="Rakia Alouane" userId="8d2e934c-cacf-4c8b-9bc3-dcd6b732f5d3" providerId="ADAL" clId="{0FA4D412-2717-4545-BBD7-7FCAA10E19A0}" dt="2024-10-14T09:25:04.414" v="170" actId="478"/>
          <ac:picMkLst>
            <pc:docMk/>
            <pc:sldMk cId="1932464921" sldId="339"/>
            <ac:picMk id="7" creationId="{0019374D-341A-0307-688C-628C1564632D}"/>
          </ac:picMkLst>
        </pc:picChg>
        <pc:picChg chg="del">
          <ac:chgData name="Rakia Alouane" userId="8d2e934c-cacf-4c8b-9bc3-dcd6b732f5d3" providerId="ADAL" clId="{0FA4D412-2717-4545-BBD7-7FCAA10E19A0}" dt="2024-10-14T14:07:40.351" v="2588" actId="478"/>
          <ac:picMkLst>
            <pc:docMk/>
            <pc:sldMk cId="1932464921" sldId="339"/>
            <ac:picMk id="7" creationId="{C3433CA4-89DE-B287-EBD3-BE1FA943ACD1}"/>
          </ac:picMkLst>
        </pc:picChg>
        <pc:picChg chg="del">
          <ac:chgData name="Rakia Alouane" userId="8d2e934c-cacf-4c8b-9bc3-dcd6b732f5d3" providerId="ADAL" clId="{0FA4D412-2717-4545-BBD7-7FCAA10E19A0}" dt="2024-10-14T14:08:23.191" v="2589" actId="478"/>
          <ac:picMkLst>
            <pc:docMk/>
            <pc:sldMk cId="1932464921" sldId="339"/>
            <ac:picMk id="11" creationId="{04CE0933-6A6B-A3F9-4866-99648BC31F0E}"/>
          </ac:picMkLst>
        </pc:picChg>
        <pc:picChg chg="mod">
          <ac:chgData name="Rakia Alouane" userId="8d2e934c-cacf-4c8b-9bc3-dcd6b732f5d3" providerId="ADAL" clId="{0FA4D412-2717-4545-BBD7-7FCAA10E19A0}" dt="2024-10-14T14:09:09.485" v="2592" actId="1076"/>
          <ac:picMkLst>
            <pc:docMk/>
            <pc:sldMk cId="1932464921" sldId="339"/>
            <ac:picMk id="12" creationId="{AA64BBCC-456A-48E3-079F-CBE35432A781}"/>
          </ac:picMkLst>
        </pc:picChg>
      </pc:sldChg>
      <pc:sldChg chg="modSp mod">
        <pc:chgData name="Rakia Alouane" userId="8d2e934c-cacf-4c8b-9bc3-dcd6b732f5d3" providerId="ADAL" clId="{0FA4D412-2717-4545-BBD7-7FCAA10E19A0}" dt="2024-10-14T06:15:40.917" v="1" actId="20577"/>
        <pc:sldMkLst>
          <pc:docMk/>
          <pc:sldMk cId="0" sldId="340"/>
        </pc:sldMkLst>
        <pc:spChg chg="mod">
          <ac:chgData name="Rakia Alouane" userId="8d2e934c-cacf-4c8b-9bc3-dcd6b732f5d3" providerId="ADAL" clId="{0FA4D412-2717-4545-BBD7-7FCAA10E19A0}" dt="2024-10-14T06:15:40.917" v="1" actId="20577"/>
          <ac:spMkLst>
            <pc:docMk/>
            <pc:sldMk cId="0" sldId="340"/>
            <ac:spMk id="7" creationId="{00000000-0000-0000-0000-000000000000}"/>
          </ac:spMkLst>
        </pc:spChg>
      </pc:sldChg>
      <pc:sldChg chg="del">
        <pc:chgData name="Rakia Alouane" userId="8d2e934c-cacf-4c8b-9bc3-dcd6b732f5d3" providerId="ADAL" clId="{0FA4D412-2717-4545-BBD7-7FCAA10E19A0}" dt="2024-10-14T09:13:57.962" v="13" actId="47"/>
        <pc:sldMkLst>
          <pc:docMk/>
          <pc:sldMk cId="1162197762" sldId="346"/>
        </pc:sldMkLst>
      </pc:sldChg>
      <pc:sldChg chg="addSp delSp modSp mod">
        <pc:chgData name="Rakia Alouane" userId="8d2e934c-cacf-4c8b-9bc3-dcd6b732f5d3" providerId="ADAL" clId="{0FA4D412-2717-4545-BBD7-7FCAA10E19A0}" dt="2024-10-14T10:23:51.073" v="2103" actId="1076"/>
        <pc:sldMkLst>
          <pc:docMk/>
          <pc:sldMk cId="0" sldId="348"/>
        </pc:sldMkLst>
        <pc:spChg chg="mod">
          <ac:chgData name="Rakia Alouane" userId="8d2e934c-cacf-4c8b-9bc3-dcd6b732f5d3" providerId="ADAL" clId="{0FA4D412-2717-4545-BBD7-7FCAA10E19A0}" dt="2024-10-14T10:23:51.073" v="2103" actId="1076"/>
          <ac:spMkLst>
            <pc:docMk/>
            <pc:sldMk cId="0" sldId="348"/>
            <ac:spMk id="6" creationId="{E87F2718-C094-2977-50E3-51242CC4BE4A}"/>
          </ac:spMkLst>
        </pc:spChg>
        <pc:spChg chg="mod">
          <ac:chgData name="Rakia Alouane" userId="8d2e934c-cacf-4c8b-9bc3-dcd6b732f5d3" providerId="ADAL" clId="{0FA4D412-2717-4545-BBD7-7FCAA10E19A0}" dt="2024-10-14T09:49:56.422" v="1051" actId="688"/>
          <ac:spMkLst>
            <pc:docMk/>
            <pc:sldMk cId="0" sldId="348"/>
            <ac:spMk id="7" creationId="{00000000-0000-0000-0000-000000000000}"/>
          </ac:spMkLst>
        </pc:spChg>
        <pc:spChg chg="mod">
          <ac:chgData name="Rakia Alouane" userId="8d2e934c-cacf-4c8b-9bc3-dcd6b732f5d3" providerId="ADAL" clId="{0FA4D412-2717-4545-BBD7-7FCAA10E19A0}" dt="2024-10-14T09:47:12.198" v="745" actId="20577"/>
          <ac:spMkLst>
            <pc:docMk/>
            <pc:sldMk cId="0" sldId="348"/>
            <ac:spMk id="9" creationId="{00000000-0000-0000-0000-000000000000}"/>
          </ac:spMkLst>
        </pc:spChg>
        <pc:spChg chg="mod">
          <ac:chgData name="Rakia Alouane" userId="8d2e934c-cacf-4c8b-9bc3-dcd6b732f5d3" providerId="ADAL" clId="{0FA4D412-2717-4545-BBD7-7FCAA10E19A0}" dt="2024-10-14T09:48:57.070" v="985" actId="688"/>
          <ac:spMkLst>
            <pc:docMk/>
            <pc:sldMk cId="0" sldId="348"/>
            <ac:spMk id="10" creationId="{00000000-0000-0000-0000-000000000000}"/>
          </ac:spMkLst>
        </pc:spChg>
        <pc:spChg chg="mod">
          <ac:chgData name="Rakia Alouane" userId="8d2e934c-cacf-4c8b-9bc3-dcd6b732f5d3" providerId="ADAL" clId="{0FA4D412-2717-4545-BBD7-7FCAA10E19A0}" dt="2024-10-14T09:49:02.943" v="987" actId="1076"/>
          <ac:spMkLst>
            <pc:docMk/>
            <pc:sldMk cId="0" sldId="348"/>
            <ac:spMk id="14" creationId="{5539ACFB-59FC-95E2-B82E-76DD8C1D6243}"/>
          </ac:spMkLst>
        </pc:spChg>
        <pc:spChg chg="mod">
          <ac:chgData name="Rakia Alouane" userId="8d2e934c-cacf-4c8b-9bc3-dcd6b732f5d3" providerId="ADAL" clId="{0FA4D412-2717-4545-BBD7-7FCAA10E19A0}" dt="2024-10-14T10:07:17.910" v="1486" actId="1076"/>
          <ac:spMkLst>
            <pc:docMk/>
            <pc:sldMk cId="0" sldId="348"/>
            <ac:spMk id="21" creationId="{9BB09173-97AE-6719-1056-4AAA7EADA53A}"/>
          </ac:spMkLst>
        </pc:spChg>
        <pc:spChg chg="mod">
          <ac:chgData name="Rakia Alouane" userId="8d2e934c-cacf-4c8b-9bc3-dcd6b732f5d3" providerId="ADAL" clId="{0FA4D412-2717-4545-BBD7-7FCAA10E19A0}" dt="2024-10-14T10:07:05.983" v="1484" actId="20577"/>
          <ac:spMkLst>
            <pc:docMk/>
            <pc:sldMk cId="0" sldId="348"/>
            <ac:spMk id="22" creationId="{1F9BAAAF-12E2-D7A6-DCF6-3FA6359A7D3C}"/>
          </ac:spMkLst>
        </pc:spChg>
        <pc:picChg chg="add del">
          <ac:chgData name="Rakia Alouane" userId="8d2e934c-cacf-4c8b-9bc3-dcd6b732f5d3" providerId="ADAL" clId="{0FA4D412-2717-4545-BBD7-7FCAA10E19A0}" dt="2024-10-14T09:47:03.383" v="742" actId="478"/>
          <ac:picMkLst>
            <pc:docMk/>
            <pc:sldMk cId="0" sldId="348"/>
            <ac:picMk id="5" creationId="{15449D49-23B0-5891-5AC1-BD04165B93FD}"/>
          </ac:picMkLst>
        </pc:picChg>
        <pc:picChg chg="add mod">
          <ac:chgData name="Rakia Alouane" userId="8d2e934c-cacf-4c8b-9bc3-dcd6b732f5d3" providerId="ADAL" clId="{0FA4D412-2717-4545-BBD7-7FCAA10E19A0}" dt="2024-10-14T09:47:07.702" v="743" actId="1076"/>
          <ac:picMkLst>
            <pc:docMk/>
            <pc:sldMk cId="0" sldId="348"/>
            <ac:picMk id="8" creationId="{225867D2-D336-6701-9496-F1E75878F304}"/>
          </ac:picMkLst>
        </pc:picChg>
      </pc:sldChg>
      <pc:sldChg chg="addSp delSp modSp mod delAnim modAnim modNotesTx">
        <pc:chgData name="Rakia Alouane" userId="8d2e934c-cacf-4c8b-9bc3-dcd6b732f5d3" providerId="ADAL" clId="{0FA4D412-2717-4545-BBD7-7FCAA10E19A0}" dt="2024-10-14T14:28:43.612" v="2685"/>
        <pc:sldMkLst>
          <pc:docMk/>
          <pc:sldMk cId="0" sldId="349"/>
        </pc:sldMkLst>
        <pc:spChg chg="ord">
          <ac:chgData name="Rakia Alouane" userId="8d2e934c-cacf-4c8b-9bc3-dcd6b732f5d3" providerId="ADAL" clId="{0FA4D412-2717-4545-BBD7-7FCAA10E19A0}" dt="2024-10-14T10:00:45.327" v="1085" actId="166"/>
          <ac:spMkLst>
            <pc:docMk/>
            <pc:sldMk cId="0" sldId="349"/>
            <ac:spMk id="4" creationId="{00000000-0000-0000-0000-000000000000}"/>
          </ac:spMkLst>
        </pc:spChg>
        <pc:spChg chg="mod">
          <ac:chgData name="Rakia Alouane" userId="8d2e934c-cacf-4c8b-9bc3-dcd6b732f5d3" providerId="ADAL" clId="{0FA4D412-2717-4545-BBD7-7FCAA10E19A0}" dt="2024-10-14T09:50:38.905" v="1065" actId="20577"/>
          <ac:spMkLst>
            <pc:docMk/>
            <pc:sldMk cId="0" sldId="349"/>
            <ac:spMk id="6" creationId="{00000000-0000-0000-0000-000000000000}"/>
          </ac:spMkLst>
        </pc:spChg>
        <pc:spChg chg="add del mod">
          <ac:chgData name="Rakia Alouane" userId="8d2e934c-cacf-4c8b-9bc3-dcd6b732f5d3" providerId="ADAL" clId="{0FA4D412-2717-4545-BBD7-7FCAA10E19A0}" dt="2024-10-14T10:37:01.321" v="2570" actId="20577"/>
          <ac:spMkLst>
            <pc:docMk/>
            <pc:sldMk cId="0" sldId="349"/>
            <ac:spMk id="8" creationId="{00000000-0000-0000-0000-000000000000}"/>
          </ac:spMkLst>
        </pc:spChg>
        <pc:spChg chg="mod">
          <ac:chgData name="Rakia Alouane" userId="8d2e934c-cacf-4c8b-9bc3-dcd6b732f5d3" providerId="ADAL" clId="{0FA4D412-2717-4545-BBD7-7FCAA10E19A0}" dt="2024-10-14T10:01:43.009" v="1143" actId="6549"/>
          <ac:spMkLst>
            <pc:docMk/>
            <pc:sldMk cId="0" sldId="349"/>
            <ac:spMk id="12" creationId="{D411409B-0D23-32F7-063E-C852F90FB2E9}"/>
          </ac:spMkLst>
        </pc:spChg>
        <pc:spChg chg="add del mod">
          <ac:chgData name="Rakia Alouane" userId="8d2e934c-cacf-4c8b-9bc3-dcd6b732f5d3" providerId="ADAL" clId="{0FA4D412-2717-4545-BBD7-7FCAA10E19A0}" dt="2024-10-14T09:58:05.815" v="1071"/>
          <ac:spMkLst>
            <pc:docMk/>
            <pc:sldMk cId="0" sldId="349"/>
            <ac:spMk id="16" creationId="{D86AC9B1-B129-0B06-61C4-DBA17A71EA17}"/>
          </ac:spMkLst>
        </pc:spChg>
        <pc:picChg chg="del mod">
          <ac:chgData name="Rakia Alouane" userId="8d2e934c-cacf-4c8b-9bc3-dcd6b732f5d3" providerId="ADAL" clId="{0FA4D412-2717-4545-BBD7-7FCAA10E19A0}" dt="2024-10-14T14:17:47.815" v="2672" actId="478"/>
          <ac:picMkLst>
            <pc:docMk/>
            <pc:sldMk cId="0" sldId="349"/>
            <ac:picMk id="3" creationId="{6F618907-5A0D-E75A-1036-9FE6D48CF7B6}"/>
          </ac:picMkLst>
        </pc:picChg>
        <pc:picChg chg="del mod">
          <ac:chgData name="Rakia Alouane" userId="8d2e934c-cacf-4c8b-9bc3-dcd6b732f5d3" providerId="ADAL" clId="{0FA4D412-2717-4545-BBD7-7FCAA10E19A0}" dt="2024-10-14T14:18:54.275" v="2676" actId="478"/>
          <ac:picMkLst>
            <pc:docMk/>
            <pc:sldMk cId="0" sldId="349"/>
            <ac:picMk id="13" creationId="{04CDFD83-79C6-FDF8-F4DA-363B21CAFDAD}"/>
          </ac:picMkLst>
        </pc:picChg>
        <pc:picChg chg="del">
          <ac:chgData name="Rakia Alouane" userId="8d2e934c-cacf-4c8b-9bc3-dcd6b732f5d3" providerId="ADAL" clId="{0FA4D412-2717-4545-BBD7-7FCAA10E19A0}" dt="2024-10-14T09:42:15.336" v="350" actId="478"/>
          <ac:picMkLst>
            <pc:docMk/>
            <pc:sldMk cId="0" sldId="349"/>
            <ac:picMk id="13" creationId="{B3D3094E-0C85-B60B-517B-68B266E2C390}"/>
          </ac:picMkLst>
        </pc:picChg>
        <pc:picChg chg="add del mod">
          <ac:chgData name="Rakia Alouane" userId="8d2e934c-cacf-4c8b-9bc3-dcd6b732f5d3" providerId="ADAL" clId="{0FA4D412-2717-4545-BBD7-7FCAA10E19A0}" dt="2024-10-14T09:55:31.589" v="1069" actId="478"/>
          <ac:picMkLst>
            <pc:docMk/>
            <pc:sldMk cId="0" sldId="349"/>
            <ac:picMk id="14" creationId="{A2191E9D-A959-5F0C-16A9-6B75C0387133}"/>
          </ac:picMkLst>
        </pc:picChg>
        <pc:picChg chg="del mod">
          <ac:chgData name="Rakia Alouane" userId="8d2e934c-cacf-4c8b-9bc3-dcd6b732f5d3" providerId="ADAL" clId="{0FA4D412-2717-4545-BBD7-7FCAA10E19A0}" dt="2024-10-14T14:26:06.333" v="2680" actId="478"/>
          <ac:picMkLst>
            <pc:docMk/>
            <pc:sldMk cId="0" sldId="349"/>
            <ac:picMk id="14" creationId="{DF82C8A0-8A35-8CEF-E1F0-E3D0488DB0AA}"/>
          </ac:picMkLst>
        </pc:picChg>
        <pc:picChg chg="del">
          <ac:chgData name="Rakia Alouane" userId="8d2e934c-cacf-4c8b-9bc3-dcd6b732f5d3" providerId="ADAL" clId="{0FA4D412-2717-4545-BBD7-7FCAA10E19A0}" dt="2024-10-14T14:26:48.872" v="2681" actId="478"/>
          <ac:picMkLst>
            <pc:docMk/>
            <pc:sldMk cId="0" sldId="349"/>
            <ac:picMk id="15" creationId="{35987836-173E-4C51-2166-778A2E49E421}"/>
          </ac:picMkLst>
        </pc:picChg>
        <pc:picChg chg="del">
          <ac:chgData name="Rakia Alouane" userId="8d2e934c-cacf-4c8b-9bc3-dcd6b732f5d3" providerId="ADAL" clId="{0FA4D412-2717-4545-BBD7-7FCAA10E19A0}" dt="2024-10-14T10:00:09.145" v="1072" actId="478"/>
          <ac:picMkLst>
            <pc:docMk/>
            <pc:sldMk cId="0" sldId="349"/>
            <ac:picMk id="15" creationId="{912705C5-27E9-1E2D-9F92-A5DFBBF821D8}"/>
          </ac:picMkLst>
        </pc:picChg>
        <pc:picChg chg="del">
          <ac:chgData name="Rakia Alouane" userId="8d2e934c-cacf-4c8b-9bc3-dcd6b732f5d3" providerId="ADAL" clId="{0FA4D412-2717-4545-BBD7-7FCAA10E19A0}" dt="2024-10-14T14:27:44.680" v="2682" actId="478"/>
          <ac:picMkLst>
            <pc:docMk/>
            <pc:sldMk cId="0" sldId="349"/>
            <ac:picMk id="16" creationId="{94E472FE-3B47-8A52-642B-E3475A59B192}"/>
          </ac:picMkLst>
        </pc:picChg>
        <pc:picChg chg="mod">
          <ac:chgData name="Rakia Alouane" userId="8d2e934c-cacf-4c8b-9bc3-dcd6b732f5d3" providerId="ADAL" clId="{0FA4D412-2717-4545-BBD7-7FCAA10E19A0}" dt="2024-10-14T14:28:37.314" v="2684" actId="1076"/>
          <ac:picMkLst>
            <pc:docMk/>
            <pc:sldMk cId="0" sldId="349"/>
            <ac:picMk id="17" creationId="{0BB1B1BE-DDA1-DC91-718D-9E3AFA7EADDE}"/>
          </ac:picMkLst>
        </pc:picChg>
        <pc:picChg chg="add mod modCrop">
          <ac:chgData name="Rakia Alouane" userId="8d2e934c-cacf-4c8b-9bc3-dcd6b732f5d3" providerId="ADAL" clId="{0FA4D412-2717-4545-BBD7-7FCAA10E19A0}" dt="2024-10-14T10:06:00.088" v="1454" actId="1076"/>
          <ac:picMkLst>
            <pc:docMk/>
            <pc:sldMk cId="0" sldId="349"/>
            <ac:picMk id="18" creationId="{369861AD-CD70-F3C1-B50F-45A71AB8C016}"/>
          </ac:picMkLst>
        </pc:picChg>
      </pc:sldChg>
      <pc:sldChg chg="addSp delSp modSp mod modNotesTx">
        <pc:chgData name="Rakia Alouane" userId="8d2e934c-cacf-4c8b-9bc3-dcd6b732f5d3" providerId="ADAL" clId="{0FA4D412-2717-4545-BBD7-7FCAA10E19A0}" dt="2024-10-14T09:41:45.583" v="348" actId="20577"/>
        <pc:sldMkLst>
          <pc:docMk/>
          <pc:sldMk cId="2999771766" sldId="350"/>
        </pc:sldMkLst>
        <pc:spChg chg="del">
          <ac:chgData name="Rakia Alouane" userId="8d2e934c-cacf-4c8b-9bc3-dcd6b732f5d3" providerId="ADAL" clId="{0FA4D412-2717-4545-BBD7-7FCAA10E19A0}" dt="2024-10-14T09:41:28.383" v="331" actId="478"/>
          <ac:spMkLst>
            <pc:docMk/>
            <pc:sldMk cId="2999771766" sldId="350"/>
            <ac:spMk id="3" creationId="{61DF4694-1BB5-29AD-63A6-3F0EF02629B1}"/>
          </ac:spMkLst>
        </pc:spChg>
        <pc:spChg chg="add mod">
          <ac:chgData name="Rakia Alouane" userId="8d2e934c-cacf-4c8b-9bc3-dcd6b732f5d3" providerId="ADAL" clId="{0FA4D412-2717-4545-BBD7-7FCAA10E19A0}" dt="2024-10-14T09:41:45.583" v="348" actId="20577"/>
          <ac:spMkLst>
            <pc:docMk/>
            <pc:sldMk cId="2999771766" sldId="350"/>
            <ac:spMk id="5" creationId="{2F33320A-378C-3467-F217-E65CDE916B6C}"/>
          </ac:spMkLst>
        </pc:spChg>
      </pc:sldChg>
      <pc:sldChg chg="addSp delSp modSp mod delAnim modAnim modNotesTx">
        <pc:chgData name="Rakia Alouane" userId="8d2e934c-cacf-4c8b-9bc3-dcd6b732f5d3" providerId="ADAL" clId="{0FA4D412-2717-4545-BBD7-7FCAA10E19A0}" dt="2024-10-14T14:11:29.353" v="2610"/>
        <pc:sldMkLst>
          <pc:docMk/>
          <pc:sldMk cId="4262778002" sldId="351"/>
        </pc:sldMkLst>
        <pc:spChg chg="add mod">
          <ac:chgData name="Rakia Alouane" userId="8d2e934c-cacf-4c8b-9bc3-dcd6b732f5d3" providerId="ADAL" clId="{0FA4D412-2717-4545-BBD7-7FCAA10E19A0}" dt="2024-10-14T10:36:29.384" v="2538" actId="1076"/>
          <ac:spMkLst>
            <pc:docMk/>
            <pc:sldMk cId="4262778002" sldId="351"/>
            <ac:spMk id="2" creationId="{ADBC70A0-3F75-2E53-3493-30C42B879290}"/>
          </ac:spMkLst>
        </pc:spChg>
        <pc:spChg chg="del">
          <ac:chgData name="Rakia Alouane" userId="8d2e934c-cacf-4c8b-9bc3-dcd6b732f5d3" providerId="ADAL" clId="{0FA4D412-2717-4545-BBD7-7FCAA10E19A0}" dt="2024-10-14T10:35:16.615" v="2533" actId="478"/>
          <ac:spMkLst>
            <pc:docMk/>
            <pc:sldMk cId="4262778002" sldId="351"/>
            <ac:spMk id="3" creationId="{61DF4694-1BB5-29AD-63A6-3F0EF02629B1}"/>
          </ac:spMkLst>
        </pc:spChg>
        <pc:spChg chg="add mod">
          <ac:chgData name="Rakia Alouane" userId="8d2e934c-cacf-4c8b-9bc3-dcd6b732f5d3" providerId="ADAL" clId="{0FA4D412-2717-4545-BBD7-7FCAA10E19A0}" dt="2024-10-14T09:24:50.203" v="168"/>
          <ac:spMkLst>
            <pc:docMk/>
            <pc:sldMk cId="4262778002" sldId="351"/>
            <ac:spMk id="5" creationId="{4DF07623-2E58-EFD1-BA76-400EF2A4BF35}"/>
          </ac:spMkLst>
        </pc:spChg>
        <pc:spChg chg="del">
          <ac:chgData name="Rakia Alouane" userId="8d2e934c-cacf-4c8b-9bc3-dcd6b732f5d3" providerId="ADAL" clId="{0FA4D412-2717-4545-BBD7-7FCAA10E19A0}" dt="2024-10-14T09:24:48.095" v="167" actId="478"/>
          <ac:spMkLst>
            <pc:docMk/>
            <pc:sldMk cId="4262778002" sldId="351"/>
            <ac:spMk id="6" creationId="{C583E86D-1E9A-9D93-F0D3-25A64A727AD3}"/>
          </ac:spMkLst>
        </pc:spChg>
        <pc:spChg chg="add mod">
          <ac:chgData name="Rakia Alouane" userId="8d2e934c-cacf-4c8b-9bc3-dcd6b732f5d3" providerId="ADAL" clId="{0FA4D412-2717-4545-BBD7-7FCAA10E19A0}" dt="2024-10-14T09:40:21.918" v="329" actId="1076"/>
          <ac:spMkLst>
            <pc:docMk/>
            <pc:sldMk cId="4262778002" sldId="351"/>
            <ac:spMk id="7" creationId="{AFBCDACF-4452-725B-0262-4D74BB304614}"/>
          </ac:spMkLst>
        </pc:spChg>
        <pc:spChg chg="mod">
          <ac:chgData name="Rakia Alouane" userId="8d2e934c-cacf-4c8b-9bc3-dcd6b732f5d3" providerId="ADAL" clId="{0FA4D412-2717-4545-BBD7-7FCAA10E19A0}" dt="2024-10-14T14:10:07.212" v="2606" actId="20577"/>
          <ac:spMkLst>
            <pc:docMk/>
            <pc:sldMk cId="4262778002" sldId="351"/>
            <ac:spMk id="16" creationId="{00000000-0000-0000-0000-000000000000}"/>
          </ac:spMkLst>
        </pc:spChg>
        <pc:picChg chg="del">
          <ac:chgData name="Rakia Alouane" userId="8d2e934c-cacf-4c8b-9bc3-dcd6b732f5d3" providerId="ADAL" clId="{0FA4D412-2717-4545-BBD7-7FCAA10E19A0}" dt="2024-10-14T09:41:10.644" v="330" actId="478"/>
          <ac:picMkLst>
            <pc:docMk/>
            <pc:sldMk cId="4262778002" sldId="351"/>
            <ac:picMk id="2" creationId="{211CEF96-6AED-7B04-AE95-461439A16991}"/>
          </ac:picMkLst>
        </pc:picChg>
        <pc:picChg chg="mod">
          <ac:chgData name="Rakia Alouane" userId="8d2e934c-cacf-4c8b-9bc3-dcd6b732f5d3" providerId="ADAL" clId="{0FA4D412-2717-4545-BBD7-7FCAA10E19A0}" dt="2024-10-14T14:10:48.248" v="2608" actId="1076"/>
          <ac:picMkLst>
            <pc:docMk/>
            <pc:sldMk cId="4262778002" sldId="351"/>
            <ac:picMk id="3" creationId="{20B3A245-F95E-100F-FFAA-B958CB0B00B7}"/>
          </ac:picMkLst>
        </pc:picChg>
      </pc:sldChg>
      <pc:sldChg chg="addSp delSp modSp mod delAnim modAnim modNotesTx">
        <pc:chgData name="Rakia Alouane" userId="8d2e934c-cacf-4c8b-9bc3-dcd6b732f5d3" providerId="ADAL" clId="{0FA4D412-2717-4545-BBD7-7FCAA10E19A0}" dt="2024-10-14T14:52:38.566" v="2687" actId="20577"/>
        <pc:sldMkLst>
          <pc:docMk/>
          <pc:sldMk cId="0" sldId="352"/>
        </pc:sldMkLst>
        <pc:spChg chg="mod">
          <ac:chgData name="Rakia Alouane" userId="8d2e934c-cacf-4c8b-9bc3-dcd6b732f5d3" providerId="ADAL" clId="{0FA4D412-2717-4545-BBD7-7FCAA10E19A0}" dt="2024-10-14T09:43:17.780" v="375" actId="20577"/>
          <ac:spMkLst>
            <pc:docMk/>
            <pc:sldMk cId="0" sldId="352"/>
            <ac:spMk id="12" creationId="{00000000-0000-0000-0000-000000000000}"/>
          </ac:spMkLst>
        </pc:spChg>
        <pc:spChg chg="mod">
          <ac:chgData name="Rakia Alouane" userId="8d2e934c-cacf-4c8b-9bc3-dcd6b732f5d3" providerId="ADAL" clId="{0FA4D412-2717-4545-BBD7-7FCAA10E19A0}" dt="2024-10-14T14:52:38.566" v="2687" actId="20577"/>
          <ac:spMkLst>
            <pc:docMk/>
            <pc:sldMk cId="0" sldId="352"/>
            <ac:spMk id="17" creationId="{00000000-0000-0000-0000-000000000000}"/>
          </ac:spMkLst>
        </pc:spChg>
        <pc:spChg chg="add mod">
          <ac:chgData name="Rakia Alouane" userId="8d2e934c-cacf-4c8b-9bc3-dcd6b732f5d3" providerId="ADAL" clId="{0FA4D412-2717-4545-BBD7-7FCAA10E19A0}" dt="2024-10-14T09:43:34.566" v="402" actId="20577"/>
          <ac:spMkLst>
            <pc:docMk/>
            <pc:sldMk cId="0" sldId="352"/>
            <ac:spMk id="23" creationId="{8811AE2F-10A7-5374-A9A0-5607936EB292}"/>
          </ac:spMkLst>
        </pc:spChg>
        <pc:picChg chg="del">
          <ac:chgData name="Rakia Alouane" userId="8d2e934c-cacf-4c8b-9bc3-dcd6b732f5d3" providerId="ADAL" clId="{0FA4D412-2717-4545-BBD7-7FCAA10E19A0}" dt="2024-10-14T09:42:02.071" v="349" actId="478"/>
          <ac:picMkLst>
            <pc:docMk/>
            <pc:sldMk cId="0" sldId="352"/>
            <ac:picMk id="22" creationId="{204DF4F6-FC37-7149-8FAC-9B364D64A55C}"/>
          </ac:picMkLst>
        </pc:picChg>
        <pc:picChg chg="del mod">
          <ac:chgData name="Rakia Alouane" userId="8d2e934c-cacf-4c8b-9bc3-dcd6b732f5d3" providerId="ADAL" clId="{0FA4D412-2717-4545-BBD7-7FCAA10E19A0}" dt="2024-10-14T14:14:16.399" v="2632" actId="478"/>
          <ac:picMkLst>
            <pc:docMk/>
            <pc:sldMk cId="0" sldId="352"/>
            <ac:picMk id="22" creationId="{F295FAD9-EE90-BFDD-B64F-6FD1E144E096}"/>
          </ac:picMkLst>
        </pc:picChg>
        <pc:picChg chg="mod">
          <ac:chgData name="Rakia Alouane" userId="8d2e934c-cacf-4c8b-9bc3-dcd6b732f5d3" providerId="ADAL" clId="{0FA4D412-2717-4545-BBD7-7FCAA10E19A0}" dt="2024-10-14T14:15:22.457" v="2634" actId="1076"/>
          <ac:picMkLst>
            <pc:docMk/>
            <pc:sldMk cId="0" sldId="352"/>
            <ac:picMk id="24" creationId="{153E195C-0D3C-9AEE-8BB1-C59DD3A4F99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00026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Brain breaks are especially great for when you have been sitting doing some work for a long time. They can help you focus by giving your brain a boost of energy, they can improve your mood by making you feel happy and can recharge the brain. Giving the parts that were working hard a well deserved break. By moving our bodies more and sitting less we are keeping ourselves healthy. </a:t>
            </a:r>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10</a:t>
            </a:fld>
            <a:endParaRPr lang="en-GB"/>
          </a:p>
        </p:txBody>
      </p:sp>
    </p:spTree>
    <p:extLst>
      <p:ext uri="{BB962C8B-B14F-4D97-AF65-F5344CB8AC3E}">
        <p14:creationId xmlns:p14="http://schemas.microsoft.com/office/powerpoint/2010/main" val="4074835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Well done you have unlocked the 7</a:t>
            </a:r>
            <a:r>
              <a:rPr lang="en-US" baseline="30000" dirty="0"/>
              <a:t>th</a:t>
            </a:r>
            <a:r>
              <a:rPr lang="en-US" dirty="0"/>
              <a:t> way to move more sit less. Which is to boost your homework with a brain break. </a:t>
            </a:r>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284975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3284628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Chester is working on his English homework. He is writing an exciting story and is stuck on what to write next. He gets frustrated but is distracted by the birds singing outside in the trees. He stands by the window to listen. He suddenly remembers what his teacher, Mrs.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Liona</a:t>
            </a:r>
            <a:r>
              <a:rPr lang="en-US" sz="1800" kern="100" dirty="0">
                <a:effectLst/>
                <a:latin typeface="Calibri" panose="020F0502020204030204" pitchFamily="34" charset="0"/>
                <a:ea typeface="Calibri" panose="020F0502020204030204" pitchFamily="34" charset="0"/>
                <a:cs typeface="Arial" panose="020B0604020202020204" pitchFamily="34" charset="0"/>
              </a:rPr>
              <a:t>, had said that morning. "If you get stuck with your homework, try an active break," she suggested. He grabs his tablet and searches for a brain break activity on YouTube. He finds one where he can draw different shapes in the air with his hands. </a:t>
            </a:r>
            <a:r>
              <a:rPr lang="en-GB" sz="1800" kern="100" dirty="0">
                <a:effectLst/>
                <a:latin typeface="Calibri" panose="020F0502020204030204" pitchFamily="34" charset="0"/>
                <a:ea typeface="Calibri" panose="020F0502020204030204" pitchFamily="34" charset="0"/>
                <a:cs typeface="Arial" panose="020B0604020202020204" pitchFamily="34" charset="0"/>
              </a:rPr>
              <a:t>The lively music starts, and the instructor on the screen begins guiding him through the exercise. "Let's draw a small triangle with our hands!" the instructor says cheerfully. </a:t>
            </a:r>
            <a:r>
              <a:rPr lang="en-US" sz="1800" kern="100" dirty="0">
                <a:effectLst/>
                <a:latin typeface="Calibri" panose="020F0502020204030204" pitchFamily="34" charset="0"/>
                <a:ea typeface="Calibri" panose="020F0502020204030204" pitchFamily="34" charset="0"/>
                <a:cs typeface="Arial" panose="020B0604020202020204" pitchFamily="34" charset="0"/>
              </a:rPr>
              <a:t>Chester follows along, drawing a small triangle in the air with his hands. "This is fun!" he giggles. "Now, let's try using your other hand to draw a bigger triangle," the instructor continues. Chester's arms moved wider as he drew a bigger triangle. </a:t>
            </a:r>
            <a:r>
              <a:rPr lang="en-GB" sz="1800" kern="100" dirty="0">
                <a:effectLst/>
                <a:latin typeface="Calibri" panose="020F0502020204030204" pitchFamily="34" charset="0"/>
                <a:ea typeface="Calibri" panose="020F0502020204030204" pitchFamily="34" charset="0"/>
                <a:cs typeface="Arial" panose="020B0604020202020204" pitchFamily="34" charset="0"/>
              </a:rPr>
              <a:t>"Now, your final challenge is to let's draw the biggest triangles you can make, using both hands!" Chester stretches both his arms out as far as he can, drawing two huge imaginary triangles in the air. He laughs, feeling the enjoyment of moving around and shaking off his frustration. </a:t>
            </a:r>
            <a:r>
              <a:rPr lang="en-US" sz="1800" kern="100" dirty="0">
                <a:effectLst/>
                <a:latin typeface="Calibri" panose="020F0502020204030204" pitchFamily="34" charset="0"/>
                <a:ea typeface="Calibri" panose="020F0502020204030204" pitchFamily="34" charset="0"/>
                <a:cs typeface="Arial" panose="020B0604020202020204" pitchFamily="34" charset="0"/>
              </a:rPr>
              <a:t>The video ends and Chester feels refreshed and ready to concentrate. He smiles as he sits back down at his desk, picks up his pen and continues writing his story.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0" dirty="0"/>
              <a:t>Ask pupils to answer through movement: green = stand with hands on head, red = stand as tall as you can with arms in air</a:t>
            </a:r>
            <a:endParaRPr lang="en-GB" b="0" dirty="0"/>
          </a:p>
        </p:txBody>
      </p:sp>
      <p:sp>
        <p:nvSpPr>
          <p:cNvPr id="4" name="Slide Number Placeholder 3"/>
          <p:cNvSpPr>
            <a:spLocks noGrp="1"/>
          </p:cNvSpPr>
          <p:nvPr>
            <p:ph type="sldNum" sz="quarter" idx="5"/>
          </p:nvPr>
        </p:nvSpPr>
        <p:spPr/>
        <p:txBody>
          <a:bodyPr/>
          <a:lstStyle/>
          <a:p>
            <a:fld id="{2E6A77A3-2D38-4663-9E62-927C1BE1E615}" type="slidenum">
              <a:rPr lang="en-GB" smtClean="0"/>
              <a:t>3</a:t>
            </a:fld>
            <a:endParaRPr lang="en-GB"/>
          </a:p>
        </p:txBody>
      </p:sp>
    </p:spTree>
    <p:extLst>
      <p:ext uri="{BB962C8B-B14F-4D97-AF65-F5344CB8AC3E}">
        <p14:creationId xmlns:p14="http://schemas.microsoft.com/office/powerpoint/2010/main" val="774299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Being active during a brain break allows more oxygen to flow into the brain which can help with focus and attention. This helps you move more and sit less keeping your heart healthy. </a:t>
            </a:r>
            <a:endParaRPr lang="en-GB" dirty="0"/>
          </a:p>
        </p:txBody>
      </p:sp>
      <p:sp>
        <p:nvSpPr>
          <p:cNvPr id="4" name="Slide Number Placeholder 3"/>
          <p:cNvSpPr>
            <a:spLocks noGrp="1"/>
          </p:cNvSpPr>
          <p:nvPr>
            <p:ph type="sldNum" sz="quarter" idx="5"/>
          </p:nvPr>
        </p:nvSpPr>
        <p:spPr/>
        <p:txBody>
          <a:bodyPr/>
          <a:lstStyle/>
          <a:p>
            <a:fld id="{2E6A77A3-2D38-4663-9E62-927C1BE1E615}" type="slidenum">
              <a:rPr lang="en-GB" smtClean="0"/>
              <a:t>4</a:t>
            </a:fld>
            <a:endParaRPr lang="en-GB"/>
          </a:p>
        </p:txBody>
      </p:sp>
    </p:spTree>
    <p:extLst>
      <p:ext uri="{BB962C8B-B14F-4D97-AF65-F5344CB8AC3E}">
        <p14:creationId xmlns:p14="http://schemas.microsoft.com/office/powerpoint/2010/main" val="4112204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pupils to answer through movement: green = stand with hands on head, red = stand as tall as you can with arms in air</a:t>
            </a:r>
            <a:endParaRPr lang="en-GB" b="0" dirty="0"/>
          </a:p>
          <a:p>
            <a:endParaRPr lang="en-GB" b="1" dirty="0"/>
          </a:p>
        </p:txBody>
      </p:sp>
      <p:sp>
        <p:nvSpPr>
          <p:cNvPr id="4" name="Slide Number Placeholder 3"/>
          <p:cNvSpPr>
            <a:spLocks noGrp="1"/>
          </p:cNvSpPr>
          <p:nvPr>
            <p:ph type="sldNum" sz="quarter" idx="5"/>
          </p:nvPr>
        </p:nvSpPr>
        <p:spPr/>
        <p:txBody>
          <a:bodyPr/>
          <a:lstStyle/>
          <a:p>
            <a:fld id="{2E6A77A3-2D38-4663-9E62-927C1BE1E615}" type="slidenum">
              <a:rPr lang="en-GB" smtClean="0"/>
              <a:t>5</a:t>
            </a:fld>
            <a:endParaRPr lang="en-GB"/>
          </a:p>
        </p:txBody>
      </p:sp>
    </p:spTree>
    <p:extLst>
      <p:ext uri="{BB962C8B-B14F-4D97-AF65-F5344CB8AC3E}">
        <p14:creationId xmlns:p14="http://schemas.microsoft.com/office/powerpoint/2010/main" val="3914562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b="0" dirty="0"/>
              <a:t>Unfortunately, unless your heart is beating fast and you are slightly out of breath, but could still talk to a friend a quick brain break does not count towards your 60 minutes. But it is important to do low level activity too to stay healthy. </a:t>
            </a:r>
          </a:p>
        </p:txBody>
      </p:sp>
      <p:sp>
        <p:nvSpPr>
          <p:cNvPr id="4" name="Slide Number Placeholder 3"/>
          <p:cNvSpPr>
            <a:spLocks noGrp="1"/>
          </p:cNvSpPr>
          <p:nvPr>
            <p:ph type="sldNum" sz="quarter" idx="5"/>
          </p:nvPr>
        </p:nvSpPr>
        <p:spPr/>
        <p:txBody>
          <a:bodyPr/>
          <a:lstStyle/>
          <a:p>
            <a:fld id="{2E6A77A3-2D38-4663-9E62-927C1BE1E615}" type="slidenum">
              <a:rPr lang="en-GB" smtClean="0"/>
              <a:t>6</a:t>
            </a:fld>
            <a:endParaRPr lang="en-GB"/>
          </a:p>
        </p:txBody>
      </p:sp>
    </p:spTree>
    <p:extLst>
      <p:ext uri="{BB962C8B-B14F-4D97-AF65-F5344CB8AC3E}">
        <p14:creationId xmlns:p14="http://schemas.microsoft.com/office/powerpoint/2010/main" val="4222627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0" dirty="0"/>
              <a:t>Ask pupils to answer through movement: green = stand with hands on head, red = stand as tall as you can with arms in air</a:t>
            </a:r>
            <a:endParaRPr lang="en-GB" b="0" dirty="0"/>
          </a:p>
        </p:txBody>
      </p:sp>
      <p:sp>
        <p:nvSpPr>
          <p:cNvPr id="4" name="Slide Number Placeholder 3"/>
          <p:cNvSpPr>
            <a:spLocks noGrp="1"/>
          </p:cNvSpPr>
          <p:nvPr>
            <p:ph type="sldNum" sz="quarter" idx="5"/>
          </p:nvPr>
        </p:nvSpPr>
        <p:spPr/>
        <p:txBody>
          <a:bodyPr/>
          <a:lstStyle/>
          <a:p>
            <a:fld id="{2E6A77A3-2D38-4663-9E62-927C1BE1E615}" type="slidenum">
              <a:rPr lang="en-GB" smtClean="0"/>
              <a:t>7</a:t>
            </a:fld>
            <a:endParaRPr lang="en-GB"/>
          </a:p>
        </p:txBody>
      </p:sp>
    </p:spTree>
    <p:extLst>
      <p:ext uri="{BB962C8B-B14F-4D97-AF65-F5344CB8AC3E}">
        <p14:creationId xmlns:p14="http://schemas.microsoft.com/office/powerpoint/2010/main" val="3989328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Physical activity or brain breaks have been shown to improve mood, reduce stress and even help motivate some pupils </a:t>
            </a:r>
            <a:endParaRPr lang="en-GB" dirty="0"/>
          </a:p>
        </p:txBody>
      </p:sp>
      <p:sp>
        <p:nvSpPr>
          <p:cNvPr id="4" name="Slide Number Placeholder 3"/>
          <p:cNvSpPr>
            <a:spLocks noGrp="1"/>
          </p:cNvSpPr>
          <p:nvPr>
            <p:ph type="sldNum" sz="quarter" idx="5"/>
          </p:nvPr>
        </p:nvSpPr>
        <p:spPr/>
        <p:txBody>
          <a:bodyPr/>
          <a:lstStyle/>
          <a:p>
            <a:fld id="{2E6A77A3-2D38-4663-9E62-927C1BE1E615}" type="slidenum">
              <a:rPr lang="en-GB" smtClean="0"/>
              <a:t>8</a:t>
            </a:fld>
            <a:endParaRPr lang="en-GB"/>
          </a:p>
        </p:txBody>
      </p:sp>
    </p:spTree>
    <p:extLst>
      <p:ext uri="{BB962C8B-B14F-4D97-AF65-F5344CB8AC3E}">
        <p14:creationId xmlns:p14="http://schemas.microsoft.com/office/powerpoint/2010/main" val="3754911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0" dirty="0"/>
              <a:t>Ask pupils to answer through movement: green = stand with hands on head, red = stand as tall as you can with arms in air</a:t>
            </a:r>
          </a:p>
          <a:p>
            <a:endParaRPr lang="en-US" b="0" dirty="0"/>
          </a:p>
          <a:p>
            <a:r>
              <a:rPr lang="en-US" b="0" dirty="0"/>
              <a:t>There is no right or wrong answer here. Some pupils might say yes because they were able to get outside and keep active so have had a good break before starting work again.</a:t>
            </a:r>
          </a:p>
          <a:p>
            <a:endParaRPr lang="en-US" b="0" dirty="0"/>
          </a:p>
          <a:p>
            <a:r>
              <a:rPr lang="en-US" b="0" dirty="0"/>
              <a:t>Others might say no because they might experience the post lunch slump and might actually feel like they need a sleep. This is the perfect time for a brain break, to wake up the brain before starting into some work. </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A77A3-2D38-4663-9E62-927C1BE1E6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7314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svg"/><Relationship Id="rId11" Type="http://schemas.openxmlformats.org/officeDocument/2006/relationships/image" Target="../media/image7.png"/><Relationship Id="rId5" Type="http://schemas.openxmlformats.org/officeDocument/2006/relationships/image" Target="../media/image2.png"/><Relationship Id="rId10"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9.m4a"/><Relationship Id="rId7" Type="http://schemas.openxmlformats.org/officeDocument/2006/relationships/image" Target="../media/image16.png"/><Relationship Id="rId2" Type="http://schemas.microsoft.com/office/2007/relationships/media" Target="../media/media9.m4a"/><Relationship Id="rId1" Type="http://schemas.openxmlformats.org/officeDocument/2006/relationships/tags" Target="../tags/tag10.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notesSlide" Target="../notesSlides/notesSlide10.xml"/><Relationship Id="rId10" Type="http://schemas.openxmlformats.org/officeDocument/2006/relationships/image" Target="../media/image19.png"/><Relationship Id="rId4" Type="http://schemas.openxmlformats.org/officeDocument/2006/relationships/slideLayout" Target="../slideLayouts/slideLayout7.xml"/><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3" Type="http://schemas.openxmlformats.org/officeDocument/2006/relationships/audio" Target="../media/media10.m4a"/><Relationship Id="rId21" Type="http://schemas.openxmlformats.org/officeDocument/2006/relationships/image" Target="../media/image34.sv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svg"/><Relationship Id="rId2" Type="http://schemas.microsoft.com/office/2007/relationships/media" Target="../media/media10.m4a"/><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tags" Target="../tags/tag11.xml"/><Relationship Id="rId6" Type="http://schemas.openxmlformats.org/officeDocument/2006/relationships/image" Target="../media/image1.png"/><Relationship Id="rId11" Type="http://schemas.openxmlformats.org/officeDocument/2006/relationships/image" Target="../media/image24.svg"/><Relationship Id="rId5" Type="http://schemas.openxmlformats.org/officeDocument/2006/relationships/notesSlide" Target="../notesSlides/notesSlide11.xml"/><Relationship Id="rId15" Type="http://schemas.openxmlformats.org/officeDocument/2006/relationships/image" Target="../media/image28.svg"/><Relationship Id="rId23" Type="http://schemas.openxmlformats.org/officeDocument/2006/relationships/image" Target="../media/image9.pn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slideLayout" Target="../slideLayouts/slideLayout7.xml"/><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notesSlide" Target="../notesSlides/notesSlide12.xml"/><Relationship Id="rId7" Type="http://schemas.openxmlformats.org/officeDocument/2006/relationships/image" Target="../media/image37.svg"/><Relationship Id="rId12"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1.png"/><Relationship Id="rId10" Type="http://schemas.openxmlformats.org/officeDocument/2006/relationships/image" Target="../media/image7.png"/><Relationship Id="rId4" Type="http://schemas.openxmlformats.org/officeDocument/2006/relationships/image" Target="../media/image35.jpeg"/><Relationship Id="rId9" Type="http://schemas.openxmlformats.org/officeDocument/2006/relationships/image" Target="../media/image39.svg"/></Relationships>
</file>

<file path=ppt/slides/_rels/slide13.xml.rels><?xml version="1.0" encoding="UTF-8" standalone="yes"?>
<Relationships xmlns="http://schemas.openxmlformats.org/package/2006/relationships"><Relationship Id="rId8" Type="http://schemas.openxmlformats.org/officeDocument/2006/relationships/hyperlink" Target="https://nichs.org.uk/chesters-active-breaks-main-menu/chesters-active-breaks-brain-break" TargetMode="External"/><Relationship Id="rId3" Type="http://schemas.openxmlformats.org/officeDocument/2006/relationships/audio" Target="../media/media11.m4a"/><Relationship Id="rId7" Type="http://schemas.openxmlformats.org/officeDocument/2006/relationships/image" Target="../media/image7.png"/><Relationship Id="rId12" Type="http://schemas.openxmlformats.org/officeDocument/2006/relationships/image" Target="../media/image9.png"/><Relationship Id="rId2" Type="http://schemas.microsoft.com/office/2007/relationships/media" Target="../media/media11.m4a"/><Relationship Id="rId1" Type="http://schemas.openxmlformats.org/officeDocument/2006/relationships/tags" Target="../tags/tag13.xml"/><Relationship Id="rId6" Type="http://schemas.openxmlformats.org/officeDocument/2006/relationships/image" Target="../media/image1.png"/><Relationship Id="rId11" Type="http://schemas.openxmlformats.org/officeDocument/2006/relationships/image" Target="../media/image43.svg"/><Relationship Id="rId5" Type="http://schemas.openxmlformats.org/officeDocument/2006/relationships/notesSlide" Target="../notesSlides/notesSlide13.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m4a"/><Relationship Id="rId7" Type="http://schemas.openxmlformats.org/officeDocument/2006/relationships/image" Target="../media/image7.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8.jp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2.m4a"/><Relationship Id="rId7" Type="http://schemas.openxmlformats.org/officeDocument/2006/relationships/image" Target="../media/image11.svg"/><Relationship Id="rId12" Type="http://schemas.openxmlformats.org/officeDocument/2006/relationships/image" Target="../media/image9.png"/><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notesSlide" Target="../notesSlides/notesSlide3.xml"/><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3.m4a"/><Relationship Id="rId7" Type="http://schemas.openxmlformats.org/officeDocument/2006/relationships/image" Target="../media/image11.svg"/><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10.png"/><Relationship Id="rId11" Type="http://schemas.openxmlformats.org/officeDocument/2006/relationships/image" Target="../media/image9.png"/><Relationship Id="rId5" Type="http://schemas.openxmlformats.org/officeDocument/2006/relationships/notesSlide" Target="../notesSlides/notesSlide4.xml"/><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4.m4a"/><Relationship Id="rId7" Type="http://schemas.openxmlformats.org/officeDocument/2006/relationships/image" Target="../media/image11.svg"/><Relationship Id="rId12" Type="http://schemas.openxmlformats.org/officeDocument/2006/relationships/image" Target="../media/image9.png"/><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notesSlide" Target="../notesSlides/notesSlide5.xml"/><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5.m4a"/><Relationship Id="rId7" Type="http://schemas.openxmlformats.org/officeDocument/2006/relationships/image" Target="../media/image11.svg"/><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image" Target="../media/image10.png"/><Relationship Id="rId11" Type="http://schemas.openxmlformats.org/officeDocument/2006/relationships/image" Target="../media/image9.png"/><Relationship Id="rId5" Type="http://schemas.openxmlformats.org/officeDocument/2006/relationships/notesSlide" Target="../notesSlides/notesSlide6.xml"/><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6.m4a"/><Relationship Id="rId7" Type="http://schemas.openxmlformats.org/officeDocument/2006/relationships/image" Target="../media/image11.svg"/><Relationship Id="rId12" Type="http://schemas.openxmlformats.org/officeDocument/2006/relationships/image" Target="../media/image9.png"/><Relationship Id="rId2" Type="http://schemas.microsoft.com/office/2007/relationships/media" Target="../media/media6.m4a"/><Relationship Id="rId1" Type="http://schemas.openxmlformats.org/officeDocument/2006/relationships/tags" Target="../tags/tag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notesSlide" Target="../notesSlides/notesSlide7.xml"/><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7.m4a"/><Relationship Id="rId7" Type="http://schemas.openxmlformats.org/officeDocument/2006/relationships/image" Target="../media/image11.svg"/><Relationship Id="rId2" Type="http://schemas.microsoft.com/office/2007/relationships/media" Target="../media/media7.m4a"/><Relationship Id="rId1" Type="http://schemas.openxmlformats.org/officeDocument/2006/relationships/tags" Target="../tags/tag8.xml"/><Relationship Id="rId6" Type="http://schemas.openxmlformats.org/officeDocument/2006/relationships/image" Target="../media/image10.png"/><Relationship Id="rId11" Type="http://schemas.openxmlformats.org/officeDocument/2006/relationships/image" Target="../media/image9.png"/><Relationship Id="rId5" Type="http://schemas.openxmlformats.org/officeDocument/2006/relationships/notesSlide" Target="../notesSlides/notesSlide8.xml"/><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8.m4a"/><Relationship Id="rId7" Type="http://schemas.openxmlformats.org/officeDocument/2006/relationships/image" Target="../media/image11.svg"/><Relationship Id="rId12" Type="http://schemas.openxmlformats.org/officeDocument/2006/relationships/image" Target="../media/image9.png"/><Relationship Id="rId2" Type="http://schemas.microsoft.com/office/2007/relationships/media" Target="../media/media8.m4a"/><Relationship Id="rId1" Type="http://schemas.openxmlformats.org/officeDocument/2006/relationships/tags" Target="../tags/tag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notesSlide" Target="../notesSlides/notesSlide9.xml"/><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4"/>
            <a:stretch>
              <a:fillRect/>
            </a:stretch>
          </a:blipFill>
        </p:spPr>
        <p:txBody>
          <a:bodyPr/>
          <a:lstStyle/>
          <a:p>
            <a:endParaRPr lang="en-GB" dirty="0"/>
          </a:p>
        </p:txBody>
      </p:sp>
      <p:sp>
        <p:nvSpPr>
          <p:cNvPr id="5" name="Freeform 5"/>
          <p:cNvSpPr/>
          <p:nvPr/>
        </p:nvSpPr>
        <p:spPr>
          <a:xfrm>
            <a:off x="2659725" y="1211580"/>
            <a:ext cx="13349770" cy="10363119"/>
          </a:xfrm>
          <a:custGeom>
            <a:avLst/>
            <a:gdLst/>
            <a:ahLst/>
            <a:cxnLst/>
            <a:rect l="l" t="t" r="r" b="b"/>
            <a:pathLst>
              <a:path w="10959639" h="8233429">
                <a:moveTo>
                  <a:pt x="0" y="0"/>
                </a:moveTo>
                <a:lnTo>
                  <a:pt x="10959639" y="0"/>
                </a:lnTo>
                <a:lnTo>
                  <a:pt x="10959639" y="8233429"/>
                </a:lnTo>
                <a:lnTo>
                  <a:pt x="0" y="82334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dirty="0"/>
          </a:p>
        </p:txBody>
      </p:sp>
      <p:sp>
        <p:nvSpPr>
          <p:cNvPr id="6" name="Freeform 6"/>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dirty="0"/>
          </a:p>
        </p:txBody>
      </p:sp>
      <p:sp>
        <p:nvSpPr>
          <p:cNvPr id="7" name="TextBox 7"/>
          <p:cNvSpPr txBox="1"/>
          <p:nvPr/>
        </p:nvSpPr>
        <p:spPr>
          <a:xfrm>
            <a:off x="343096" y="1114513"/>
            <a:ext cx="17440199" cy="1685077"/>
          </a:xfrm>
          <a:prstGeom prst="rect">
            <a:avLst/>
          </a:prstGeom>
        </p:spPr>
        <p:txBody>
          <a:bodyPr lIns="0" tIns="0" rIns="0" bIns="0" rtlCol="0" anchor="t">
            <a:spAutoFit/>
          </a:bodyPr>
          <a:lstStyle/>
          <a:p>
            <a:pPr algn="ctr">
              <a:lnSpc>
                <a:spcPts val="13999"/>
              </a:lnSpc>
            </a:pPr>
            <a:r>
              <a:rPr lang="en-US" sz="8000" dirty="0">
                <a:solidFill>
                  <a:srgbClr val="E41B13"/>
                </a:solidFill>
                <a:latin typeface="Omnes Bold"/>
                <a:ea typeface="Omnes Bold"/>
                <a:cs typeface="Omnes Bold"/>
                <a:sym typeface="Omnes Bold"/>
              </a:rPr>
              <a:t>Chester’s Active Quest: Week 7</a:t>
            </a:r>
          </a:p>
        </p:txBody>
      </p:sp>
      <p:sp>
        <p:nvSpPr>
          <p:cNvPr id="3" name="Freeform 3"/>
          <p:cNvSpPr/>
          <p:nvPr/>
        </p:nvSpPr>
        <p:spPr>
          <a:xfrm>
            <a:off x="10850990" y="6709096"/>
            <a:ext cx="2950854" cy="2978125"/>
          </a:xfrm>
          <a:custGeom>
            <a:avLst/>
            <a:gdLst/>
            <a:ahLst/>
            <a:cxnLst/>
            <a:rect l="l" t="t" r="r" b="b"/>
            <a:pathLst>
              <a:path w="4276996" h="4503806">
                <a:moveTo>
                  <a:pt x="0" y="0"/>
                </a:moveTo>
                <a:lnTo>
                  <a:pt x="4276996" y="0"/>
                </a:lnTo>
                <a:lnTo>
                  <a:pt x="4276996" y="4503806"/>
                </a:lnTo>
                <a:lnTo>
                  <a:pt x="0" y="4503806"/>
                </a:lnTo>
                <a:lnTo>
                  <a:pt x="0" y="0"/>
                </a:lnTo>
                <a:close/>
              </a:path>
            </a:pathLst>
          </a:custGeom>
          <a:blipFill>
            <a:blip r:embed="rId9">
              <a:extLst>
                <a:ext uri="{BEBA8EAE-BF5A-486C-A8C5-ECC9F3942E4B}">
                  <a14:imgProps xmlns:a14="http://schemas.microsoft.com/office/drawing/2010/main">
                    <a14:imgLayer r:embed="rId10">
                      <a14:imgEffect>
                        <a14:backgroundRemoval t="6655" b="96583" l="2462" r="96970">
                          <a14:foregroundMark x1="29356" y1="95324" x2="29356" y2="95324"/>
                          <a14:foregroundMark x1="65530" y1="96583" x2="65530" y2="96583"/>
                          <a14:foregroundMark x1="97348" y1="53417" x2="97348" y2="53417"/>
                          <a14:foregroundMark x1="42424" y1="6655" x2="42424" y2="6655"/>
                          <a14:foregroundMark x1="5682" y1="44245" x2="5682" y2="44245"/>
                          <a14:foregroundMark x1="3788" y1="30935" x2="3788" y2="30935"/>
                          <a14:foregroundMark x1="2462" y1="41187" x2="2462" y2="41187"/>
                          <a14:foregroundMark x1="37500" y1="36331" x2="37500" y2="36331"/>
                        </a14:backgroundRemoval>
                      </a14:imgEffect>
                    </a14:imgLayer>
                  </a14:imgProps>
                </a:ext>
              </a:extLst>
            </a:blip>
            <a:stretch>
              <a:fillRect/>
            </a:stretch>
          </a:blipFill>
        </p:spPr>
        <p:txBody>
          <a:bodyPr/>
          <a:lstStyle/>
          <a:p>
            <a:endParaRPr lang="en-GB" dirty="0"/>
          </a:p>
        </p:txBody>
      </p:sp>
      <p:sp>
        <p:nvSpPr>
          <p:cNvPr id="4" name="Freeform 4">
            <a:extLst>
              <a:ext uri="{FF2B5EF4-FFF2-40B4-BE49-F238E27FC236}">
                <a16:creationId xmlns:a16="http://schemas.microsoft.com/office/drawing/2014/main" id="{FF77CD99-DCC0-ABF5-2954-09FFDFD4B635}"/>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1"/>
            <a:stretch>
              <a:fillRect/>
            </a:stretch>
          </a:blipFill>
        </p:spPr>
        <p:txBody>
          <a:bodyPr/>
          <a:lstStyle/>
          <a:p>
            <a:endParaRPr lang="en-GB"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8502"/>
    </mc:Choice>
    <mc:Fallback>
      <p:transition spd="slow" advTm="5850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691BB15-251F-0D1E-4D98-5AE5095A7831}"/>
              </a:ext>
            </a:extLst>
          </p:cNvPr>
          <p:cNvSpPr/>
          <p:nvPr/>
        </p:nvSpPr>
        <p:spPr>
          <a:xfrm>
            <a:off x="4704476" y="3784064"/>
            <a:ext cx="7471633" cy="2438401"/>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6"/>
            <a:stretch>
              <a:fillRect/>
            </a:stretch>
          </a:blipFill>
        </p:spPr>
        <p:txBody>
          <a:bodyPr/>
          <a:lstStyle/>
          <a:p>
            <a:endParaRPr lang="en-GB"/>
          </a:p>
        </p:txBody>
      </p:sp>
      <p:sp>
        <p:nvSpPr>
          <p:cNvPr id="6" name="TextBox 16">
            <a:extLst>
              <a:ext uri="{FF2B5EF4-FFF2-40B4-BE49-F238E27FC236}">
                <a16:creationId xmlns:a16="http://schemas.microsoft.com/office/drawing/2014/main" id="{D9CC0B28-9095-15E0-3342-35FC55FE0A3D}"/>
              </a:ext>
            </a:extLst>
          </p:cNvPr>
          <p:cNvSpPr txBox="1"/>
          <p:nvPr/>
        </p:nvSpPr>
        <p:spPr>
          <a:xfrm>
            <a:off x="4806481" y="4021341"/>
            <a:ext cx="6961593" cy="1877437"/>
          </a:xfrm>
          <a:prstGeom prst="rect">
            <a:avLst/>
          </a:prstGeom>
          <a:noFill/>
        </p:spPr>
        <p:txBody>
          <a:bodyPr wrap="square" rtlCol="0">
            <a:spAutoFit/>
          </a:bodyPr>
          <a:lstStyle>
            <a:defPPr>
              <a:defRPr lang="en-US"/>
            </a:defPPr>
            <a:lvl1pPr algn="ctr">
              <a:defRPr sz="5800">
                <a:latin typeface="Omnes Bold" panose="020B0604020202020204" charset="0"/>
              </a:defRPr>
            </a:lvl1pPr>
          </a:lstStyle>
          <a:p>
            <a:r>
              <a:rPr lang="en-US" dirty="0">
                <a:solidFill>
                  <a:schemeClr val="bg1"/>
                </a:solidFill>
              </a:rPr>
              <a:t>Benefits of Brain Breaks</a:t>
            </a:r>
          </a:p>
        </p:txBody>
      </p:sp>
      <p:sp>
        <p:nvSpPr>
          <p:cNvPr id="10" name="Freeform 8">
            <a:extLst>
              <a:ext uri="{FF2B5EF4-FFF2-40B4-BE49-F238E27FC236}">
                <a16:creationId xmlns:a16="http://schemas.microsoft.com/office/drawing/2014/main" id="{30AE4056-F53C-0E3D-981E-396E8036C7E3}"/>
              </a:ext>
            </a:extLst>
          </p:cNvPr>
          <p:cNvSpPr/>
          <p:nvPr/>
        </p:nvSpPr>
        <p:spPr>
          <a:xfrm>
            <a:off x="12701965" y="384083"/>
            <a:ext cx="3561269" cy="3770937"/>
          </a:xfrm>
          <a:custGeom>
            <a:avLst/>
            <a:gdLst/>
            <a:ahLst/>
            <a:cxnLst/>
            <a:rect l="l" t="t" r="r" b="b"/>
            <a:pathLst>
              <a:path w="5031692" h="5187312">
                <a:moveTo>
                  <a:pt x="0" y="0"/>
                </a:moveTo>
                <a:lnTo>
                  <a:pt x="5031692" y="0"/>
                </a:lnTo>
                <a:lnTo>
                  <a:pt x="5031692" y="5187312"/>
                </a:lnTo>
                <a:lnTo>
                  <a:pt x="0" y="5187312"/>
                </a:lnTo>
                <a:lnTo>
                  <a:pt x="0" y="0"/>
                </a:lnTo>
                <a:close/>
              </a:path>
            </a:pathLst>
          </a:custGeom>
          <a:blipFill>
            <a:blip r:embed="rId7"/>
            <a:stretch>
              <a:fillRect/>
            </a:stretch>
          </a:blipFill>
        </p:spPr>
        <p:txBody>
          <a:bodyPr/>
          <a:lstStyle/>
          <a:p>
            <a:endParaRPr lang="en-GB"/>
          </a:p>
        </p:txBody>
      </p:sp>
      <p:sp>
        <p:nvSpPr>
          <p:cNvPr id="11" name="Freeform 7">
            <a:extLst>
              <a:ext uri="{FF2B5EF4-FFF2-40B4-BE49-F238E27FC236}">
                <a16:creationId xmlns:a16="http://schemas.microsoft.com/office/drawing/2014/main" id="{3EDF7208-06B4-4526-26B0-FC95CFA3E3A1}"/>
              </a:ext>
            </a:extLst>
          </p:cNvPr>
          <p:cNvSpPr/>
          <p:nvPr/>
        </p:nvSpPr>
        <p:spPr>
          <a:xfrm>
            <a:off x="273375" y="6222465"/>
            <a:ext cx="4203752" cy="3520642"/>
          </a:xfrm>
          <a:custGeom>
            <a:avLst/>
            <a:gdLst/>
            <a:ahLst/>
            <a:cxnLst/>
            <a:rect l="l" t="t" r="r" b="b"/>
            <a:pathLst>
              <a:path w="5647453" h="4729742">
                <a:moveTo>
                  <a:pt x="0" y="0"/>
                </a:moveTo>
                <a:lnTo>
                  <a:pt x="5647454" y="0"/>
                </a:lnTo>
                <a:lnTo>
                  <a:pt x="5647454" y="4729742"/>
                </a:lnTo>
                <a:lnTo>
                  <a:pt x="0" y="4729742"/>
                </a:lnTo>
                <a:lnTo>
                  <a:pt x="0" y="0"/>
                </a:lnTo>
                <a:close/>
              </a:path>
            </a:pathLst>
          </a:custGeom>
          <a:blipFill>
            <a:blip r:embed="rId8"/>
            <a:stretch>
              <a:fillRect/>
            </a:stretch>
          </a:blipFill>
        </p:spPr>
        <p:txBody>
          <a:bodyPr/>
          <a:lstStyle/>
          <a:p>
            <a:endParaRPr lang="en-GB"/>
          </a:p>
        </p:txBody>
      </p:sp>
      <p:sp>
        <p:nvSpPr>
          <p:cNvPr id="12" name="Freeform 6">
            <a:extLst>
              <a:ext uri="{FF2B5EF4-FFF2-40B4-BE49-F238E27FC236}">
                <a16:creationId xmlns:a16="http://schemas.microsoft.com/office/drawing/2014/main" id="{A44314BD-2C55-0322-E31D-1EE87CFF71F0}"/>
              </a:ext>
            </a:extLst>
          </p:cNvPr>
          <p:cNvSpPr/>
          <p:nvPr/>
        </p:nvSpPr>
        <p:spPr>
          <a:xfrm>
            <a:off x="910913" y="384083"/>
            <a:ext cx="3793563" cy="3399981"/>
          </a:xfrm>
          <a:custGeom>
            <a:avLst/>
            <a:gdLst/>
            <a:ahLst/>
            <a:cxnLst/>
            <a:rect l="l" t="t" r="r" b="b"/>
            <a:pathLst>
              <a:path w="5837732" h="5232068">
                <a:moveTo>
                  <a:pt x="0" y="0"/>
                </a:moveTo>
                <a:lnTo>
                  <a:pt x="5837732" y="0"/>
                </a:lnTo>
                <a:lnTo>
                  <a:pt x="5837732" y="5232068"/>
                </a:lnTo>
                <a:lnTo>
                  <a:pt x="0" y="5232068"/>
                </a:lnTo>
                <a:lnTo>
                  <a:pt x="0" y="0"/>
                </a:lnTo>
                <a:close/>
              </a:path>
            </a:pathLst>
          </a:custGeom>
          <a:blipFill>
            <a:blip r:embed="rId9"/>
            <a:stretch>
              <a:fillRect/>
            </a:stretch>
          </a:blipFill>
        </p:spPr>
        <p:txBody>
          <a:bodyPr/>
          <a:lstStyle/>
          <a:p>
            <a:endParaRPr lang="en-GB"/>
          </a:p>
        </p:txBody>
      </p:sp>
      <p:sp>
        <p:nvSpPr>
          <p:cNvPr id="13" name="Freeform 9">
            <a:extLst>
              <a:ext uri="{FF2B5EF4-FFF2-40B4-BE49-F238E27FC236}">
                <a16:creationId xmlns:a16="http://schemas.microsoft.com/office/drawing/2014/main" id="{87209BAC-0059-8F74-7FC3-2D8834079236}"/>
              </a:ext>
            </a:extLst>
          </p:cNvPr>
          <p:cNvSpPr/>
          <p:nvPr/>
        </p:nvSpPr>
        <p:spPr>
          <a:xfrm>
            <a:off x="11768074" y="6738166"/>
            <a:ext cx="4362891" cy="3004941"/>
          </a:xfrm>
          <a:custGeom>
            <a:avLst/>
            <a:gdLst/>
            <a:ahLst/>
            <a:cxnLst/>
            <a:rect l="l" t="t" r="r" b="b"/>
            <a:pathLst>
              <a:path w="6647578" h="4578519">
                <a:moveTo>
                  <a:pt x="0" y="0"/>
                </a:moveTo>
                <a:lnTo>
                  <a:pt x="6647578" y="0"/>
                </a:lnTo>
                <a:lnTo>
                  <a:pt x="6647578" y="4578519"/>
                </a:lnTo>
                <a:lnTo>
                  <a:pt x="0" y="4578519"/>
                </a:lnTo>
                <a:lnTo>
                  <a:pt x="0" y="0"/>
                </a:lnTo>
                <a:close/>
              </a:path>
            </a:pathLst>
          </a:custGeom>
          <a:blipFill>
            <a:blip r:embed="rId10"/>
            <a:stretch>
              <a:fillRect/>
            </a:stretch>
          </a:blipFill>
        </p:spPr>
        <p:txBody>
          <a:bodyPr/>
          <a:lstStyle/>
          <a:p>
            <a:endParaRPr lang="en-GB"/>
          </a:p>
        </p:txBody>
      </p:sp>
      <p:pic>
        <p:nvPicPr>
          <p:cNvPr id="3" name="Recorded Sound">
            <a:hlinkClick r:id="" action="ppaction://media"/>
            <a:extLst>
              <a:ext uri="{FF2B5EF4-FFF2-40B4-BE49-F238E27FC236}">
                <a16:creationId xmlns:a16="http://schemas.microsoft.com/office/drawing/2014/main" id="{545352FE-928C-21F3-D440-FAC7B5EC34D4}"/>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6675895" y="7312174"/>
            <a:ext cx="1207560" cy="1207560"/>
          </a:xfrm>
          <a:prstGeom prst="rect">
            <a:avLst/>
          </a:prstGeom>
        </p:spPr>
      </p:pic>
    </p:spTree>
    <p:custDataLst>
      <p:tags r:id="rId1"/>
    </p:custDataLst>
    <p:extLst>
      <p:ext uri="{BB962C8B-B14F-4D97-AF65-F5344CB8AC3E}">
        <p14:creationId xmlns:p14="http://schemas.microsoft.com/office/powerpoint/2010/main" val="2011263417"/>
      </p:ext>
    </p:extLst>
  </p:cSld>
  <p:clrMapOvr>
    <a:masterClrMapping/>
  </p:clrMapOvr>
  <mc:AlternateContent xmlns:mc="http://schemas.openxmlformats.org/markup-compatibility/2006">
    <mc:Choice xmlns:p14="http://schemas.microsoft.com/office/powerpoint/2010/main" Requires="p14">
      <p:transition p14:dur="0" advTm="22235"/>
    </mc:Choice>
    <mc:Fallback>
      <p:transition advTm="22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3369157" y="2057400"/>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7"/>
            <a:stretch>
              <a:fillRect/>
            </a:stretch>
          </a:blipFill>
        </p:spPr>
        <p:txBody>
          <a:bodyPr/>
          <a:lstStyle/>
          <a:p>
            <a:endParaRPr lang="en-GB"/>
          </a:p>
        </p:txBody>
      </p:sp>
      <p:sp>
        <p:nvSpPr>
          <p:cNvPr id="5" name="Freeform 5"/>
          <p:cNvSpPr/>
          <p:nvPr/>
        </p:nvSpPr>
        <p:spPr>
          <a:xfrm>
            <a:off x="13031250" y="8629181"/>
            <a:ext cx="632677" cy="632677"/>
          </a:xfrm>
          <a:custGeom>
            <a:avLst/>
            <a:gdLst/>
            <a:ahLst/>
            <a:cxnLst/>
            <a:rect l="l" t="t" r="r" b="b"/>
            <a:pathLst>
              <a:path w="632677" h="632677">
                <a:moveTo>
                  <a:pt x="0" y="0"/>
                </a:moveTo>
                <a:lnTo>
                  <a:pt x="632677" y="0"/>
                </a:lnTo>
                <a:lnTo>
                  <a:pt x="632677" y="632677"/>
                </a:lnTo>
                <a:lnTo>
                  <a:pt x="0" y="6326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6515687" y="9460845"/>
            <a:ext cx="928483" cy="348181"/>
          </a:xfrm>
          <a:custGeom>
            <a:avLst/>
            <a:gdLst/>
            <a:ahLst/>
            <a:cxnLst/>
            <a:rect l="l" t="t" r="r" b="b"/>
            <a:pathLst>
              <a:path w="928483" h="348181">
                <a:moveTo>
                  <a:pt x="0" y="0"/>
                </a:moveTo>
                <a:lnTo>
                  <a:pt x="928483" y="0"/>
                </a:lnTo>
                <a:lnTo>
                  <a:pt x="928483" y="348181"/>
                </a:lnTo>
                <a:lnTo>
                  <a:pt x="0" y="348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8491942" y="9460845"/>
            <a:ext cx="928483" cy="348181"/>
          </a:xfrm>
          <a:custGeom>
            <a:avLst/>
            <a:gdLst/>
            <a:ahLst/>
            <a:cxnLst/>
            <a:rect l="l" t="t" r="r" b="b"/>
            <a:pathLst>
              <a:path w="928483" h="348181">
                <a:moveTo>
                  <a:pt x="0" y="0"/>
                </a:moveTo>
                <a:lnTo>
                  <a:pt x="928484" y="0"/>
                </a:lnTo>
                <a:lnTo>
                  <a:pt x="928484" y="348181"/>
                </a:lnTo>
                <a:lnTo>
                  <a:pt x="0" y="348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a:off x="7768020" y="9411686"/>
            <a:ext cx="446500" cy="446500"/>
          </a:xfrm>
          <a:custGeom>
            <a:avLst/>
            <a:gdLst/>
            <a:ahLst/>
            <a:cxnLst/>
            <a:rect l="l" t="t" r="r" b="b"/>
            <a:pathLst>
              <a:path w="446500" h="446500">
                <a:moveTo>
                  <a:pt x="0" y="0"/>
                </a:moveTo>
                <a:lnTo>
                  <a:pt x="446500" y="0"/>
                </a:lnTo>
                <a:lnTo>
                  <a:pt x="446500" y="446500"/>
                </a:lnTo>
                <a:lnTo>
                  <a:pt x="0" y="446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9" name="Group 9"/>
          <p:cNvGrpSpPr/>
          <p:nvPr/>
        </p:nvGrpSpPr>
        <p:grpSpPr>
          <a:xfrm>
            <a:off x="3664407" y="2336806"/>
            <a:ext cx="10899344" cy="7521380"/>
            <a:chOff x="0" y="0"/>
            <a:chExt cx="2870609" cy="1980940"/>
          </a:xfrm>
        </p:grpSpPr>
        <p:sp>
          <p:nvSpPr>
            <p:cNvPr id="10" name="Freeform 10"/>
            <p:cNvSpPr/>
            <p:nvPr/>
          </p:nvSpPr>
          <p:spPr>
            <a:xfrm>
              <a:off x="0" y="0"/>
              <a:ext cx="2870609" cy="1980940"/>
            </a:xfrm>
            <a:custGeom>
              <a:avLst/>
              <a:gdLst/>
              <a:ahLst/>
              <a:cxnLst/>
              <a:rect l="l" t="t" r="r" b="b"/>
              <a:pathLst>
                <a:path w="2870609" h="1980940">
                  <a:moveTo>
                    <a:pt x="0" y="0"/>
                  </a:moveTo>
                  <a:lnTo>
                    <a:pt x="2870609" y="0"/>
                  </a:lnTo>
                  <a:lnTo>
                    <a:pt x="2870609" y="1980940"/>
                  </a:lnTo>
                  <a:lnTo>
                    <a:pt x="0" y="1980940"/>
                  </a:lnTo>
                  <a:close/>
                </a:path>
              </a:pathLst>
            </a:custGeom>
            <a:solidFill>
              <a:srgbClr val="4CA538"/>
            </a:solidFill>
          </p:spPr>
          <p:txBody>
            <a:bodyPr/>
            <a:lstStyle/>
            <a:p>
              <a:endParaRPr lang="en-GB"/>
            </a:p>
          </p:txBody>
        </p:sp>
        <p:sp>
          <p:nvSpPr>
            <p:cNvPr id="11" name="TextBox 11"/>
            <p:cNvSpPr txBox="1"/>
            <p:nvPr/>
          </p:nvSpPr>
          <p:spPr>
            <a:xfrm>
              <a:off x="0" y="-57150"/>
              <a:ext cx="2870609" cy="203809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560736" y="2456320"/>
            <a:ext cx="10526048" cy="6283771"/>
          </a:xfrm>
          <a:prstGeom prst="rect">
            <a:avLst/>
          </a:prstGeom>
        </p:spPr>
        <p:txBody>
          <a:bodyPr lIns="0" tIns="0" rIns="0" bIns="0" rtlCol="0" anchor="t">
            <a:spAutoFit/>
          </a:bodyPr>
          <a:lstStyle/>
          <a:p>
            <a:pPr algn="ctr">
              <a:lnSpc>
                <a:spcPts val="6585"/>
              </a:lnSpc>
            </a:pPr>
            <a:r>
              <a:rPr lang="en-US" sz="4704" dirty="0">
                <a:solidFill>
                  <a:srgbClr val="FFFFFF"/>
                </a:solidFill>
                <a:latin typeface="Chromium One"/>
                <a:ea typeface="Chromium One"/>
                <a:cs typeface="Chromium One"/>
                <a:sym typeface="Chromium One"/>
              </a:rPr>
              <a:t>10 Ways to Move More Sit Less</a:t>
            </a:r>
          </a:p>
          <a:p>
            <a:pPr marL="713799" lvl="1" indent="-356900" algn="l">
              <a:lnSpc>
                <a:spcPts val="4628"/>
              </a:lnSpc>
              <a:buAutoNum type="arabicPeriod"/>
            </a:pPr>
            <a:r>
              <a:rPr lang="en-US" sz="33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 ____ _ ____</a:t>
            </a:r>
          </a:p>
        </p:txBody>
      </p:sp>
      <p:sp>
        <p:nvSpPr>
          <p:cNvPr id="13" name="Freeform 13"/>
          <p:cNvSpPr/>
          <p:nvPr/>
        </p:nvSpPr>
        <p:spPr>
          <a:xfrm>
            <a:off x="8769507" y="9121026"/>
            <a:ext cx="737159" cy="737159"/>
          </a:xfrm>
          <a:custGeom>
            <a:avLst/>
            <a:gdLst/>
            <a:ahLst/>
            <a:cxnLst/>
            <a:rect l="l" t="t" r="r" b="b"/>
            <a:pathLst>
              <a:path w="737159" h="737159">
                <a:moveTo>
                  <a:pt x="0" y="0"/>
                </a:moveTo>
                <a:lnTo>
                  <a:pt x="737159" y="0"/>
                </a:lnTo>
                <a:lnTo>
                  <a:pt x="737159" y="737160"/>
                </a:lnTo>
                <a:lnTo>
                  <a:pt x="0" y="7371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4" name="Freeform 14"/>
          <p:cNvSpPr/>
          <p:nvPr/>
        </p:nvSpPr>
        <p:spPr>
          <a:xfrm>
            <a:off x="13747594" y="5375022"/>
            <a:ext cx="756463" cy="756463"/>
          </a:xfrm>
          <a:custGeom>
            <a:avLst/>
            <a:gdLst/>
            <a:ahLst/>
            <a:cxnLst/>
            <a:rect l="l" t="t" r="r" b="b"/>
            <a:pathLst>
              <a:path w="756463" h="756463">
                <a:moveTo>
                  <a:pt x="0" y="0"/>
                </a:moveTo>
                <a:lnTo>
                  <a:pt x="756463" y="0"/>
                </a:lnTo>
                <a:lnTo>
                  <a:pt x="756463" y="756464"/>
                </a:lnTo>
                <a:lnTo>
                  <a:pt x="0" y="7564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5" name="Freeform 15"/>
          <p:cNvSpPr/>
          <p:nvPr/>
        </p:nvSpPr>
        <p:spPr>
          <a:xfrm>
            <a:off x="13704020" y="4343463"/>
            <a:ext cx="800037" cy="800037"/>
          </a:xfrm>
          <a:custGeom>
            <a:avLst/>
            <a:gdLst/>
            <a:ahLst/>
            <a:cxnLst/>
            <a:rect l="l" t="t" r="r" b="b"/>
            <a:pathLst>
              <a:path w="800037" h="800037">
                <a:moveTo>
                  <a:pt x="0" y="0"/>
                </a:moveTo>
                <a:lnTo>
                  <a:pt x="800037" y="0"/>
                </a:lnTo>
                <a:lnTo>
                  <a:pt x="800037" y="800037"/>
                </a:lnTo>
                <a:lnTo>
                  <a:pt x="0" y="80003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6" name="Freeform 16"/>
          <p:cNvSpPr/>
          <p:nvPr/>
        </p:nvSpPr>
        <p:spPr>
          <a:xfrm>
            <a:off x="13759334" y="6283886"/>
            <a:ext cx="689409" cy="767075"/>
          </a:xfrm>
          <a:custGeom>
            <a:avLst/>
            <a:gdLst/>
            <a:ahLst/>
            <a:cxnLst/>
            <a:rect l="l" t="t" r="r" b="b"/>
            <a:pathLst>
              <a:path w="689409" h="767075">
                <a:moveTo>
                  <a:pt x="0" y="0"/>
                </a:moveTo>
                <a:lnTo>
                  <a:pt x="689409" y="0"/>
                </a:lnTo>
                <a:lnTo>
                  <a:pt x="689409" y="767075"/>
                </a:lnTo>
                <a:lnTo>
                  <a:pt x="0" y="7670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7" name="TextBox 17"/>
          <p:cNvSpPr txBox="1"/>
          <p:nvPr/>
        </p:nvSpPr>
        <p:spPr>
          <a:xfrm>
            <a:off x="220169" y="1250302"/>
            <a:ext cx="17915431" cy="717550"/>
          </a:xfrm>
          <a:prstGeom prst="rect">
            <a:avLst/>
          </a:prstGeom>
        </p:spPr>
        <p:txBody>
          <a:bodyPr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WELL DONE! You have unlocked number 7! </a:t>
            </a:r>
          </a:p>
        </p:txBody>
      </p:sp>
      <p:sp>
        <p:nvSpPr>
          <p:cNvPr id="18" name="TextBox 18"/>
          <p:cNvSpPr txBox="1"/>
          <p:nvPr/>
        </p:nvSpPr>
        <p:spPr>
          <a:xfrm>
            <a:off x="4285583" y="3272180"/>
            <a:ext cx="2774513" cy="561975"/>
          </a:xfrm>
          <a:prstGeom prst="rect">
            <a:avLst/>
          </a:prstGeom>
        </p:spPr>
        <p:txBody>
          <a:bodyPr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Morning Stretch</a:t>
            </a:r>
          </a:p>
        </p:txBody>
      </p:sp>
      <p:sp>
        <p:nvSpPr>
          <p:cNvPr id="19" name="TextBox 18">
            <a:extLst>
              <a:ext uri="{FF2B5EF4-FFF2-40B4-BE49-F238E27FC236}">
                <a16:creationId xmlns:a16="http://schemas.microsoft.com/office/drawing/2014/main" id="{07E73DB4-7D4E-B2BE-6138-68A48C5F14D0}"/>
              </a:ext>
            </a:extLst>
          </p:cNvPr>
          <p:cNvSpPr txBox="1"/>
          <p:nvPr/>
        </p:nvSpPr>
        <p:spPr>
          <a:xfrm>
            <a:off x="3944908" y="3882210"/>
            <a:ext cx="5561758"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Walk, cycle or scoot to school</a:t>
            </a:r>
          </a:p>
        </p:txBody>
      </p:sp>
      <p:sp>
        <p:nvSpPr>
          <p:cNvPr id="20" name="TextBox 19">
            <a:extLst>
              <a:ext uri="{FF2B5EF4-FFF2-40B4-BE49-F238E27FC236}">
                <a16:creationId xmlns:a16="http://schemas.microsoft.com/office/drawing/2014/main" id="{D9FF73F5-26AC-990B-D40B-D3B34FD2017F}"/>
              </a:ext>
            </a:extLst>
          </p:cNvPr>
          <p:cNvSpPr txBox="1"/>
          <p:nvPr/>
        </p:nvSpPr>
        <p:spPr>
          <a:xfrm>
            <a:off x="3541584" y="4383433"/>
            <a:ext cx="8775180"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Play games with friends at break and lunch </a:t>
            </a:r>
          </a:p>
        </p:txBody>
      </p:sp>
      <p:sp>
        <p:nvSpPr>
          <p:cNvPr id="21" name="Freeform 4">
            <a:extLst>
              <a:ext uri="{FF2B5EF4-FFF2-40B4-BE49-F238E27FC236}">
                <a16:creationId xmlns:a16="http://schemas.microsoft.com/office/drawing/2014/main" id="{E09A252D-48E6-E455-A022-0FFDD5DF96C1}"/>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22"/>
            <a:stretch>
              <a:fillRect/>
            </a:stretch>
          </a:blipFill>
        </p:spPr>
        <p:txBody>
          <a:bodyPr/>
          <a:lstStyle/>
          <a:p>
            <a:endParaRPr lang="en-GB"/>
          </a:p>
        </p:txBody>
      </p:sp>
      <p:sp>
        <p:nvSpPr>
          <p:cNvPr id="3" name="TextBox 2">
            <a:extLst>
              <a:ext uri="{FF2B5EF4-FFF2-40B4-BE49-F238E27FC236}">
                <a16:creationId xmlns:a16="http://schemas.microsoft.com/office/drawing/2014/main" id="{1192BBC7-6DE2-5A52-6EB5-87909F795994}"/>
              </a:ext>
            </a:extLst>
          </p:cNvPr>
          <p:cNvSpPr txBox="1"/>
          <p:nvPr/>
        </p:nvSpPr>
        <p:spPr>
          <a:xfrm>
            <a:off x="4296624" y="4922042"/>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Remember to move for 5 – 10 minutes every hour</a:t>
            </a:r>
          </a:p>
        </p:txBody>
      </p:sp>
      <p:sp>
        <p:nvSpPr>
          <p:cNvPr id="23" name="TextBox 22">
            <a:extLst>
              <a:ext uri="{FF2B5EF4-FFF2-40B4-BE49-F238E27FC236}">
                <a16:creationId xmlns:a16="http://schemas.microsoft.com/office/drawing/2014/main" id="{8811AE2F-10A7-5374-A9A0-5607936EB292}"/>
              </a:ext>
            </a:extLst>
          </p:cNvPr>
          <p:cNvSpPr txBox="1"/>
          <p:nvPr/>
        </p:nvSpPr>
        <p:spPr>
          <a:xfrm>
            <a:off x="4285583" y="5460651"/>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Play for 60 minutes a day</a:t>
            </a:r>
          </a:p>
        </p:txBody>
      </p:sp>
      <p:sp>
        <p:nvSpPr>
          <p:cNvPr id="22" name="TextBox 21">
            <a:extLst>
              <a:ext uri="{FF2B5EF4-FFF2-40B4-BE49-F238E27FC236}">
                <a16:creationId xmlns:a16="http://schemas.microsoft.com/office/drawing/2014/main" id="{2B043D0E-4467-CBC7-1E0C-6CF97A632C34}"/>
              </a:ext>
            </a:extLst>
          </p:cNvPr>
          <p:cNvSpPr txBox="1"/>
          <p:nvPr/>
        </p:nvSpPr>
        <p:spPr>
          <a:xfrm>
            <a:off x="4285583" y="6014581"/>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Move more with family outdoors</a:t>
            </a:r>
          </a:p>
        </p:txBody>
      </p:sp>
      <p:sp>
        <p:nvSpPr>
          <p:cNvPr id="25" name="TextBox 24">
            <a:extLst>
              <a:ext uri="{FF2B5EF4-FFF2-40B4-BE49-F238E27FC236}">
                <a16:creationId xmlns:a16="http://schemas.microsoft.com/office/drawing/2014/main" id="{4CE5F3D5-36DE-69F9-E63D-4D3D631B620A}"/>
              </a:ext>
            </a:extLst>
          </p:cNvPr>
          <p:cNvSpPr txBox="1"/>
          <p:nvPr/>
        </p:nvSpPr>
        <p:spPr>
          <a:xfrm>
            <a:off x="4285583" y="6566116"/>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Supercharge your homework with a brain break  </a:t>
            </a:r>
          </a:p>
        </p:txBody>
      </p:sp>
      <p:pic>
        <p:nvPicPr>
          <p:cNvPr id="24" name="Recorded Sound">
            <a:hlinkClick r:id="" action="ppaction://media"/>
            <a:extLst>
              <a:ext uri="{FF2B5EF4-FFF2-40B4-BE49-F238E27FC236}">
                <a16:creationId xmlns:a16="http://schemas.microsoft.com/office/drawing/2014/main" id="{44DD1035-CD33-91CC-2264-7EEE4449B3A2}"/>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5272732" y="8740091"/>
            <a:ext cx="1262668" cy="126266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anim calcmode="lin" valueType="num">
                                      <p:cBhvr>
                                        <p:cTn id="8" dur="2000" fill="hold"/>
                                        <p:tgtEl>
                                          <p:spTgt spid="25"/>
                                        </p:tgtEl>
                                        <p:attrNameLst>
                                          <p:attrName>ppt_w</p:attrName>
                                        </p:attrNameLst>
                                      </p:cBhvr>
                                      <p:tavLst>
                                        <p:tav tm="0" fmla="#ppt_w*sin(2.5*pi*$)">
                                          <p:val>
                                            <p:fltVal val="0"/>
                                          </p:val>
                                        </p:tav>
                                        <p:tav tm="100000">
                                          <p:val>
                                            <p:fltVal val="1"/>
                                          </p:val>
                                        </p:tav>
                                      </p:tavLst>
                                    </p:anim>
                                    <p:anim calcmode="lin" valueType="num">
                                      <p:cBhvr>
                                        <p:cTn id="9" dur="2000" fill="hold"/>
                                        <p:tgtEl>
                                          <p:spTgt spid="25"/>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 presetClass="mediacall" presetSubtype="0" fill="hold" nodeType="afterEffect">
                                  <p:stCondLst>
                                    <p:cond delay="0"/>
                                  </p:stCondLst>
                                  <p:childTnLst>
                                    <p:cmd type="call" cmd="playFrom(0.0)">
                                      <p:cBhvr>
                                        <p:cTn id="12" dur="20099"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4"/>
                </p:tgtEl>
              </p:cMediaNode>
            </p:audio>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66E50A-80D5-FFCE-F6B3-2109B230A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9899" y="4734266"/>
            <a:ext cx="3850090" cy="382110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dirty="0"/>
          </a:p>
        </p:txBody>
      </p:sp>
      <p:sp>
        <p:nvSpPr>
          <p:cNvPr id="9" name="TextBox 9"/>
          <p:cNvSpPr txBox="1"/>
          <p:nvPr/>
        </p:nvSpPr>
        <p:spPr>
          <a:xfrm>
            <a:off x="5411257" y="7583016"/>
            <a:ext cx="8336020" cy="717550"/>
          </a:xfrm>
          <a:prstGeom prst="rect">
            <a:avLst/>
          </a:prstGeom>
        </p:spPr>
        <p:txBody>
          <a:bodyPr wrap="square"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 You have gained 7 healthy hearts!</a:t>
            </a:r>
          </a:p>
        </p:txBody>
      </p:sp>
      <p:sp>
        <p:nvSpPr>
          <p:cNvPr id="14" name="Freeform 7">
            <a:extLst>
              <a:ext uri="{FF2B5EF4-FFF2-40B4-BE49-F238E27FC236}">
                <a16:creationId xmlns:a16="http://schemas.microsoft.com/office/drawing/2014/main" id="{5539ACFB-59FC-95E2-B82E-76DD8C1D6243}"/>
              </a:ext>
            </a:extLst>
          </p:cNvPr>
          <p:cNvSpPr/>
          <p:nvPr/>
        </p:nvSpPr>
        <p:spPr>
          <a:xfrm rot="1111227">
            <a:off x="2023189" y="2251151"/>
            <a:ext cx="4218655" cy="4072412"/>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3" name="Freeform 3"/>
          <p:cNvSpPr/>
          <p:nvPr/>
        </p:nvSpPr>
        <p:spPr>
          <a:xfrm>
            <a:off x="13419866" y="1211580"/>
            <a:ext cx="4872835" cy="10764223"/>
          </a:xfrm>
          <a:custGeom>
            <a:avLst/>
            <a:gdLst/>
            <a:ahLst/>
            <a:cxnLst/>
            <a:rect l="l" t="t" r="r" b="b"/>
            <a:pathLst>
              <a:path w="4872835" h="10764223">
                <a:moveTo>
                  <a:pt x="0" y="0"/>
                </a:moveTo>
                <a:lnTo>
                  <a:pt x="4872835" y="0"/>
                </a:lnTo>
                <a:lnTo>
                  <a:pt x="4872835" y="10764223"/>
                </a:lnTo>
                <a:lnTo>
                  <a:pt x="0" y="10764223"/>
                </a:lnTo>
                <a:lnTo>
                  <a:pt x="0" y="0"/>
                </a:lnTo>
                <a:close/>
              </a:path>
            </a:pathLst>
          </a:custGeom>
          <a:blipFill>
            <a:blip r:embed="rId8"/>
            <a:stretch>
              <a:fillRect l="-155020" t="-15809" r="-805"/>
            </a:stretch>
          </a:blipFill>
        </p:spPr>
        <p:txBody>
          <a:bodyPr/>
          <a:lstStyle/>
          <a:p>
            <a:endParaRPr lang="en-GB" dirty="0"/>
          </a:p>
        </p:txBody>
      </p:sp>
      <p:sp>
        <p:nvSpPr>
          <p:cNvPr id="7" name="Freeform 7"/>
          <p:cNvSpPr/>
          <p:nvPr/>
        </p:nvSpPr>
        <p:spPr>
          <a:xfrm rot="21233766" flipH="1">
            <a:off x="10347763" y="1682191"/>
            <a:ext cx="4894241" cy="4018104"/>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6">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0" name="TextBox 10"/>
          <p:cNvSpPr txBox="1"/>
          <p:nvPr/>
        </p:nvSpPr>
        <p:spPr>
          <a:xfrm rot="162691">
            <a:off x="2709310" y="2799431"/>
            <a:ext cx="3380645" cy="2154436"/>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“I think I need a break, this homework is very hard”</a:t>
            </a:r>
          </a:p>
        </p:txBody>
      </p:sp>
      <p:sp>
        <p:nvSpPr>
          <p:cNvPr id="4" name="Freeform 4">
            <a:extLst>
              <a:ext uri="{FF2B5EF4-FFF2-40B4-BE49-F238E27FC236}">
                <a16:creationId xmlns:a16="http://schemas.microsoft.com/office/drawing/2014/main" id="{FB644E8B-F21E-7CCD-606A-440072A40D4F}"/>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dirty="0"/>
          </a:p>
        </p:txBody>
      </p:sp>
      <p:sp>
        <p:nvSpPr>
          <p:cNvPr id="6" name="TextBox 10">
            <a:extLst>
              <a:ext uri="{FF2B5EF4-FFF2-40B4-BE49-F238E27FC236}">
                <a16:creationId xmlns:a16="http://schemas.microsoft.com/office/drawing/2014/main" id="{E87F2718-C094-2977-50E3-51242CC4BE4A}"/>
              </a:ext>
            </a:extLst>
          </p:cNvPr>
          <p:cNvSpPr txBox="1"/>
          <p:nvPr/>
        </p:nvSpPr>
        <p:spPr>
          <a:xfrm rot="56901">
            <a:off x="10757328" y="2054604"/>
            <a:ext cx="3568103" cy="2154436"/>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“Don’t worry </a:t>
            </a:r>
            <a:r>
              <a:rPr lang="en-US" sz="3000" dirty="0" err="1">
                <a:solidFill>
                  <a:srgbClr val="E41B13"/>
                </a:solidFill>
                <a:latin typeface="Omnes Semibold"/>
                <a:ea typeface="Omnes Semibold"/>
                <a:cs typeface="Omnes Semibold"/>
                <a:sym typeface="Omnes Semibold"/>
              </a:rPr>
              <a:t>Heartley</a:t>
            </a:r>
            <a:r>
              <a:rPr lang="en-US" sz="3000" dirty="0">
                <a:solidFill>
                  <a:srgbClr val="E41B13"/>
                </a:solidFill>
                <a:latin typeface="Omnes Semibold"/>
                <a:ea typeface="Omnes Semibold"/>
                <a:cs typeface="Omnes Semibold"/>
                <a:sym typeface="Omnes Semibold"/>
              </a:rPr>
              <a:t>, let’s do a fun brain break together ”</a:t>
            </a:r>
          </a:p>
        </p:txBody>
      </p:sp>
      <p:pic>
        <p:nvPicPr>
          <p:cNvPr id="15" name="Picture 14" descr="A cartoon monkey running&#10;&#10;Description automatically generated">
            <a:extLst>
              <a:ext uri="{FF2B5EF4-FFF2-40B4-BE49-F238E27FC236}">
                <a16:creationId xmlns:a16="http://schemas.microsoft.com/office/drawing/2014/main" id="{8B3F0810-34E8-CD5A-D372-6756E36F2D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2500" b="86050" l="10000" r="90000">
                        <a14:foregroundMark x1="46250" y1="39650" x2="46250" y2="39650"/>
                        <a14:foregroundMark x1="57150" y1="45800" x2="57150" y2="45800"/>
                        <a14:foregroundMark x1="37700" y1="32500" x2="37700" y2="32500"/>
                        <a14:foregroundMark x1="59000" y1="45000" x2="59000" y2="45000"/>
                      </a14:backgroundRemoval>
                    </a14:imgEffect>
                  </a14:imgLayer>
                </a14:imgProps>
              </a:ext>
              <a:ext uri="{28A0092B-C50C-407E-A947-70E740481C1C}">
                <a14:useLocalDpi xmlns:a14="http://schemas.microsoft.com/office/drawing/2010/main" val="0"/>
              </a:ext>
            </a:extLst>
          </a:blip>
          <a:srcRect t="27610" b="7454"/>
          <a:stretch/>
        </p:blipFill>
        <p:spPr>
          <a:xfrm rot="20937718">
            <a:off x="-19176" y="5898065"/>
            <a:ext cx="5312684" cy="3449878"/>
          </a:xfrm>
          <a:prstGeom prst="rect">
            <a:avLst/>
          </a:prstGeom>
        </p:spPr>
      </p:pic>
      <p:pic>
        <p:nvPicPr>
          <p:cNvPr id="8" name="Picture 7">
            <a:extLst>
              <a:ext uri="{FF2B5EF4-FFF2-40B4-BE49-F238E27FC236}">
                <a16:creationId xmlns:a16="http://schemas.microsoft.com/office/drawing/2014/main" id="{1BA9FDAA-3388-D814-EE44-BE15854CB80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86000" y="8775579"/>
            <a:ext cx="14133050" cy="1089809"/>
          </a:xfrm>
          <a:prstGeom prst="rect">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dirty="0"/>
          </a:p>
        </p:txBody>
      </p:sp>
      <p:sp>
        <p:nvSpPr>
          <p:cNvPr id="6" name="TextBox 6"/>
          <p:cNvSpPr txBox="1"/>
          <p:nvPr/>
        </p:nvSpPr>
        <p:spPr>
          <a:xfrm>
            <a:off x="4351712" y="1191255"/>
            <a:ext cx="10888288" cy="1795363"/>
          </a:xfrm>
          <a:prstGeom prst="rect">
            <a:avLst/>
          </a:prstGeom>
        </p:spPr>
        <p:txBody>
          <a:bodyPr wrap="square" lIns="0" tIns="0" rIns="0" bIns="0" rtlCol="0" anchor="t">
            <a:spAutoFit/>
          </a:bodyPr>
          <a:lstStyle/>
          <a:p>
            <a:pPr algn="ctr">
              <a:lnSpc>
                <a:spcPts val="13999"/>
              </a:lnSpc>
              <a:spcBef>
                <a:spcPct val="0"/>
              </a:spcBef>
            </a:pPr>
            <a:r>
              <a:rPr lang="en-US" sz="9999" dirty="0">
                <a:solidFill>
                  <a:srgbClr val="E41B13"/>
                </a:solidFill>
                <a:latin typeface="Omnes Bold"/>
                <a:ea typeface="Omnes Bold"/>
                <a:cs typeface="Omnes Bold"/>
                <a:sym typeface="Omnes Bold"/>
              </a:rPr>
              <a:t>Brain Breaks</a:t>
            </a:r>
          </a:p>
        </p:txBody>
      </p:sp>
      <p:sp>
        <p:nvSpPr>
          <p:cNvPr id="8" name="TextBox 8"/>
          <p:cNvSpPr txBox="1"/>
          <p:nvPr/>
        </p:nvSpPr>
        <p:spPr>
          <a:xfrm>
            <a:off x="6823337" y="3927035"/>
            <a:ext cx="9079526" cy="1436291"/>
          </a:xfrm>
          <a:prstGeom prst="rect">
            <a:avLst/>
          </a:prstGeom>
        </p:spPr>
        <p:txBody>
          <a:bodyPr wrap="square" lIns="0" tIns="0" rIns="0" bIns="0" rtlCol="0" anchor="t">
            <a:spAutoFit/>
          </a:bodyPr>
          <a:lstStyle/>
          <a:p>
            <a:pPr algn="ctr">
              <a:lnSpc>
                <a:spcPts val="5603"/>
              </a:lnSpc>
            </a:pPr>
            <a:r>
              <a:rPr lang="en-US" sz="4002" dirty="0">
                <a:solidFill>
                  <a:srgbClr val="000000"/>
                </a:solidFill>
                <a:latin typeface="Omnes Semibold"/>
                <a:ea typeface="Omnes Semibold"/>
                <a:cs typeface="Omnes Semibold"/>
                <a:sym typeface="Omnes Semibold"/>
              </a:rPr>
              <a:t>Our brains need a break too, these can help you stay focused. </a:t>
            </a:r>
          </a:p>
        </p:txBody>
      </p:sp>
      <p:sp>
        <p:nvSpPr>
          <p:cNvPr id="9" name="Rectangle 1">
            <a:extLst>
              <a:ext uri="{FF2B5EF4-FFF2-40B4-BE49-F238E27FC236}">
                <a16:creationId xmlns:a16="http://schemas.microsoft.com/office/drawing/2014/main" id="{70CF2C7C-9081-AC11-D66C-EDBBF52595B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1" name="Rectangle 2">
            <a:extLst>
              <a:ext uri="{FF2B5EF4-FFF2-40B4-BE49-F238E27FC236}">
                <a16:creationId xmlns:a16="http://schemas.microsoft.com/office/drawing/2014/main" id="{75AECF00-F1FD-94CA-E04A-F8EA9C250B2B}"/>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7" name="Freeform 4">
            <a:extLst>
              <a:ext uri="{FF2B5EF4-FFF2-40B4-BE49-F238E27FC236}">
                <a16:creationId xmlns:a16="http://schemas.microsoft.com/office/drawing/2014/main" id="{5944A3AF-E60A-4F5E-21AB-2604CCCE5136}"/>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dirty="0"/>
          </a:p>
        </p:txBody>
      </p:sp>
      <p:sp>
        <p:nvSpPr>
          <p:cNvPr id="12" name="TextBox 3">
            <a:extLst>
              <a:ext uri="{FF2B5EF4-FFF2-40B4-BE49-F238E27FC236}">
                <a16:creationId xmlns:a16="http://schemas.microsoft.com/office/drawing/2014/main" id="{D411409B-0D23-32F7-063E-C852F90FB2E9}"/>
              </a:ext>
            </a:extLst>
          </p:cNvPr>
          <p:cNvSpPr txBox="1"/>
          <p:nvPr/>
        </p:nvSpPr>
        <p:spPr>
          <a:xfrm>
            <a:off x="6642503" y="6303743"/>
            <a:ext cx="9441194" cy="718145"/>
          </a:xfrm>
          <a:prstGeom prst="rect">
            <a:avLst/>
          </a:prstGeom>
        </p:spPr>
        <p:txBody>
          <a:bodyPr wrap="square" lIns="0" tIns="0" rIns="0" bIns="0" rtlCol="0" anchor="t">
            <a:spAutoFit/>
          </a:bodyPr>
          <a:lstStyle/>
          <a:p>
            <a:pPr algn="ctr">
              <a:lnSpc>
                <a:spcPts val="5599"/>
              </a:lnSpc>
              <a:spcBef>
                <a:spcPct val="0"/>
              </a:spcBef>
            </a:pPr>
            <a:r>
              <a:rPr lang="en-US" sz="3999" dirty="0">
                <a:solidFill>
                  <a:srgbClr val="000000"/>
                </a:solidFill>
                <a:latin typeface="Omnes Semibold"/>
                <a:ea typeface="Omnes Semibold"/>
                <a:cs typeface="Omnes Semibold"/>
                <a:sym typeface="Omnes Semibold"/>
              </a:rPr>
              <a:t>Why not try a </a:t>
            </a:r>
            <a:r>
              <a:rPr lang="en-US" sz="3999" dirty="0">
                <a:solidFill>
                  <a:srgbClr val="000000"/>
                </a:solidFill>
                <a:latin typeface="Omnes Semibold"/>
                <a:ea typeface="Omnes Semibold"/>
                <a:cs typeface="Omnes Semibold"/>
                <a:sym typeface="Omnes Semibold"/>
                <a:hlinkClick r:id="rId8"/>
              </a:rPr>
              <a:t>Brain Break Activity </a:t>
            </a:r>
            <a:endParaRPr lang="en-US" sz="3999" dirty="0">
              <a:solidFill>
                <a:srgbClr val="000000"/>
              </a:solidFill>
              <a:latin typeface="Omnes Semibold"/>
              <a:ea typeface="Omnes Semibold"/>
              <a:cs typeface="Omnes Semibold"/>
              <a:sym typeface="Omnes Semibold"/>
            </a:endParaRPr>
          </a:p>
        </p:txBody>
      </p:sp>
      <p:sp>
        <p:nvSpPr>
          <p:cNvPr id="5" name="Rectangle 1">
            <a:extLst>
              <a:ext uri="{FF2B5EF4-FFF2-40B4-BE49-F238E27FC236}">
                <a16:creationId xmlns:a16="http://schemas.microsoft.com/office/drawing/2014/main" id="{798752B3-168A-70C1-99AC-21C42E1F5AB2}"/>
              </a:ext>
            </a:extLst>
          </p:cNvPr>
          <p:cNvSpPr>
            <a:spLocks noChangeArrowheads="1"/>
          </p:cNvSpPr>
          <p:nvPr/>
        </p:nvSpPr>
        <p:spPr bwMode="auto">
          <a:xfrm>
            <a:off x="304800" y="3048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0" name="Rectangle 2">
            <a:extLst>
              <a:ext uri="{FF2B5EF4-FFF2-40B4-BE49-F238E27FC236}">
                <a16:creationId xmlns:a16="http://schemas.microsoft.com/office/drawing/2014/main" id="{21B72FD3-C25F-B0E0-E832-68AABBC6E0C0}"/>
              </a:ext>
            </a:extLst>
          </p:cNvPr>
          <p:cNvSpPr>
            <a:spLocks noChangeArrowheads="1"/>
          </p:cNvSpPr>
          <p:nvPr/>
        </p:nvSpPr>
        <p:spPr bwMode="auto">
          <a:xfrm>
            <a:off x="457200" y="457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18" name="Picture 17" descr="A cartoon monkey with a backpack&#10;&#10;Description automatically generated">
            <a:extLst>
              <a:ext uri="{FF2B5EF4-FFF2-40B4-BE49-F238E27FC236}">
                <a16:creationId xmlns:a16="http://schemas.microsoft.com/office/drawing/2014/main" id="{369861AD-CD70-F3C1-B50F-45A71AB8C016}"/>
              </a:ext>
            </a:extLst>
          </p:cNvPr>
          <p:cNvPicPr>
            <a:picLocks noChangeAspect="1"/>
          </p:cNvPicPr>
          <p:nvPr/>
        </p:nvPicPr>
        <p:blipFill rotWithShape="1">
          <a:blip r:embed="rId9">
            <a:extLst>
              <a:ext uri="{28A0092B-C50C-407E-A947-70E740481C1C}">
                <a14:useLocalDpi xmlns:a14="http://schemas.microsoft.com/office/drawing/2010/main" val="0"/>
              </a:ext>
            </a:extLst>
          </a:blip>
          <a:srcRect l="11228" t="16667" r="15544" b="33704"/>
          <a:stretch/>
        </p:blipFill>
        <p:spPr>
          <a:xfrm>
            <a:off x="1066800" y="3652092"/>
            <a:ext cx="5037779" cy="4829996"/>
          </a:xfrm>
          <a:prstGeom prst="rect">
            <a:avLst/>
          </a:prstGeom>
        </p:spPr>
      </p:pic>
      <p:sp>
        <p:nvSpPr>
          <p:cNvPr id="4" name="Freeform 4"/>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dirty="0"/>
          </a:p>
        </p:txBody>
      </p:sp>
      <p:pic>
        <p:nvPicPr>
          <p:cNvPr id="3" name="Recorded Sound">
            <a:hlinkClick r:id="" action="ppaction://media"/>
            <a:extLst>
              <a:ext uri="{FF2B5EF4-FFF2-40B4-BE49-F238E27FC236}">
                <a16:creationId xmlns:a16="http://schemas.microsoft.com/office/drawing/2014/main" id="{0BEEDD9B-DD9E-D19E-1F0C-A9533D0F9E49}"/>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212270" y="8680451"/>
            <a:ext cx="1381185" cy="138118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3040B281-F44D-DC6A-9B3A-B7AD44A3FDAD}"/>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dirty="0"/>
          </a:p>
        </p:txBody>
      </p:sp>
      <p:pic>
        <p:nvPicPr>
          <p:cNvPr id="3" name="Recorded Sound">
            <a:hlinkClick r:id="" action="ppaction://media"/>
            <a:extLst>
              <a:ext uri="{FF2B5EF4-FFF2-40B4-BE49-F238E27FC236}">
                <a16:creationId xmlns:a16="http://schemas.microsoft.com/office/drawing/2014/main" id="{1A7E233D-B76A-F9EA-8815-FBC52079EB1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012213" y="8536961"/>
            <a:ext cx="1488551" cy="148855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8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8000" y="-3543300"/>
            <a:ext cx="6858000" cy="66983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p:spPr>
          <p:txBody>
            <a:bodyPr/>
            <a:lstStyle/>
            <a:p>
              <a:endParaRPr lang="en-GB"/>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588712" y="2604529"/>
            <a:ext cx="1398575" cy="139857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solidFill>
          </p:spPr>
          <p:txBody>
            <a:bodyPr/>
            <a:lstStyle/>
            <a:p>
              <a:endParaRPr lang="en-GB"/>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376446" y="-3556591"/>
            <a:ext cx="7228892" cy="745408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alpha val="44706"/>
              </a:srgbClr>
            </a:solidFill>
          </p:spPr>
          <p:txBody>
            <a:bodyPr/>
            <a:lstStyle/>
            <a:p>
              <a:endParaRPr lang="en-GB"/>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089306" y="2281548"/>
            <a:ext cx="4301414" cy="4301414"/>
          </a:xfrm>
          <a:custGeom>
            <a:avLst/>
            <a:gdLst/>
            <a:ahLst/>
            <a:cxnLst/>
            <a:rect l="l" t="t" r="r" b="b"/>
            <a:pathLst>
              <a:path w="4301414" h="4301414">
                <a:moveTo>
                  <a:pt x="0" y="0"/>
                </a:moveTo>
                <a:lnTo>
                  <a:pt x="4301414" y="0"/>
                </a:lnTo>
                <a:lnTo>
                  <a:pt x="4301414" y="4301414"/>
                </a:lnTo>
                <a:lnTo>
                  <a:pt x="0" y="4301414"/>
                </a:lnTo>
                <a:lnTo>
                  <a:pt x="0" y="0"/>
                </a:lnTo>
                <a:close/>
              </a:path>
            </a:pathLst>
          </a:custGeom>
          <a:blipFill>
            <a:blip r:embed="rId6">
              <a:alphaModFix amt="55000"/>
              <a:extLst>
                <a:ext uri="{96DAC541-7B7A-43D3-8B79-37D633B846F1}">
                  <asvg:svgBlip xmlns:asvg="http://schemas.microsoft.com/office/drawing/2016/SVG/main" r:embed="rId7"/>
                </a:ext>
              </a:extLst>
            </a:blip>
            <a:stretch>
              <a:fillRect/>
            </a:stretch>
          </a:blipFill>
        </p:spPr>
        <p:txBody>
          <a:bodyPr/>
          <a:lstStyle/>
          <a:p>
            <a:endParaRPr lang="en-GB"/>
          </a:p>
        </p:txBody>
      </p:sp>
      <p:pic>
        <p:nvPicPr>
          <p:cNvPr id="5" name="Picture 4" descr="A hand holding a sign&#10;&#10;Description automatically generated">
            <a:extLst>
              <a:ext uri="{FF2B5EF4-FFF2-40B4-BE49-F238E27FC236}">
                <a16:creationId xmlns:a16="http://schemas.microsoft.com/office/drawing/2014/main" id="{01730FFE-33BF-5BA3-9241-34D17CB951AA}"/>
              </a:ext>
            </a:extLst>
          </p:cNvPr>
          <p:cNvPicPr>
            <a:picLocks noChangeAspect="1"/>
          </p:cNvPicPr>
          <p:nvPr/>
        </p:nvPicPr>
        <p:blipFill rotWithShape="1">
          <a:blip r:embed="rId8">
            <a:extLst>
              <a:ext uri="{28A0092B-C50C-407E-A947-70E740481C1C}">
                <a14:useLocalDpi xmlns:a14="http://schemas.microsoft.com/office/drawing/2010/main" val="0"/>
              </a:ext>
            </a:extLst>
          </a:blip>
          <a:srcRect l="26419" t="9376" r="26666" b="9259"/>
          <a:stretch/>
        </p:blipFill>
        <p:spPr>
          <a:xfrm flipH="1">
            <a:off x="2362200" y="2050295"/>
            <a:ext cx="5562600" cy="9647634"/>
          </a:xfrm>
          <a:prstGeom prst="rect">
            <a:avLst/>
          </a:prstGeom>
        </p:spPr>
      </p:pic>
      <p:pic>
        <p:nvPicPr>
          <p:cNvPr id="12" name="Picture 11" descr="A hand holding a sign&#10;&#10;Description automatically generated">
            <a:extLst>
              <a:ext uri="{FF2B5EF4-FFF2-40B4-BE49-F238E27FC236}">
                <a16:creationId xmlns:a16="http://schemas.microsoft.com/office/drawing/2014/main" id="{EC53422F-1A09-2871-68AF-37718F577A20}"/>
              </a:ext>
            </a:extLst>
          </p:cNvPr>
          <p:cNvPicPr>
            <a:picLocks noChangeAspect="1"/>
          </p:cNvPicPr>
          <p:nvPr/>
        </p:nvPicPr>
        <p:blipFill rotWithShape="1">
          <a:blip r:embed="rId9">
            <a:extLst>
              <a:ext uri="{28A0092B-C50C-407E-A947-70E740481C1C}">
                <a14:useLocalDpi xmlns:a14="http://schemas.microsoft.com/office/drawing/2010/main" val="0"/>
              </a:ext>
            </a:extLst>
          </a:blip>
          <a:srcRect l="26500" t="9630" r="26093" b="8148"/>
          <a:stretch/>
        </p:blipFill>
        <p:spPr>
          <a:xfrm>
            <a:off x="10363202" y="2125266"/>
            <a:ext cx="5562600" cy="9647634"/>
          </a:xfrm>
          <a:prstGeom prst="rect">
            <a:avLst/>
          </a:prstGeom>
        </p:spPr>
      </p:pic>
      <p:sp>
        <p:nvSpPr>
          <p:cNvPr id="13" name="TextBox 12">
            <a:extLst>
              <a:ext uri="{FF2B5EF4-FFF2-40B4-BE49-F238E27FC236}">
                <a16:creationId xmlns:a16="http://schemas.microsoft.com/office/drawing/2014/main" id="{9A47B37F-B94E-76E7-48D5-23B7312E5461}"/>
              </a:ext>
            </a:extLst>
          </p:cNvPr>
          <p:cNvSpPr txBox="1"/>
          <p:nvPr/>
        </p:nvSpPr>
        <p:spPr>
          <a:xfrm>
            <a:off x="3810000" y="723900"/>
            <a:ext cx="10668000" cy="1846659"/>
          </a:xfrm>
          <a:prstGeom prst="rect">
            <a:avLst/>
          </a:prstGeom>
        </p:spPr>
        <p:txBody>
          <a:bodyPr wrap="square" lIns="0" tIns="0" rIns="0" bIns="0" rtlCol="0" anchor="t">
            <a:spAutoFit/>
          </a:bodyPr>
          <a:lstStyle/>
          <a:p>
            <a:pPr algn="ctr"/>
            <a:r>
              <a:rPr lang="en-US" sz="6000" dirty="0">
                <a:solidFill>
                  <a:srgbClr val="000000"/>
                </a:solidFill>
                <a:latin typeface="Omnes Bold 1"/>
                <a:ea typeface="Omnes Bold 1"/>
                <a:cs typeface="Omnes Bold 1"/>
                <a:sym typeface="Omnes Bold 1"/>
              </a:rPr>
              <a:t>Brain breaks keep our body healthy</a:t>
            </a:r>
            <a:endParaRPr lang="en-US" sz="5400" dirty="0">
              <a:solidFill>
                <a:srgbClr val="000000"/>
              </a:solidFill>
              <a:latin typeface="Omnes Bold 2" panose="020B0604020202020204" charset="0"/>
              <a:ea typeface="Omnes Bold 1"/>
              <a:cs typeface="Omnes Bold 1"/>
              <a:sym typeface="Omnes Bold 1"/>
            </a:endParaRPr>
          </a:p>
        </p:txBody>
      </p:sp>
      <p:sp>
        <p:nvSpPr>
          <p:cNvPr id="14" name="TextBox 13">
            <a:extLst>
              <a:ext uri="{FF2B5EF4-FFF2-40B4-BE49-F238E27FC236}">
                <a16:creationId xmlns:a16="http://schemas.microsoft.com/office/drawing/2014/main" id="{E4614FFA-A705-4613-97A5-33B2D5310652}"/>
              </a:ext>
            </a:extLst>
          </p:cNvPr>
          <p:cNvSpPr txBox="1"/>
          <p:nvPr/>
        </p:nvSpPr>
        <p:spPr>
          <a:xfrm rot="21414074">
            <a:off x="3406487" y="3590277"/>
            <a:ext cx="3472925" cy="1000274"/>
          </a:xfrm>
          <a:prstGeom prst="rect">
            <a:avLst/>
          </a:prstGeom>
        </p:spPr>
        <p:txBody>
          <a:bodyPr wrap="square" lIns="0" tIns="0" rIns="0" bIns="0" rtlCol="0" anchor="t">
            <a:spAutoFit/>
          </a:bodyPr>
          <a:lstStyle/>
          <a:p>
            <a:pPr algn="ctr">
              <a:lnSpc>
                <a:spcPts val="7769"/>
              </a:lnSpc>
            </a:pPr>
            <a:r>
              <a:rPr lang="en-US" sz="7200" dirty="0">
                <a:solidFill>
                  <a:schemeClr val="bg1"/>
                </a:solidFill>
                <a:latin typeface="Omnes Bold 1" panose="020B0604020202020204" charset="0"/>
                <a:ea typeface="Omnes Medium"/>
                <a:cs typeface="Omnes Medium"/>
                <a:sym typeface="Omnes Medium"/>
              </a:rPr>
              <a:t>TRUE</a:t>
            </a:r>
          </a:p>
        </p:txBody>
      </p:sp>
      <p:sp>
        <p:nvSpPr>
          <p:cNvPr id="15" name="TextBox 14">
            <a:extLst>
              <a:ext uri="{FF2B5EF4-FFF2-40B4-BE49-F238E27FC236}">
                <a16:creationId xmlns:a16="http://schemas.microsoft.com/office/drawing/2014/main" id="{7A07BC46-2C94-B61B-629D-3DF6A66472A6}"/>
              </a:ext>
            </a:extLst>
          </p:cNvPr>
          <p:cNvSpPr txBox="1"/>
          <p:nvPr/>
        </p:nvSpPr>
        <p:spPr>
          <a:xfrm rot="227336">
            <a:off x="11403487" y="3578821"/>
            <a:ext cx="3472923" cy="1000274"/>
          </a:xfrm>
          <a:prstGeom prst="rect">
            <a:avLst/>
          </a:prstGeom>
        </p:spPr>
        <p:txBody>
          <a:bodyPr wrap="square" lIns="0" tIns="0" rIns="0" bIns="0" rtlCol="0" anchor="t">
            <a:spAutoFit/>
          </a:bodyPr>
          <a:lstStyle/>
          <a:p>
            <a:pPr algn="ctr">
              <a:lnSpc>
                <a:spcPts val="7769"/>
              </a:lnSpc>
            </a:pPr>
            <a:r>
              <a:rPr lang="en-US" sz="7200" dirty="0">
                <a:solidFill>
                  <a:schemeClr val="bg1"/>
                </a:solidFill>
                <a:latin typeface="Omnes Bold 1" panose="020B0604020202020204" charset="0"/>
                <a:ea typeface="Omnes Medium"/>
                <a:cs typeface="Omnes Medium"/>
                <a:sym typeface="Omnes Medium"/>
              </a:rPr>
              <a:t>FALSE</a:t>
            </a:r>
          </a:p>
        </p:txBody>
      </p:sp>
      <p:pic>
        <p:nvPicPr>
          <p:cNvPr id="16" name="Picture 15" descr="Untitled-1">
            <a:extLst>
              <a:ext uri="{FF2B5EF4-FFF2-40B4-BE49-F238E27FC236}">
                <a16:creationId xmlns:a16="http://schemas.microsoft.com/office/drawing/2014/main" id="{C53F816A-8FC8-187B-B887-76BF7990F5CD}"/>
              </a:ext>
            </a:extLst>
          </p:cNvPr>
          <p:cNvPicPr>
            <a:picLocks noChangeAspect="1" noChangeArrowheads="1"/>
          </p:cNvPicPr>
          <p:nvPr/>
        </p:nvPicPr>
        <p:blipFill>
          <a:blip r:embed="rId10" cstate="print"/>
          <a:srcRect/>
          <a:stretch>
            <a:fillRect/>
          </a:stretch>
        </p:blipFill>
        <p:spPr bwMode="auto">
          <a:xfrm>
            <a:off x="16687800" y="8636562"/>
            <a:ext cx="1371600" cy="1383738"/>
          </a:xfrm>
          <a:prstGeom prst="rect">
            <a:avLst/>
          </a:prstGeom>
          <a:noFill/>
          <a:ln w="9525">
            <a:noFill/>
            <a:miter lim="800000"/>
            <a:headEnd/>
            <a:tailEnd/>
          </a:ln>
        </p:spPr>
      </p:pic>
      <p:sp>
        <p:nvSpPr>
          <p:cNvPr id="17" name="Freeform 19">
            <a:extLst>
              <a:ext uri="{FF2B5EF4-FFF2-40B4-BE49-F238E27FC236}">
                <a16:creationId xmlns:a16="http://schemas.microsoft.com/office/drawing/2014/main" id="{774C5BCA-6D35-F3F9-D2D2-00C2D7296A38}"/>
              </a:ext>
            </a:extLst>
          </p:cNvPr>
          <p:cNvSpPr/>
          <p:nvPr/>
        </p:nvSpPr>
        <p:spPr>
          <a:xfrm>
            <a:off x="7538385" y="5637779"/>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11"/>
            <a:stretch>
              <a:fillRect/>
            </a:stretch>
          </a:blipFill>
        </p:spPr>
        <p:txBody>
          <a:bodyPr/>
          <a:lstStyle/>
          <a:p>
            <a:endParaRPr lang="en-GB"/>
          </a:p>
        </p:txBody>
      </p:sp>
      <p:pic>
        <p:nvPicPr>
          <p:cNvPr id="19" name="Recorded Sound">
            <a:hlinkClick r:id="" action="ppaction://media"/>
            <a:extLst>
              <a:ext uri="{FF2B5EF4-FFF2-40B4-BE49-F238E27FC236}">
                <a16:creationId xmlns:a16="http://schemas.microsoft.com/office/drawing/2014/main" id="{7D0D14A6-9F80-41A2-FCD4-9433D04606D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120938" y="8636562"/>
            <a:ext cx="1464338" cy="1464338"/>
          </a:xfrm>
          <a:prstGeom prst="rect">
            <a:avLst/>
          </a:prstGeom>
        </p:spPr>
      </p:pic>
    </p:spTree>
    <p:custDataLst>
      <p:tags r:id="rId1"/>
    </p:custDataLst>
    <p:extLst>
      <p:ext uri="{BB962C8B-B14F-4D97-AF65-F5344CB8AC3E}">
        <p14:creationId xmlns:p14="http://schemas.microsoft.com/office/powerpoint/2010/main" val="22279781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63"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8000" y="-3543300"/>
            <a:ext cx="6858000" cy="66983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p:spPr>
          <p:txBody>
            <a:bodyPr/>
            <a:lstStyle/>
            <a:p>
              <a:endParaRPr lang="en-GB"/>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588712" y="2604529"/>
            <a:ext cx="1398575" cy="139857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solidFill>
          </p:spPr>
          <p:txBody>
            <a:bodyPr/>
            <a:lstStyle/>
            <a:p>
              <a:endParaRPr lang="en-GB"/>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376446" y="-3556591"/>
            <a:ext cx="7228892" cy="745408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alpha val="44706"/>
              </a:srgbClr>
            </a:solidFill>
          </p:spPr>
          <p:txBody>
            <a:bodyPr/>
            <a:lstStyle/>
            <a:p>
              <a:endParaRPr lang="en-GB"/>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089306" y="2281548"/>
            <a:ext cx="4301414" cy="4301414"/>
          </a:xfrm>
          <a:custGeom>
            <a:avLst/>
            <a:gdLst/>
            <a:ahLst/>
            <a:cxnLst/>
            <a:rect l="l" t="t" r="r" b="b"/>
            <a:pathLst>
              <a:path w="4301414" h="4301414">
                <a:moveTo>
                  <a:pt x="0" y="0"/>
                </a:moveTo>
                <a:lnTo>
                  <a:pt x="4301414" y="0"/>
                </a:lnTo>
                <a:lnTo>
                  <a:pt x="4301414" y="4301414"/>
                </a:lnTo>
                <a:lnTo>
                  <a:pt x="0" y="4301414"/>
                </a:lnTo>
                <a:lnTo>
                  <a:pt x="0" y="0"/>
                </a:lnTo>
                <a:close/>
              </a:path>
            </a:pathLst>
          </a:custGeom>
          <a:blipFill>
            <a:blip r:embed="rId6">
              <a:alphaModFix amt="55000"/>
              <a:extLst>
                <a:ext uri="{96DAC541-7B7A-43D3-8B79-37D633B846F1}">
                  <asvg:svgBlip xmlns:asvg="http://schemas.microsoft.com/office/drawing/2016/SVG/main" r:embed="rId7"/>
                </a:ext>
              </a:extLst>
            </a:blip>
            <a:stretch>
              <a:fillRect/>
            </a:stretch>
          </a:blipFill>
        </p:spPr>
        <p:txBody>
          <a:bodyPr/>
          <a:lstStyle/>
          <a:p>
            <a:endParaRPr lang="en-GB"/>
          </a:p>
        </p:txBody>
      </p:sp>
      <p:pic>
        <p:nvPicPr>
          <p:cNvPr id="5" name="Picture 4" descr="A hand holding a sign&#10;&#10;Description automatically generated">
            <a:extLst>
              <a:ext uri="{FF2B5EF4-FFF2-40B4-BE49-F238E27FC236}">
                <a16:creationId xmlns:a16="http://schemas.microsoft.com/office/drawing/2014/main" id="{01730FFE-33BF-5BA3-9241-34D17CB951AA}"/>
              </a:ext>
            </a:extLst>
          </p:cNvPr>
          <p:cNvPicPr>
            <a:picLocks noChangeAspect="1"/>
          </p:cNvPicPr>
          <p:nvPr/>
        </p:nvPicPr>
        <p:blipFill rotWithShape="1">
          <a:blip r:embed="rId8">
            <a:extLst>
              <a:ext uri="{28A0092B-C50C-407E-A947-70E740481C1C}">
                <a14:useLocalDpi xmlns:a14="http://schemas.microsoft.com/office/drawing/2010/main" val="0"/>
              </a:ext>
            </a:extLst>
          </a:blip>
          <a:srcRect l="26419" t="9376" r="26666" b="9259"/>
          <a:stretch/>
        </p:blipFill>
        <p:spPr>
          <a:xfrm flipH="1">
            <a:off x="2362200" y="2050295"/>
            <a:ext cx="5562600" cy="9647634"/>
          </a:xfrm>
          <a:prstGeom prst="rect">
            <a:avLst/>
          </a:prstGeom>
        </p:spPr>
      </p:pic>
      <p:pic>
        <p:nvPicPr>
          <p:cNvPr id="12" name="Picture 11" descr="A hand holding a sign&#10;&#10;Description automatically generated">
            <a:extLst>
              <a:ext uri="{FF2B5EF4-FFF2-40B4-BE49-F238E27FC236}">
                <a16:creationId xmlns:a16="http://schemas.microsoft.com/office/drawing/2014/main" id="{EC53422F-1A09-2871-68AF-37718F577A20}"/>
              </a:ext>
            </a:extLst>
          </p:cNvPr>
          <p:cNvPicPr>
            <a:picLocks noChangeAspect="1"/>
          </p:cNvPicPr>
          <p:nvPr/>
        </p:nvPicPr>
        <p:blipFill rotWithShape="1">
          <a:blip r:embed="rId9">
            <a:extLst>
              <a:ext uri="{28A0092B-C50C-407E-A947-70E740481C1C}">
                <a14:useLocalDpi xmlns:a14="http://schemas.microsoft.com/office/drawing/2010/main" val="0"/>
              </a:ext>
            </a:extLst>
          </a:blip>
          <a:srcRect l="26500" t="9630" r="26093" b="8148"/>
          <a:stretch/>
        </p:blipFill>
        <p:spPr>
          <a:xfrm>
            <a:off x="10363202" y="10735866"/>
            <a:ext cx="5562600" cy="9647634"/>
          </a:xfrm>
          <a:prstGeom prst="rect">
            <a:avLst/>
          </a:prstGeom>
        </p:spPr>
      </p:pic>
      <p:sp>
        <p:nvSpPr>
          <p:cNvPr id="13" name="TextBox 12">
            <a:extLst>
              <a:ext uri="{FF2B5EF4-FFF2-40B4-BE49-F238E27FC236}">
                <a16:creationId xmlns:a16="http://schemas.microsoft.com/office/drawing/2014/main" id="{9A47B37F-B94E-76E7-48D5-23B7312E5461}"/>
              </a:ext>
            </a:extLst>
          </p:cNvPr>
          <p:cNvSpPr txBox="1"/>
          <p:nvPr/>
        </p:nvSpPr>
        <p:spPr>
          <a:xfrm>
            <a:off x="3810000" y="723900"/>
            <a:ext cx="10668000" cy="923330"/>
          </a:xfrm>
          <a:prstGeom prst="rect">
            <a:avLst/>
          </a:prstGeom>
        </p:spPr>
        <p:txBody>
          <a:bodyPr wrap="square" lIns="0" tIns="0" rIns="0" bIns="0" rtlCol="0" anchor="t">
            <a:spAutoFit/>
          </a:bodyPr>
          <a:lstStyle/>
          <a:p>
            <a:pPr algn="ctr"/>
            <a:r>
              <a:rPr lang="en-US" sz="6000" dirty="0">
                <a:solidFill>
                  <a:srgbClr val="000000"/>
                </a:solidFill>
                <a:latin typeface="Omnes Bold 1"/>
                <a:ea typeface="Omnes Bold 1"/>
                <a:cs typeface="Omnes Bold 1"/>
                <a:sym typeface="Omnes Bold 1"/>
              </a:rPr>
              <a:t>The correct answer is:</a:t>
            </a:r>
            <a:endParaRPr lang="en-US" sz="5400" dirty="0">
              <a:solidFill>
                <a:srgbClr val="000000"/>
              </a:solidFill>
              <a:latin typeface="Omnes Bold 2" panose="020B0604020202020204" charset="0"/>
              <a:ea typeface="Omnes Bold 1"/>
              <a:cs typeface="Omnes Bold 1"/>
              <a:sym typeface="Omnes Bold 1"/>
            </a:endParaRPr>
          </a:p>
        </p:txBody>
      </p:sp>
      <p:sp>
        <p:nvSpPr>
          <p:cNvPr id="14" name="TextBox 13">
            <a:extLst>
              <a:ext uri="{FF2B5EF4-FFF2-40B4-BE49-F238E27FC236}">
                <a16:creationId xmlns:a16="http://schemas.microsoft.com/office/drawing/2014/main" id="{E4614FFA-A705-4613-97A5-33B2D5310652}"/>
              </a:ext>
            </a:extLst>
          </p:cNvPr>
          <p:cNvSpPr txBox="1"/>
          <p:nvPr/>
        </p:nvSpPr>
        <p:spPr>
          <a:xfrm rot="21414074">
            <a:off x="3406487" y="3561423"/>
            <a:ext cx="3472925" cy="1057982"/>
          </a:xfrm>
          <a:prstGeom prst="rect">
            <a:avLst/>
          </a:prstGeom>
        </p:spPr>
        <p:txBody>
          <a:bodyPr wrap="square" lIns="0" tIns="0" rIns="0" bIns="0" rtlCol="0" anchor="t">
            <a:spAutoFit/>
          </a:bodyPr>
          <a:lstStyle/>
          <a:p>
            <a:pPr algn="ctr">
              <a:lnSpc>
                <a:spcPts val="7769"/>
              </a:lnSpc>
            </a:pPr>
            <a:r>
              <a:rPr lang="en-US" sz="7200">
                <a:solidFill>
                  <a:schemeClr val="bg1"/>
                </a:solidFill>
                <a:latin typeface="Omnes Bold 1" panose="020B0604020202020204" charset="0"/>
                <a:ea typeface="Omnes Medium"/>
                <a:cs typeface="Omnes Medium"/>
                <a:sym typeface="Omnes Medium"/>
              </a:rPr>
              <a:t>TRUE</a:t>
            </a:r>
          </a:p>
        </p:txBody>
      </p:sp>
      <p:sp>
        <p:nvSpPr>
          <p:cNvPr id="15" name="TextBox 14">
            <a:extLst>
              <a:ext uri="{FF2B5EF4-FFF2-40B4-BE49-F238E27FC236}">
                <a16:creationId xmlns:a16="http://schemas.microsoft.com/office/drawing/2014/main" id="{7A07BC46-2C94-B61B-629D-3DF6A66472A6}"/>
              </a:ext>
            </a:extLst>
          </p:cNvPr>
          <p:cNvSpPr txBox="1"/>
          <p:nvPr/>
        </p:nvSpPr>
        <p:spPr>
          <a:xfrm rot="227336">
            <a:off x="11403487" y="12160567"/>
            <a:ext cx="3472923" cy="1057982"/>
          </a:xfrm>
          <a:prstGeom prst="rect">
            <a:avLst/>
          </a:prstGeom>
        </p:spPr>
        <p:txBody>
          <a:bodyPr wrap="square" lIns="0" tIns="0" rIns="0" bIns="0" rtlCol="0" anchor="t">
            <a:spAutoFit/>
          </a:bodyPr>
          <a:lstStyle/>
          <a:p>
            <a:pPr algn="ctr">
              <a:lnSpc>
                <a:spcPts val="7769"/>
              </a:lnSpc>
            </a:pPr>
            <a:r>
              <a:rPr lang="en-US" sz="7200">
                <a:solidFill>
                  <a:schemeClr val="bg1"/>
                </a:solidFill>
                <a:latin typeface="Omnes Bold 1" panose="020B0604020202020204" charset="0"/>
                <a:ea typeface="Omnes Medium"/>
                <a:cs typeface="Omnes Medium"/>
                <a:sym typeface="Omnes Medium"/>
              </a:rPr>
              <a:t>FALSE</a:t>
            </a:r>
          </a:p>
        </p:txBody>
      </p:sp>
      <p:pic>
        <p:nvPicPr>
          <p:cNvPr id="16" name="Picture 15" descr="Untitled-1">
            <a:extLst>
              <a:ext uri="{FF2B5EF4-FFF2-40B4-BE49-F238E27FC236}">
                <a16:creationId xmlns:a16="http://schemas.microsoft.com/office/drawing/2014/main" id="{FC264403-AB5A-E307-1D97-020D670A0067}"/>
              </a:ext>
            </a:extLst>
          </p:cNvPr>
          <p:cNvPicPr>
            <a:picLocks noChangeAspect="1" noChangeArrowheads="1"/>
          </p:cNvPicPr>
          <p:nvPr/>
        </p:nvPicPr>
        <p:blipFill>
          <a:blip r:embed="rId10" cstate="print"/>
          <a:srcRect/>
          <a:stretch>
            <a:fillRect/>
          </a:stretch>
        </p:blipFill>
        <p:spPr bwMode="auto">
          <a:xfrm>
            <a:off x="16687800" y="8636562"/>
            <a:ext cx="1371600" cy="1383738"/>
          </a:xfrm>
          <a:prstGeom prst="rect">
            <a:avLst/>
          </a:prstGeom>
          <a:noFill/>
          <a:ln w="9525">
            <a:noFill/>
            <a:miter lim="800000"/>
            <a:headEnd/>
            <a:tailEnd/>
          </a:ln>
        </p:spPr>
      </p:pic>
      <p:pic>
        <p:nvPicPr>
          <p:cNvPr id="17" name="Recorded Sound">
            <a:hlinkClick r:id="" action="ppaction://media"/>
            <a:extLst>
              <a:ext uri="{FF2B5EF4-FFF2-40B4-BE49-F238E27FC236}">
                <a16:creationId xmlns:a16="http://schemas.microsoft.com/office/drawing/2014/main" id="{C3F2089E-DE39-6DCC-188A-70797C27E35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5120938" y="8556623"/>
            <a:ext cx="1463677" cy="1463677"/>
          </a:xfrm>
          <a:prstGeom prst="rect">
            <a:avLst/>
          </a:prstGeom>
        </p:spPr>
      </p:pic>
    </p:spTree>
    <p:custDataLst>
      <p:tags r:id="rId1"/>
    </p:custDataLst>
    <p:extLst>
      <p:ext uri="{BB962C8B-B14F-4D97-AF65-F5344CB8AC3E}">
        <p14:creationId xmlns:p14="http://schemas.microsoft.com/office/powerpoint/2010/main" val="32022478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1957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8000" y="-3543300"/>
            <a:ext cx="6858000" cy="66983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p:spPr>
          <p:txBody>
            <a:bodyPr/>
            <a:lstStyle/>
            <a:p>
              <a:endParaRPr lang="en-GB"/>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588712" y="2604529"/>
            <a:ext cx="1398575" cy="139857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solidFill>
          </p:spPr>
          <p:txBody>
            <a:bodyPr/>
            <a:lstStyle/>
            <a:p>
              <a:endParaRPr lang="en-GB"/>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376446" y="-3556591"/>
            <a:ext cx="7228892" cy="745408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alpha val="44706"/>
              </a:srgbClr>
            </a:solidFill>
          </p:spPr>
          <p:txBody>
            <a:bodyPr/>
            <a:lstStyle/>
            <a:p>
              <a:endParaRPr lang="en-GB"/>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089306" y="2281548"/>
            <a:ext cx="4301414" cy="4301414"/>
          </a:xfrm>
          <a:custGeom>
            <a:avLst/>
            <a:gdLst/>
            <a:ahLst/>
            <a:cxnLst/>
            <a:rect l="l" t="t" r="r" b="b"/>
            <a:pathLst>
              <a:path w="4301414" h="4301414">
                <a:moveTo>
                  <a:pt x="0" y="0"/>
                </a:moveTo>
                <a:lnTo>
                  <a:pt x="4301414" y="0"/>
                </a:lnTo>
                <a:lnTo>
                  <a:pt x="4301414" y="4301414"/>
                </a:lnTo>
                <a:lnTo>
                  <a:pt x="0" y="4301414"/>
                </a:lnTo>
                <a:lnTo>
                  <a:pt x="0" y="0"/>
                </a:lnTo>
                <a:close/>
              </a:path>
            </a:pathLst>
          </a:custGeom>
          <a:blipFill>
            <a:blip r:embed="rId6">
              <a:alphaModFix amt="55000"/>
              <a:extLst>
                <a:ext uri="{96DAC541-7B7A-43D3-8B79-37D633B846F1}">
                  <asvg:svgBlip xmlns:asvg="http://schemas.microsoft.com/office/drawing/2016/SVG/main" r:embed="rId7"/>
                </a:ext>
              </a:extLst>
            </a:blip>
            <a:stretch>
              <a:fillRect/>
            </a:stretch>
          </a:blipFill>
        </p:spPr>
        <p:txBody>
          <a:bodyPr/>
          <a:lstStyle/>
          <a:p>
            <a:endParaRPr lang="en-GB"/>
          </a:p>
        </p:txBody>
      </p:sp>
      <p:pic>
        <p:nvPicPr>
          <p:cNvPr id="5" name="Picture 4" descr="A hand holding a sign&#10;&#10;Description automatically generated">
            <a:extLst>
              <a:ext uri="{FF2B5EF4-FFF2-40B4-BE49-F238E27FC236}">
                <a16:creationId xmlns:a16="http://schemas.microsoft.com/office/drawing/2014/main" id="{01730FFE-33BF-5BA3-9241-34D17CB951AA}"/>
              </a:ext>
            </a:extLst>
          </p:cNvPr>
          <p:cNvPicPr>
            <a:picLocks noChangeAspect="1"/>
          </p:cNvPicPr>
          <p:nvPr/>
        </p:nvPicPr>
        <p:blipFill rotWithShape="1">
          <a:blip r:embed="rId8">
            <a:extLst>
              <a:ext uri="{28A0092B-C50C-407E-A947-70E740481C1C}">
                <a14:useLocalDpi xmlns:a14="http://schemas.microsoft.com/office/drawing/2010/main" val="0"/>
              </a:ext>
            </a:extLst>
          </a:blip>
          <a:srcRect l="26419" t="9376" r="26666" b="9259"/>
          <a:stretch/>
        </p:blipFill>
        <p:spPr>
          <a:xfrm flipH="1">
            <a:off x="2362200" y="2050295"/>
            <a:ext cx="5562600" cy="9647634"/>
          </a:xfrm>
          <a:prstGeom prst="rect">
            <a:avLst/>
          </a:prstGeom>
        </p:spPr>
      </p:pic>
      <p:pic>
        <p:nvPicPr>
          <p:cNvPr id="12" name="Picture 11" descr="A hand holding a sign&#10;&#10;Description automatically generated">
            <a:extLst>
              <a:ext uri="{FF2B5EF4-FFF2-40B4-BE49-F238E27FC236}">
                <a16:creationId xmlns:a16="http://schemas.microsoft.com/office/drawing/2014/main" id="{EC53422F-1A09-2871-68AF-37718F577A20}"/>
              </a:ext>
            </a:extLst>
          </p:cNvPr>
          <p:cNvPicPr>
            <a:picLocks noChangeAspect="1"/>
          </p:cNvPicPr>
          <p:nvPr/>
        </p:nvPicPr>
        <p:blipFill rotWithShape="1">
          <a:blip r:embed="rId9">
            <a:extLst>
              <a:ext uri="{28A0092B-C50C-407E-A947-70E740481C1C}">
                <a14:useLocalDpi xmlns:a14="http://schemas.microsoft.com/office/drawing/2010/main" val="0"/>
              </a:ext>
            </a:extLst>
          </a:blip>
          <a:srcRect l="26500" t="9630" r="26093" b="8148"/>
          <a:stretch/>
        </p:blipFill>
        <p:spPr>
          <a:xfrm>
            <a:off x="10363202" y="2125266"/>
            <a:ext cx="5562600" cy="9647634"/>
          </a:xfrm>
          <a:prstGeom prst="rect">
            <a:avLst/>
          </a:prstGeom>
        </p:spPr>
      </p:pic>
      <p:sp>
        <p:nvSpPr>
          <p:cNvPr id="13" name="TextBox 12">
            <a:extLst>
              <a:ext uri="{FF2B5EF4-FFF2-40B4-BE49-F238E27FC236}">
                <a16:creationId xmlns:a16="http://schemas.microsoft.com/office/drawing/2014/main" id="{9A47B37F-B94E-76E7-48D5-23B7312E5461}"/>
              </a:ext>
            </a:extLst>
          </p:cNvPr>
          <p:cNvSpPr txBox="1"/>
          <p:nvPr/>
        </p:nvSpPr>
        <p:spPr>
          <a:xfrm>
            <a:off x="2637197" y="140062"/>
            <a:ext cx="13411200" cy="1846659"/>
          </a:xfrm>
          <a:prstGeom prst="rect">
            <a:avLst/>
          </a:prstGeom>
        </p:spPr>
        <p:txBody>
          <a:bodyPr wrap="square" lIns="0" tIns="0" rIns="0" bIns="0" rtlCol="0" anchor="t">
            <a:spAutoFit/>
          </a:bodyPr>
          <a:lstStyle/>
          <a:p>
            <a:pPr algn="ctr"/>
            <a:r>
              <a:rPr lang="en-US" sz="6000" dirty="0">
                <a:solidFill>
                  <a:srgbClr val="000000"/>
                </a:solidFill>
                <a:latin typeface="Omnes Bold 1"/>
                <a:ea typeface="Omnes Bold 1"/>
                <a:cs typeface="Omnes Bold 1"/>
                <a:sym typeface="Omnes Bold 1"/>
              </a:rPr>
              <a:t>Brain breaks count towards our 60 minutes of physical activity a day</a:t>
            </a:r>
            <a:endParaRPr lang="en-US" sz="5400" dirty="0">
              <a:solidFill>
                <a:srgbClr val="000000"/>
              </a:solidFill>
              <a:latin typeface="Omnes Bold 2" panose="020B0604020202020204" charset="0"/>
              <a:ea typeface="Omnes Bold 1"/>
              <a:cs typeface="Omnes Bold 1"/>
              <a:sym typeface="Omnes Bold 1"/>
            </a:endParaRPr>
          </a:p>
        </p:txBody>
      </p:sp>
      <p:sp>
        <p:nvSpPr>
          <p:cNvPr id="14" name="TextBox 13">
            <a:extLst>
              <a:ext uri="{FF2B5EF4-FFF2-40B4-BE49-F238E27FC236}">
                <a16:creationId xmlns:a16="http://schemas.microsoft.com/office/drawing/2014/main" id="{E4614FFA-A705-4613-97A5-33B2D5310652}"/>
              </a:ext>
            </a:extLst>
          </p:cNvPr>
          <p:cNvSpPr txBox="1"/>
          <p:nvPr/>
        </p:nvSpPr>
        <p:spPr>
          <a:xfrm rot="21414074">
            <a:off x="3406487" y="3590277"/>
            <a:ext cx="3472925" cy="1000274"/>
          </a:xfrm>
          <a:prstGeom prst="rect">
            <a:avLst/>
          </a:prstGeom>
        </p:spPr>
        <p:txBody>
          <a:bodyPr wrap="square" lIns="0" tIns="0" rIns="0" bIns="0" rtlCol="0" anchor="t">
            <a:spAutoFit/>
          </a:bodyPr>
          <a:lstStyle/>
          <a:p>
            <a:pPr algn="ctr">
              <a:lnSpc>
                <a:spcPts val="7769"/>
              </a:lnSpc>
            </a:pPr>
            <a:r>
              <a:rPr lang="en-US" sz="7200" dirty="0">
                <a:solidFill>
                  <a:schemeClr val="bg1"/>
                </a:solidFill>
                <a:latin typeface="Omnes Bold 1" panose="020B0604020202020204" charset="0"/>
                <a:ea typeface="Omnes Medium"/>
                <a:cs typeface="Omnes Medium"/>
                <a:sym typeface="Omnes Medium"/>
              </a:rPr>
              <a:t>TRUE </a:t>
            </a:r>
          </a:p>
        </p:txBody>
      </p:sp>
      <p:sp>
        <p:nvSpPr>
          <p:cNvPr id="15" name="TextBox 14">
            <a:extLst>
              <a:ext uri="{FF2B5EF4-FFF2-40B4-BE49-F238E27FC236}">
                <a16:creationId xmlns:a16="http://schemas.microsoft.com/office/drawing/2014/main" id="{7A07BC46-2C94-B61B-629D-3DF6A66472A6}"/>
              </a:ext>
            </a:extLst>
          </p:cNvPr>
          <p:cNvSpPr txBox="1"/>
          <p:nvPr/>
        </p:nvSpPr>
        <p:spPr>
          <a:xfrm rot="227336">
            <a:off x="11403487" y="3578821"/>
            <a:ext cx="3472923" cy="1000274"/>
          </a:xfrm>
          <a:prstGeom prst="rect">
            <a:avLst/>
          </a:prstGeom>
        </p:spPr>
        <p:txBody>
          <a:bodyPr wrap="square" lIns="0" tIns="0" rIns="0" bIns="0" rtlCol="0" anchor="t">
            <a:spAutoFit/>
          </a:bodyPr>
          <a:lstStyle/>
          <a:p>
            <a:pPr algn="ctr">
              <a:lnSpc>
                <a:spcPts val="7769"/>
              </a:lnSpc>
            </a:pPr>
            <a:r>
              <a:rPr lang="en-US" sz="7200" dirty="0">
                <a:solidFill>
                  <a:schemeClr val="bg1"/>
                </a:solidFill>
                <a:latin typeface="Omnes Bold 1" panose="020B0604020202020204" charset="0"/>
                <a:ea typeface="Omnes Medium"/>
                <a:cs typeface="Omnes Medium"/>
                <a:sym typeface="Omnes Medium"/>
              </a:rPr>
              <a:t>FALSE</a:t>
            </a:r>
          </a:p>
        </p:txBody>
      </p:sp>
      <p:pic>
        <p:nvPicPr>
          <p:cNvPr id="16" name="Picture 15" descr="Untitled-1">
            <a:extLst>
              <a:ext uri="{FF2B5EF4-FFF2-40B4-BE49-F238E27FC236}">
                <a16:creationId xmlns:a16="http://schemas.microsoft.com/office/drawing/2014/main" id="{C53F816A-8FC8-187B-B887-76BF7990F5CD}"/>
              </a:ext>
            </a:extLst>
          </p:cNvPr>
          <p:cNvPicPr>
            <a:picLocks noChangeAspect="1" noChangeArrowheads="1"/>
          </p:cNvPicPr>
          <p:nvPr/>
        </p:nvPicPr>
        <p:blipFill>
          <a:blip r:embed="rId10" cstate="print"/>
          <a:srcRect/>
          <a:stretch>
            <a:fillRect/>
          </a:stretch>
        </p:blipFill>
        <p:spPr bwMode="auto">
          <a:xfrm>
            <a:off x="16687800" y="8636562"/>
            <a:ext cx="1371600" cy="1383738"/>
          </a:xfrm>
          <a:prstGeom prst="rect">
            <a:avLst/>
          </a:prstGeom>
          <a:noFill/>
          <a:ln w="9525">
            <a:noFill/>
            <a:miter lim="800000"/>
            <a:headEnd/>
            <a:tailEnd/>
          </a:ln>
        </p:spPr>
      </p:pic>
      <p:sp>
        <p:nvSpPr>
          <p:cNvPr id="17" name="Freeform 19">
            <a:extLst>
              <a:ext uri="{FF2B5EF4-FFF2-40B4-BE49-F238E27FC236}">
                <a16:creationId xmlns:a16="http://schemas.microsoft.com/office/drawing/2014/main" id="{774C5BCA-6D35-F3F9-D2D2-00C2D7296A38}"/>
              </a:ext>
            </a:extLst>
          </p:cNvPr>
          <p:cNvSpPr/>
          <p:nvPr/>
        </p:nvSpPr>
        <p:spPr>
          <a:xfrm>
            <a:off x="7538385" y="5637779"/>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11"/>
            <a:stretch>
              <a:fillRect/>
            </a:stretch>
          </a:blipFill>
        </p:spPr>
        <p:txBody>
          <a:bodyPr/>
          <a:lstStyle/>
          <a:p>
            <a:endParaRPr lang="en-GB"/>
          </a:p>
        </p:txBody>
      </p:sp>
      <p:pic>
        <p:nvPicPr>
          <p:cNvPr id="19" name="Recorded Sound">
            <a:hlinkClick r:id="" action="ppaction://media"/>
            <a:extLst>
              <a:ext uri="{FF2B5EF4-FFF2-40B4-BE49-F238E27FC236}">
                <a16:creationId xmlns:a16="http://schemas.microsoft.com/office/drawing/2014/main" id="{A38C8D43-4ECB-74E9-7F00-8208AE70A3C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116974" y="8590598"/>
            <a:ext cx="1464338" cy="1464338"/>
          </a:xfrm>
          <a:prstGeom prst="rect">
            <a:avLst/>
          </a:prstGeom>
        </p:spPr>
      </p:pic>
    </p:spTree>
    <p:custDataLst>
      <p:tags r:id="rId1"/>
    </p:custDataLst>
    <p:extLst>
      <p:ext uri="{BB962C8B-B14F-4D97-AF65-F5344CB8AC3E}">
        <p14:creationId xmlns:p14="http://schemas.microsoft.com/office/powerpoint/2010/main" val="36371217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9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8000" y="-3543300"/>
            <a:ext cx="6858000" cy="66983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p:spPr>
          <p:txBody>
            <a:bodyPr/>
            <a:lstStyle/>
            <a:p>
              <a:endParaRPr lang="en-GB"/>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588712" y="2604529"/>
            <a:ext cx="1398575" cy="139857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solidFill>
          </p:spPr>
          <p:txBody>
            <a:bodyPr/>
            <a:lstStyle/>
            <a:p>
              <a:endParaRPr lang="en-GB"/>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376446" y="-3556591"/>
            <a:ext cx="7228892" cy="745408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alpha val="44706"/>
              </a:srgbClr>
            </a:solidFill>
          </p:spPr>
          <p:txBody>
            <a:bodyPr/>
            <a:lstStyle/>
            <a:p>
              <a:endParaRPr lang="en-GB"/>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089306" y="2281548"/>
            <a:ext cx="4301414" cy="4301414"/>
          </a:xfrm>
          <a:custGeom>
            <a:avLst/>
            <a:gdLst/>
            <a:ahLst/>
            <a:cxnLst/>
            <a:rect l="l" t="t" r="r" b="b"/>
            <a:pathLst>
              <a:path w="4301414" h="4301414">
                <a:moveTo>
                  <a:pt x="0" y="0"/>
                </a:moveTo>
                <a:lnTo>
                  <a:pt x="4301414" y="0"/>
                </a:lnTo>
                <a:lnTo>
                  <a:pt x="4301414" y="4301414"/>
                </a:lnTo>
                <a:lnTo>
                  <a:pt x="0" y="4301414"/>
                </a:lnTo>
                <a:lnTo>
                  <a:pt x="0" y="0"/>
                </a:lnTo>
                <a:close/>
              </a:path>
            </a:pathLst>
          </a:custGeom>
          <a:blipFill>
            <a:blip r:embed="rId6">
              <a:alphaModFix amt="55000"/>
              <a:extLst>
                <a:ext uri="{96DAC541-7B7A-43D3-8B79-37D633B846F1}">
                  <asvg:svgBlip xmlns:asvg="http://schemas.microsoft.com/office/drawing/2016/SVG/main" r:embed="rId7"/>
                </a:ext>
              </a:extLst>
            </a:blip>
            <a:stretch>
              <a:fillRect/>
            </a:stretch>
          </a:blipFill>
        </p:spPr>
        <p:txBody>
          <a:bodyPr/>
          <a:lstStyle/>
          <a:p>
            <a:endParaRPr lang="en-GB"/>
          </a:p>
        </p:txBody>
      </p:sp>
      <p:pic>
        <p:nvPicPr>
          <p:cNvPr id="5" name="Picture 4" descr="A hand holding a sign&#10;&#10;Description automatically generated">
            <a:extLst>
              <a:ext uri="{FF2B5EF4-FFF2-40B4-BE49-F238E27FC236}">
                <a16:creationId xmlns:a16="http://schemas.microsoft.com/office/drawing/2014/main" id="{01730FFE-33BF-5BA3-9241-34D17CB951AA}"/>
              </a:ext>
            </a:extLst>
          </p:cNvPr>
          <p:cNvPicPr>
            <a:picLocks noChangeAspect="1"/>
          </p:cNvPicPr>
          <p:nvPr/>
        </p:nvPicPr>
        <p:blipFill rotWithShape="1">
          <a:blip r:embed="rId8">
            <a:extLst>
              <a:ext uri="{28A0092B-C50C-407E-A947-70E740481C1C}">
                <a14:useLocalDpi xmlns:a14="http://schemas.microsoft.com/office/drawing/2010/main" val="0"/>
              </a:ext>
            </a:extLst>
          </a:blip>
          <a:srcRect l="26419" t="9376" r="26666" b="9259"/>
          <a:stretch/>
        </p:blipFill>
        <p:spPr>
          <a:xfrm flipH="1">
            <a:off x="2362200" y="10888266"/>
            <a:ext cx="5562600" cy="9647634"/>
          </a:xfrm>
          <a:prstGeom prst="rect">
            <a:avLst/>
          </a:prstGeom>
        </p:spPr>
      </p:pic>
      <p:pic>
        <p:nvPicPr>
          <p:cNvPr id="12" name="Picture 11" descr="A hand holding a sign&#10;&#10;Description automatically generated">
            <a:extLst>
              <a:ext uri="{FF2B5EF4-FFF2-40B4-BE49-F238E27FC236}">
                <a16:creationId xmlns:a16="http://schemas.microsoft.com/office/drawing/2014/main" id="{EC53422F-1A09-2871-68AF-37718F577A20}"/>
              </a:ext>
            </a:extLst>
          </p:cNvPr>
          <p:cNvPicPr>
            <a:picLocks noChangeAspect="1"/>
          </p:cNvPicPr>
          <p:nvPr/>
        </p:nvPicPr>
        <p:blipFill rotWithShape="1">
          <a:blip r:embed="rId9">
            <a:extLst>
              <a:ext uri="{28A0092B-C50C-407E-A947-70E740481C1C}">
                <a14:useLocalDpi xmlns:a14="http://schemas.microsoft.com/office/drawing/2010/main" val="0"/>
              </a:ext>
            </a:extLst>
          </a:blip>
          <a:srcRect l="26500" t="9630" r="26093" b="8148"/>
          <a:stretch/>
        </p:blipFill>
        <p:spPr>
          <a:xfrm>
            <a:off x="10363202" y="2125266"/>
            <a:ext cx="5562600" cy="9647634"/>
          </a:xfrm>
          <a:prstGeom prst="rect">
            <a:avLst/>
          </a:prstGeom>
        </p:spPr>
      </p:pic>
      <p:sp>
        <p:nvSpPr>
          <p:cNvPr id="14" name="TextBox 13">
            <a:extLst>
              <a:ext uri="{FF2B5EF4-FFF2-40B4-BE49-F238E27FC236}">
                <a16:creationId xmlns:a16="http://schemas.microsoft.com/office/drawing/2014/main" id="{E4614FFA-A705-4613-97A5-33B2D5310652}"/>
              </a:ext>
            </a:extLst>
          </p:cNvPr>
          <p:cNvSpPr txBox="1"/>
          <p:nvPr/>
        </p:nvSpPr>
        <p:spPr>
          <a:xfrm rot="21414074">
            <a:off x="3406487" y="12399394"/>
            <a:ext cx="3472925" cy="1057982"/>
          </a:xfrm>
          <a:prstGeom prst="rect">
            <a:avLst/>
          </a:prstGeom>
        </p:spPr>
        <p:txBody>
          <a:bodyPr wrap="square" lIns="0" tIns="0" rIns="0" bIns="0" rtlCol="0" anchor="t">
            <a:spAutoFit/>
          </a:bodyPr>
          <a:lstStyle/>
          <a:p>
            <a:pPr algn="ctr">
              <a:lnSpc>
                <a:spcPts val="7769"/>
              </a:lnSpc>
            </a:pPr>
            <a:r>
              <a:rPr lang="en-US" sz="7200">
                <a:solidFill>
                  <a:schemeClr val="bg1"/>
                </a:solidFill>
                <a:latin typeface="Omnes Bold 1" panose="020B0604020202020204" charset="0"/>
                <a:ea typeface="Omnes Medium"/>
                <a:cs typeface="Omnes Medium"/>
                <a:sym typeface="Omnes Medium"/>
              </a:rPr>
              <a:t>TRUE</a:t>
            </a:r>
          </a:p>
        </p:txBody>
      </p:sp>
      <p:sp>
        <p:nvSpPr>
          <p:cNvPr id="15" name="TextBox 14">
            <a:extLst>
              <a:ext uri="{FF2B5EF4-FFF2-40B4-BE49-F238E27FC236}">
                <a16:creationId xmlns:a16="http://schemas.microsoft.com/office/drawing/2014/main" id="{7A07BC46-2C94-B61B-629D-3DF6A66472A6}"/>
              </a:ext>
            </a:extLst>
          </p:cNvPr>
          <p:cNvSpPr txBox="1"/>
          <p:nvPr/>
        </p:nvSpPr>
        <p:spPr>
          <a:xfrm rot="227336">
            <a:off x="11403487" y="3549967"/>
            <a:ext cx="3472923" cy="1057982"/>
          </a:xfrm>
          <a:prstGeom prst="rect">
            <a:avLst/>
          </a:prstGeom>
        </p:spPr>
        <p:txBody>
          <a:bodyPr wrap="square" lIns="0" tIns="0" rIns="0" bIns="0" rtlCol="0" anchor="t">
            <a:spAutoFit/>
          </a:bodyPr>
          <a:lstStyle/>
          <a:p>
            <a:pPr algn="ctr">
              <a:lnSpc>
                <a:spcPts val="7769"/>
              </a:lnSpc>
            </a:pPr>
            <a:r>
              <a:rPr lang="en-US" sz="7200">
                <a:solidFill>
                  <a:schemeClr val="bg1"/>
                </a:solidFill>
                <a:latin typeface="Omnes Bold 1" panose="020B0604020202020204" charset="0"/>
                <a:ea typeface="Omnes Medium"/>
                <a:cs typeface="Omnes Medium"/>
                <a:sym typeface="Omnes Medium"/>
              </a:rPr>
              <a:t>FALSE</a:t>
            </a:r>
          </a:p>
        </p:txBody>
      </p:sp>
      <p:sp>
        <p:nvSpPr>
          <p:cNvPr id="16" name="TextBox 15">
            <a:extLst>
              <a:ext uri="{FF2B5EF4-FFF2-40B4-BE49-F238E27FC236}">
                <a16:creationId xmlns:a16="http://schemas.microsoft.com/office/drawing/2014/main" id="{E0BDE376-68FB-E28D-DE6D-BDCEB956FD8F}"/>
              </a:ext>
            </a:extLst>
          </p:cNvPr>
          <p:cNvSpPr txBox="1"/>
          <p:nvPr/>
        </p:nvSpPr>
        <p:spPr>
          <a:xfrm>
            <a:off x="2819400" y="647700"/>
            <a:ext cx="12649200" cy="923330"/>
          </a:xfrm>
          <a:prstGeom prst="rect">
            <a:avLst/>
          </a:prstGeom>
        </p:spPr>
        <p:txBody>
          <a:bodyPr wrap="square" lIns="0" tIns="0" rIns="0" bIns="0" rtlCol="0" anchor="t">
            <a:spAutoFit/>
          </a:bodyPr>
          <a:lstStyle/>
          <a:p>
            <a:pPr algn="ctr"/>
            <a:r>
              <a:rPr lang="en-US" sz="6000" dirty="0">
                <a:solidFill>
                  <a:srgbClr val="000000"/>
                </a:solidFill>
                <a:latin typeface="Omnes Bold 1"/>
                <a:ea typeface="Omnes Bold 1"/>
                <a:cs typeface="Omnes Bold 1"/>
                <a:sym typeface="Omnes Bold 1"/>
              </a:rPr>
              <a:t>The correct answer is: </a:t>
            </a:r>
            <a:endParaRPr lang="en-US" sz="5400" dirty="0">
              <a:solidFill>
                <a:srgbClr val="000000"/>
              </a:solidFill>
              <a:latin typeface="Omnes Bold 2" panose="020B0604020202020204" charset="0"/>
              <a:ea typeface="Omnes Bold 1"/>
              <a:cs typeface="Omnes Bold 1"/>
              <a:sym typeface="Omnes Bold 1"/>
            </a:endParaRPr>
          </a:p>
        </p:txBody>
      </p:sp>
      <p:pic>
        <p:nvPicPr>
          <p:cNvPr id="13" name="Picture 12" descr="Untitled-1">
            <a:extLst>
              <a:ext uri="{FF2B5EF4-FFF2-40B4-BE49-F238E27FC236}">
                <a16:creationId xmlns:a16="http://schemas.microsoft.com/office/drawing/2014/main" id="{CD2ACF61-B520-00B2-A214-41FD319C23C0}"/>
              </a:ext>
            </a:extLst>
          </p:cNvPr>
          <p:cNvPicPr>
            <a:picLocks noChangeAspect="1" noChangeArrowheads="1"/>
          </p:cNvPicPr>
          <p:nvPr/>
        </p:nvPicPr>
        <p:blipFill>
          <a:blip r:embed="rId10" cstate="print"/>
          <a:srcRect/>
          <a:stretch>
            <a:fillRect/>
          </a:stretch>
        </p:blipFill>
        <p:spPr bwMode="auto">
          <a:xfrm>
            <a:off x="16687800" y="8636562"/>
            <a:ext cx="1371600" cy="1383738"/>
          </a:xfrm>
          <a:prstGeom prst="rect">
            <a:avLst/>
          </a:prstGeom>
          <a:noFill/>
          <a:ln w="9525">
            <a:noFill/>
            <a:miter lim="800000"/>
            <a:headEnd/>
            <a:tailEnd/>
          </a:ln>
        </p:spPr>
      </p:pic>
      <p:pic>
        <p:nvPicPr>
          <p:cNvPr id="19" name="Recorded Sound">
            <a:hlinkClick r:id="" action="ppaction://media"/>
            <a:extLst>
              <a:ext uri="{FF2B5EF4-FFF2-40B4-BE49-F238E27FC236}">
                <a16:creationId xmlns:a16="http://schemas.microsoft.com/office/drawing/2014/main" id="{109E624D-A598-E9DB-F97C-627C1773CEE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5120938" y="8636562"/>
            <a:ext cx="1454570" cy="1454570"/>
          </a:xfrm>
          <a:prstGeom prst="rect">
            <a:avLst/>
          </a:prstGeom>
        </p:spPr>
      </p:pic>
    </p:spTree>
    <p:custDataLst>
      <p:tags r:id="rId1"/>
    </p:custDataLst>
    <p:extLst>
      <p:ext uri="{BB962C8B-B14F-4D97-AF65-F5344CB8AC3E}">
        <p14:creationId xmlns:p14="http://schemas.microsoft.com/office/powerpoint/2010/main" val="13061607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100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par>
                          <p:cTn id="11" fill="hold">
                            <p:stCondLst>
                              <p:cond delay="2000"/>
                            </p:stCondLst>
                            <p:childTnLst>
                              <p:par>
                                <p:cTn id="12" presetID="1" presetClass="mediacall" presetSubtype="0" fill="hold" nodeType="afterEffect">
                                  <p:stCondLst>
                                    <p:cond delay="0"/>
                                  </p:stCondLst>
                                  <p:childTnLst>
                                    <p:cmd type="call" cmd="playFrom(0.0)">
                                      <p:cBhvr>
                                        <p:cTn id="13" dur="2108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8000" y="-3543300"/>
            <a:ext cx="6858000" cy="66983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p:spPr>
          <p:txBody>
            <a:bodyPr/>
            <a:lstStyle/>
            <a:p>
              <a:endParaRPr lang="en-GB"/>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588712" y="2604529"/>
            <a:ext cx="1398575" cy="139857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solidFill>
          </p:spPr>
          <p:txBody>
            <a:bodyPr/>
            <a:lstStyle/>
            <a:p>
              <a:endParaRPr lang="en-GB"/>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376446" y="-3556591"/>
            <a:ext cx="7228892" cy="745408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alpha val="44706"/>
              </a:srgbClr>
            </a:solidFill>
          </p:spPr>
          <p:txBody>
            <a:bodyPr/>
            <a:lstStyle/>
            <a:p>
              <a:endParaRPr lang="en-GB"/>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089306" y="2281548"/>
            <a:ext cx="4301414" cy="4301414"/>
          </a:xfrm>
          <a:custGeom>
            <a:avLst/>
            <a:gdLst/>
            <a:ahLst/>
            <a:cxnLst/>
            <a:rect l="l" t="t" r="r" b="b"/>
            <a:pathLst>
              <a:path w="4301414" h="4301414">
                <a:moveTo>
                  <a:pt x="0" y="0"/>
                </a:moveTo>
                <a:lnTo>
                  <a:pt x="4301414" y="0"/>
                </a:lnTo>
                <a:lnTo>
                  <a:pt x="4301414" y="4301414"/>
                </a:lnTo>
                <a:lnTo>
                  <a:pt x="0" y="4301414"/>
                </a:lnTo>
                <a:lnTo>
                  <a:pt x="0" y="0"/>
                </a:lnTo>
                <a:close/>
              </a:path>
            </a:pathLst>
          </a:custGeom>
          <a:blipFill>
            <a:blip r:embed="rId6">
              <a:alphaModFix amt="55000"/>
              <a:extLst>
                <a:ext uri="{96DAC541-7B7A-43D3-8B79-37D633B846F1}">
                  <asvg:svgBlip xmlns:asvg="http://schemas.microsoft.com/office/drawing/2016/SVG/main" r:embed="rId7"/>
                </a:ext>
              </a:extLst>
            </a:blip>
            <a:stretch>
              <a:fillRect/>
            </a:stretch>
          </a:blipFill>
        </p:spPr>
        <p:txBody>
          <a:bodyPr/>
          <a:lstStyle/>
          <a:p>
            <a:endParaRPr lang="en-GB"/>
          </a:p>
        </p:txBody>
      </p:sp>
      <p:pic>
        <p:nvPicPr>
          <p:cNvPr id="5" name="Picture 4" descr="A hand holding a sign&#10;&#10;Description automatically generated">
            <a:extLst>
              <a:ext uri="{FF2B5EF4-FFF2-40B4-BE49-F238E27FC236}">
                <a16:creationId xmlns:a16="http://schemas.microsoft.com/office/drawing/2014/main" id="{01730FFE-33BF-5BA3-9241-34D17CB951AA}"/>
              </a:ext>
            </a:extLst>
          </p:cNvPr>
          <p:cNvPicPr>
            <a:picLocks noChangeAspect="1"/>
          </p:cNvPicPr>
          <p:nvPr/>
        </p:nvPicPr>
        <p:blipFill rotWithShape="1">
          <a:blip r:embed="rId8">
            <a:extLst>
              <a:ext uri="{28A0092B-C50C-407E-A947-70E740481C1C}">
                <a14:useLocalDpi xmlns:a14="http://schemas.microsoft.com/office/drawing/2010/main" val="0"/>
              </a:ext>
            </a:extLst>
          </a:blip>
          <a:srcRect l="26419" t="9376" r="26666" b="9259"/>
          <a:stretch/>
        </p:blipFill>
        <p:spPr>
          <a:xfrm flipH="1">
            <a:off x="2362200" y="2050295"/>
            <a:ext cx="5562600" cy="9647634"/>
          </a:xfrm>
          <a:prstGeom prst="rect">
            <a:avLst/>
          </a:prstGeom>
        </p:spPr>
      </p:pic>
      <p:pic>
        <p:nvPicPr>
          <p:cNvPr id="12" name="Picture 11" descr="A hand holding a sign&#10;&#10;Description automatically generated">
            <a:extLst>
              <a:ext uri="{FF2B5EF4-FFF2-40B4-BE49-F238E27FC236}">
                <a16:creationId xmlns:a16="http://schemas.microsoft.com/office/drawing/2014/main" id="{EC53422F-1A09-2871-68AF-37718F577A20}"/>
              </a:ext>
            </a:extLst>
          </p:cNvPr>
          <p:cNvPicPr>
            <a:picLocks noChangeAspect="1"/>
          </p:cNvPicPr>
          <p:nvPr/>
        </p:nvPicPr>
        <p:blipFill rotWithShape="1">
          <a:blip r:embed="rId9">
            <a:extLst>
              <a:ext uri="{28A0092B-C50C-407E-A947-70E740481C1C}">
                <a14:useLocalDpi xmlns:a14="http://schemas.microsoft.com/office/drawing/2010/main" val="0"/>
              </a:ext>
            </a:extLst>
          </a:blip>
          <a:srcRect l="26500" t="9630" r="26093" b="8148"/>
          <a:stretch/>
        </p:blipFill>
        <p:spPr>
          <a:xfrm>
            <a:off x="10363202" y="2125266"/>
            <a:ext cx="5562600" cy="9647634"/>
          </a:xfrm>
          <a:prstGeom prst="rect">
            <a:avLst/>
          </a:prstGeom>
        </p:spPr>
      </p:pic>
      <p:sp>
        <p:nvSpPr>
          <p:cNvPr id="13" name="TextBox 12">
            <a:extLst>
              <a:ext uri="{FF2B5EF4-FFF2-40B4-BE49-F238E27FC236}">
                <a16:creationId xmlns:a16="http://schemas.microsoft.com/office/drawing/2014/main" id="{9A47B37F-B94E-76E7-48D5-23B7312E5461}"/>
              </a:ext>
            </a:extLst>
          </p:cNvPr>
          <p:cNvSpPr txBox="1"/>
          <p:nvPr/>
        </p:nvSpPr>
        <p:spPr>
          <a:xfrm>
            <a:off x="3810000" y="247016"/>
            <a:ext cx="10668000" cy="1846659"/>
          </a:xfrm>
          <a:prstGeom prst="rect">
            <a:avLst/>
          </a:prstGeom>
        </p:spPr>
        <p:txBody>
          <a:bodyPr wrap="square" lIns="0" tIns="0" rIns="0" bIns="0" rtlCol="0" anchor="t">
            <a:spAutoFit/>
          </a:bodyPr>
          <a:lstStyle/>
          <a:p>
            <a:pPr algn="ctr"/>
            <a:r>
              <a:rPr lang="en-US" sz="6000" dirty="0">
                <a:solidFill>
                  <a:srgbClr val="000000"/>
                </a:solidFill>
                <a:latin typeface="Omnes Bold 1"/>
                <a:ea typeface="Omnes Bold 1"/>
                <a:cs typeface="Omnes Bold 1"/>
                <a:sym typeface="Omnes Bold 1"/>
              </a:rPr>
              <a:t>Brain breaks can improve your mood</a:t>
            </a:r>
            <a:endParaRPr lang="en-US" sz="5400" dirty="0">
              <a:solidFill>
                <a:srgbClr val="000000"/>
              </a:solidFill>
              <a:latin typeface="Omnes Bold 2" panose="020B0604020202020204" charset="0"/>
              <a:ea typeface="Omnes Bold 1"/>
              <a:cs typeface="Omnes Bold 1"/>
              <a:sym typeface="Omnes Bold 1"/>
            </a:endParaRPr>
          </a:p>
        </p:txBody>
      </p:sp>
      <p:sp>
        <p:nvSpPr>
          <p:cNvPr id="14" name="TextBox 13">
            <a:extLst>
              <a:ext uri="{FF2B5EF4-FFF2-40B4-BE49-F238E27FC236}">
                <a16:creationId xmlns:a16="http://schemas.microsoft.com/office/drawing/2014/main" id="{E4614FFA-A705-4613-97A5-33B2D5310652}"/>
              </a:ext>
            </a:extLst>
          </p:cNvPr>
          <p:cNvSpPr txBox="1"/>
          <p:nvPr/>
        </p:nvSpPr>
        <p:spPr>
          <a:xfrm rot="21414074">
            <a:off x="3406487" y="3590277"/>
            <a:ext cx="3472925" cy="1000274"/>
          </a:xfrm>
          <a:prstGeom prst="rect">
            <a:avLst/>
          </a:prstGeom>
        </p:spPr>
        <p:txBody>
          <a:bodyPr wrap="square" lIns="0" tIns="0" rIns="0" bIns="0" rtlCol="0" anchor="t">
            <a:spAutoFit/>
          </a:bodyPr>
          <a:lstStyle/>
          <a:p>
            <a:pPr algn="ctr">
              <a:lnSpc>
                <a:spcPts val="7769"/>
              </a:lnSpc>
            </a:pPr>
            <a:r>
              <a:rPr lang="en-US" sz="7200" dirty="0">
                <a:solidFill>
                  <a:schemeClr val="bg1"/>
                </a:solidFill>
                <a:latin typeface="Omnes Bold 1" panose="020B0604020202020204" charset="0"/>
                <a:ea typeface="Omnes Medium"/>
                <a:cs typeface="Omnes Medium"/>
                <a:sym typeface="Omnes Medium"/>
              </a:rPr>
              <a:t>TRUE</a:t>
            </a:r>
          </a:p>
        </p:txBody>
      </p:sp>
      <p:sp>
        <p:nvSpPr>
          <p:cNvPr id="15" name="TextBox 14">
            <a:extLst>
              <a:ext uri="{FF2B5EF4-FFF2-40B4-BE49-F238E27FC236}">
                <a16:creationId xmlns:a16="http://schemas.microsoft.com/office/drawing/2014/main" id="{7A07BC46-2C94-B61B-629D-3DF6A66472A6}"/>
              </a:ext>
            </a:extLst>
          </p:cNvPr>
          <p:cNvSpPr txBox="1"/>
          <p:nvPr/>
        </p:nvSpPr>
        <p:spPr>
          <a:xfrm rot="227336">
            <a:off x="11403487" y="3578821"/>
            <a:ext cx="3472923" cy="1000274"/>
          </a:xfrm>
          <a:prstGeom prst="rect">
            <a:avLst/>
          </a:prstGeom>
        </p:spPr>
        <p:txBody>
          <a:bodyPr wrap="square" lIns="0" tIns="0" rIns="0" bIns="0" rtlCol="0" anchor="t">
            <a:spAutoFit/>
          </a:bodyPr>
          <a:lstStyle/>
          <a:p>
            <a:pPr algn="ctr">
              <a:lnSpc>
                <a:spcPts val="7769"/>
              </a:lnSpc>
            </a:pPr>
            <a:r>
              <a:rPr lang="en-US" sz="7200" dirty="0">
                <a:solidFill>
                  <a:schemeClr val="bg1"/>
                </a:solidFill>
                <a:latin typeface="Omnes Bold 1" panose="020B0604020202020204" charset="0"/>
                <a:ea typeface="Omnes Medium"/>
                <a:cs typeface="Omnes Medium"/>
                <a:sym typeface="Omnes Medium"/>
              </a:rPr>
              <a:t>FALSE</a:t>
            </a:r>
          </a:p>
        </p:txBody>
      </p:sp>
      <p:pic>
        <p:nvPicPr>
          <p:cNvPr id="16" name="Picture 15" descr="Untitled-1">
            <a:extLst>
              <a:ext uri="{FF2B5EF4-FFF2-40B4-BE49-F238E27FC236}">
                <a16:creationId xmlns:a16="http://schemas.microsoft.com/office/drawing/2014/main" id="{C53F816A-8FC8-187B-B887-76BF7990F5CD}"/>
              </a:ext>
            </a:extLst>
          </p:cNvPr>
          <p:cNvPicPr>
            <a:picLocks noChangeAspect="1" noChangeArrowheads="1"/>
          </p:cNvPicPr>
          <p:nvPr/>
        </p:nvPicPr>
        <p:blipFill>
          <a:blip r:embed="rId10" cstate="print"/>
          <a:srcRect/>
          <a:stretch>
            <a:fillRect/>
          </a:stretch>
        </p:blipFill>
        <p:spPr bwMode="auto">
          <a:xfrm>
            <a:off x="16687800" y="8636562"/>
            <a:ext cx="1371600" cy="1383738"/>
          </a:xfrm>
          <a:prstGeom prst="rect">
            <a:avLst/>
          </a:prstGeom>
          <a:noFill/>
          <a:ln w="9525">
            <a:noFill/>
            <a:miter lim="800000"/>
            <a:headEnd/>
            <a:tailEnd/>
          </a:ln>
        </p:spPr>
      </p:pic>
      <p:sp>
        <p:nvSpPr>
          <p:cNvPr id="17" name="Freeform 19">
            <a:extLst>
              <a:ext uri="{FF2B5EF4-FFF2-40B4-BE49-F238E27FC236}">
                <a16:creationId xmlns:a16="http://schemas.microsoft.com/office/drawing/2014/main" id="{774C5BCA-6D35-F3F9-D2D2-00C2D7296A38}"/>
              </a:ext>
            </a:extLst>
          </p:cNvPr>
          <p:cNvSpPr/>
          <p:nvPr/>
        </p:nvSpPr>
        <p:spPr>
          <a:xfrm>
            <a:off x="7538385" y="5637779"/>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11"/>
            <a:stretch>
              <a:fillRect/>
            </a:stretch>
          </a:blipFill>
        </p:spPr>
        <p:txBody>
          <a:bodyPr/>
          <a:lstStyle/>
          <a:p>
            <a:endParaRPr lang="en-GB"/>
          </a:p>
        </p:txBody>
      </p:sp>
      <p:pic>
        <p:nvPicPr>
          <p:cNvPr id="19" name="Recorded Sound">
            <a:hlinkClick r:id="" action="ppaction://media"/>
            <a:extLst>
              <a:ext uri="{FF2B5EF4-FFF2-40B4-BE49-F238E27FC236}">
                <a16:creationId xmlns:a16="http://schemas.microsoft.com/office/drawing/2014/main" id="{7BFC0089-9382-43A1-3A93-47A2BB12D6E4}"/>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252291" y="8601146"/>
            <a:ext cx="1454570" cy="1454570"/>
          </a:xfrm>
          <a:prstGeom prst="rect">
            <a:avLst/>
          </a:prstGeom>
        </p:spPr>
      </p:pic>
    </p:spTree>
    <p:custDataLst>
      <p:tags r:id="rId1"/>
    </p:custDataLst>
    <p:extLst>
      <p:ext uri="{BB962C8B-B14F-4D97-AF65-F5344CB8AC3E}">
        <p14:creationId xmlns:p14="http://schemas.microsoft.com/office/powerpoint/2010/main" val="35553066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8000" y="-3543300"/>
            <a:ext cx="6858000" cy="66983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p:spPr>
          <p:txBody>
            <a:bodyPr/>
            <a:lstStyle/>
            <a:p>
              <a:endParaRPr lang="en-GB"/>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588712" y="2604529"/>
            <a:ext cx="1398575" cy="139857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solidFill>
          </p:spPr>
          <p:txBody>
            <a:bodyPr/>
            <a:lstStyle/>
            <a:p>
              <a:endParaRPr lang="en-GB"/>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376446" y="-3556591"/>
            <a:ext cx="7228892" cy="745408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alpha val="44706"/>
              </a:srgbClr>
            </a:solidFill>
          </p:spPr>
          <p:txBody>
            <a:bodyPr/>
            <a:lstStyle/>
            <a:p>
              <a:endParaRPr lang="en-GB"/>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089306" y="2281548"/>
            <a:ext cx="4301414" cy="4301414"/>
          </a:xfrm>
          <a:custGeom>
            <a:avLst/>
            <a:gdLst/>
            <a:ahLst/>
            <a:cxnLst/>
            <a:rect l="l" t="t" r="r" b="b"/>
            <a:pathLst>
              <a:path w="4301414" h="4301414">
                <a:moveTo>
                  <a:pt x="0" y="0"/>
                </a:moveTo>
                <a:lnTo>
                  <a:pt x="4301414" y="0"/>
                </a:lnTo>
                <a:lnTo>
                  <a:pt x="4301414" y="4301414"/>
                </a:lnTo>
                <a:lnTo>
                  <a:pt x="0" y="4301414"/>
                </a:lnTo>
                <a:lnTo>
                  <a:pt x="0" y="0"/>
                </a:lnTo>
                <a:close/>
              </a:path>
            </a:pathLst>
          </a:custGeom>
          <a:blipFill>
            <a:blip r:embed="rId6">
              <a:alphaModFix amt="55000"/>
              <a:extLst>
                <a:ext uri="{96DAC541-7B7A-43D3-8B79-37D633B846F1}">
                  <asvg:svgBlip xmlns:asvg="http://schemas.microsoft.com/office/drawing/2016/SVG/main" r:embed="rId7"/>
                </a:ext>
              </a:extLst>
            </a:blip>
            <a:stretch>
              <a:fillRect/>
            </a:stretch>
          </a:blipFill>
        </p:spPr>
        <p:txBody>
          <a:bodyPr/>
          <a:lstStyle/>
          <a:p>
            <a:endParaRPr lang="en-GB"/>
          </a:p>
        </p:txBody>
      </p:sp>
      <p:pic>
        <p:nvPicPr>
          <p:cNvPr id="5" name="Picture 4" descr="A hand holding a sign&#10;&#10;Description automatically generated">
            <a:extLst>
              <a:ext uri="{FF2B5EF4-FFF2-40B4-BE49-F238E27FC236}">
                <a16:creationId xmlns:a16="http://schemas.microsoft.com/office/drawing/2014/main" id="{01730FFE-33BF-5BA3-9241-34D17CB951AA}"/>
              </a:ext>
            </a:extLst>
          </p:cNvPr>
          <p:cNvPicPr>
            <a:picLocks noChangeAspect="1"/>
          </p:cNvPicPr>
          <p:nvPr/>
        </p:nvPicPr>
        <p:blipFill rotWithShape="1">
          <a:blip r:embed="rId8">
            <a:extLst>
              <a:ext uri="{28A0092B-C50C-407E-A947-70E740481C1C}">
                <a14:useLocalDpi xmlns:a14="http://schemas.microsoft.com/office/drawing/2010/main" val="0"/>
              </a:ext>
            </a:extLst>
          </a:blip>
          <a:srcRect l="26419" t="9376" r="26666" b="9259"/>
          <a:stretch/>
        </p:blipFill>
        <p:spPr>
          <a:xfrm flipH="1">
            <a:off x="2362200" y="2050295"/>
            <a:ext cx="5562600" cy="9647634"/>
          </a:xfrm>
          <a:prstGeom prst="rect">
            <a:avLst/>
          </a:prstGeom>
        </p:spPr>
      </p:pic>
      <p:pic>
        <p:nvPicPr>
          <p:cNvPr id="12" name="Picture 11" descr="A hand holding a sign&#10;&#10;Description automatically generated">
            <a:extLst>
              <a:ext uri="{FF2B5EF4-FFF2-40B4-BE49-F238E27FC236}">
                <a16:creationId xmlns:a16="http://schemas.microsoft.com/office/drawing/2014/main" id="{EC53422F-1A09-2871-68AF-37718F577A20}"/>
              </a:ext>
            </a:extLst>
          </p:cNvPr>
          <p:cNvPicPr>
            <a:picLocks noChangeAspect="1"/>
          </p:cNvPicPr>
          <p:nvPr/>
        </p:nvPicPr>
        <p:blipFill rotWithShape="1">
          <a:blip r:embed="rId9">
            <a:extLst>
              <a:ext uri="{28A0092B-C50C-407E-A947-70E740481C1C}">
                <a14:useLocalDpi xmlns:a14="http://schemas.microsoft.com/office/drawing/2010/main" val="0"/>
              </a:ext>
            </a:extLst>
          </a:blip>
          <a:srcRect l="26500" t="9630" r="26093" b="8148"/>
          <a:stretch/>
        </p:blipFill>
        <p:spPr>
          <a:xfrm>
            <a:off x="10363202" y="10735866"/>
            <a:ext cx="5562600" cy="9647634"/>
          </a:xfrm>
          <a:prstGeom prst="rect">
            <a:avLst/>
          </a:prstGeom>
        </p:spPr>
      </p:pic>
      <p:sp>
        <p:nvSpPr>
          <p:cNvPr id="13" name="TextBox 12">
            <a:extLst>
              <a:ext uri="{FF2B5EF4-FFF2-40B4-BE49-F238E27FC236}">
                <a16:creationId xmlns:a16="http://schemas.microsoft.com/office/drawing/2014/main" id="{9A47B37F-B94E-76E7-48D5-23B7312E5461}"/>
              </a:ext>
            </a:extLst>
          </p:cNvPr>
          <p:cNvSpPr txBox="1"/>
          <p:nvPr/>
        </p:nvSpPr>
        <p:spPr>
          <a:xfrm>
            <a:off x="3810000" y="723900"/>
            <a:ext cx="10668000" cy="923330"/>
          </a:xfrm>
          <a:prstGeom prst="rect">
            <a:avLst/>
          </a:prstGeom>
        </p:spPr>
        <p:txBody>
          <a:bodyPr wrap="square" lIns="0" tIns="0" rIns="0" bIns="0" rtlCol="0" anchor="t">
            <a:spAutoFit/>
          </a:bodyPr>
          <a:lstStyle/>
          <a:p>
            <a:pPr algn="ctr"/>
            <a:r>
              <a:rPr lang="en-US" sz="6000" dirty="0">
                <a:solidFill>
                  <a:srgbClr val="000000"/>
                </a:solidFill>
                <a:latin typeface="Omnes Bold 1"/>
                <a:ea typeface="Omnes Bold 1"/>
                <a:cs typeface="Omnes Bold 1"/>
                <a:sym typeface="Omnes Bold 1"/>
              </a:rPr>
              <a:t>The correct answer is:</a:t>
            </a:r>
            <a:endParaRPr lang="en-US" sz="5400" dirty="0">
              <a:solidFill>
                <a:srgbClr val="000000"/>
              </a:solidFill>
              <a:latin typeface="Omnes Bold 2" panose="020B0604020202020204" charset="0"/>
              <a:ea typeface="Omnes Bold 1"/>
              <a:cs typeface="Omnes Bold 1"/>
              <a:sym typeface="Omnes Bold 1"/>
            </a:endParaRPr>
          </a:p>
        </p:txBody>
      </p:sp>
      <p:sp>
        <p:nvSpPr>
          <p:cNvPr id="14" name="TextBox 13">
            <a:extLst>
              <a:ext uri="{FF2B5EF4-FFF2-40B4-BE49-F238E27FC236}">
                <a16:creationId xmlns:a16="http://schemas.microsoft.com/office/drawing/2014/main" id="{E4614FFA-A705-4613-97A5-33B2D5310652}"/>
              </a:ext>
            </a:extLst>
          </p:cNvPr>
          <p:cNvSpPr txBox="1"/>
          <p:nvPr/>
        </p:nvSpPr>
        <p:spPr>
          <a:xfrm rot="21414074">
            <a:off x="3406487" y="3561423"/>
            <a:ext cx="3472925" cy="1057982"/>
          </a:xfrm>
          <a:prstGeom prst="rect">
            <a:avLst/>
          </a:prstGeom>
        </p:spPr>
        <p:txBody>
          <a:bodyPr wrap="square" lIns="0" tIns="0" rIns="0" bIns="0" rtlCol="0" anchor="t">
            <a:spAutoFit/>
          </a:bodyPr>
          <a:lstStyle/>
          <a:p>
            <a:pPr algn="ctr">
              <a:lnSpc>
                <a:spcPts val="7769"/>
              </a:lnSpc>
            </a:pPr>
            <a:r>
              <a:rPr lang="en-US" sz="7200">
                <a:solidFill>
                  <a:schemeClr val="bg1"/>
                </a:solidFill>
                <a:latin typeface="Omnes Bold 1" panose="020B0604020202020204" charset="0"/>
                <a:ea typeface="Omnes Medium"/>
                <a:cs typeface="Omnes Medium"/>
                <a:sym typeface="Omnes Medium"/>
              </a:rPr>
              <a:t>TRUE</a:t>
            </a:r>
          </a:p>
        </p:txBody>
      </p:sp>
      <p:sp>
        <p:nvSpPr>
          <p:cNvPr id="15" name="TextBox 14">
            <a:extLst>
              <a:ext uri="{FF2B5EF4-FFF2-40B4-BE49-F238E27FC236}">
                <a16:creationId xmlns:a16="http://schemas.microsoft.com/office/drawing/2014/main" id="{7A07BC46-2C94-B61B-629D-3DF6A66472A6}"/>
              </a:ext>
            </a:extLst>
          </p:cNvPr>
          <p:cNvSpPr txBox="1"/>
          <p:nvPr/>
        </p:nvSpPr>
        <p:spPr>
          <a:xfrm rot="227336">
            <a:off x="11403487" y="12160567"/>
            <a:ext cx="3472923" cy="1057982"/>
          </a:xfrm>
          <a:prstGeom prst="rect">
            <a:avLst/>
          </a:prstGeom>
        </p:spPr>
        <p:txBody>
          <a:bodyPr wrap="square" lIns="0" tIns="0" rIns="0" bIns="0" rtlCol="0" anchor="t">
            <a:spAutoFit/>
          </a:bodyPr>
          <a:lstStyle/>
          <a:p>
            <a:pPr algn="ctr">
              <a:lnSpc>
                <a:spcPts val="7769"/>
              </a:lnSpc>
            </a:pPr>
            <a:r>
              <a:rPr lang="en-US" sz="7200">
                <a:solidFill>
                  <a:schemeClr val="bg1"/>
                </a:solidFill>
                <a:latin typeface="Omnes Bold 1" panose="020B0604020202020204" charset="0"/>
                <a:ea typeface="Omnes Medium"/>
                <a:cs typeface="Omnes Medium"/>
                <a:sym typeface="Omnes Medium"/>
              </a:rPr>
              <a:t>FALSE</a:t>
            </a:r>
          </a:p>
        </p:txBody>
      </p:sp>
      <p:pic>
        <p:nvPicPr>
          <p:cNvPr id="16" name="Picture 15" descr="Untitled-1">
            <a:extLst>
              <a:ext uri="{FF2B5EF4-FFF2-40B4-BE49-F238E27FC236}">
                <a16:creationId xmlns:a16="http://schemas.microsoft.com/office/drawing/2014/main" id="{FC264403-AB5A-E307-1D97-020D670A0067}"/>
              </a:ext>
            </a:extLst>
          </p:cNvPr>
          <p:cNvPicPr>
            <a:picLocks noChangeAspect="1" noChangeArrowheads="1"/>
          </p:cNvPicPr>
          <p:nvPr/>
        </p:nvPicPr>
        <p:blipFill>
          <a:blip r:embed="rId10" cstate="print"/>
          <a:srcRect/>
          <a:stretch>
            <a:fillRect/>
          </a:stretch>
        </p:blipFill>
        <p:spPr bwMode="auto">
          <a:xfrm>
            <a:off x="16687800" y="8636562"/>
            <a:ext cx="1371600" cy="1383738"/>
          </a:xfrm>
          <a:prstGeom prst="rect">
            <a:avLst/>
          </a:prstGeom>
          <a:noFill/>
          <a:ln w="9525">
            <a:noFill/>
            <a:miter lim="800000"/>
            <a:headEnd/>
            <a:tailEnd/>
          </a:ln>
        </p:spPr>
      </p:pic>
      <p:pic>
        <p:nvPicPr>
          <p:cNvPr id="19" name="Recorded Sound">
            <a:hlinkClick r:id="" action="ppaction://media"/>
            <a:extLst>
              <a:ext uri="{FF2B5EF4-FFF2-40B4-BE49-F238E27FC236}">
                <a16:creationId xmlns:a16="http://schemas.microsoft.com/office/drawing/2014/main" id="{8F1E754E-983B-A41F-DBEE-FD172B124D5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5528925" y="8748993"/>
            <a:ext cx="1158875" cy="1158875"/>
          </a:xfrm>
          <a:prstGeom prst="rect">
            <a:avLst/>
          </a:prstGeom>
        </p:spPr>
      </p:pic>
    </p:spTree>
    <p:custDataLst>
      <p:tags r:id="rId1"/>
    </p:custDataLst>
    <p:extLst>
      <p:ext uri="{BB962C8B-B14F-4D97-AF65-F5344CB8AC3E}">
        <p14:creationId xmlns:p14="http://schemas.microsoft.com/office/powerpoint/2010/main" val="34708476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1527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8000" y="-3543300"/>
            <a:ext cx="6858000" cy="66983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F1F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7588712" y="2604529"/>
            <a:ext cx="1398575" cy="139857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4376446" y="-3556591"/>
            <a:ext cx="7228892" cy="745408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1B13">
                <a:alpha val="4470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a:off x="-2089306" y="2281548"/>
            <a:ext cx="4301414" cy="4301414"/>
          </a:xfrm>
          <a:custGeom>
            <a:avLst/>
            <a:gdLst/>
            <a:ahLst/>
            <a:cxnLst/>
            <a:rect l="l" t="t" r="r" b="b"/>
            <a:pathLst>
              <a:path w="4301414" h="4301414">
                <a:moveTo>
                  <a:pt x="0" y="0"/>
                </a:moveTo>
                <a:lnTo>
                  <a:pt x="4301414" y="0"/>
                </a:lnTo>
                <a:lnTo>
                  <a:pt x="4301414" y="4301414"/>
                </a:lnTo>
                <a:lnTo>
                  <a:pt x="0" y="4301414"/>
                </a:lnTo>
                <a:lnTo>
                  <a:pt x="0" y="0"/>
                </a:lnTo>
                <a:close/>
              </a:path>
            </a:pathLst>
          </a:custGeom>
          <a:blipFill>
            <a:blip r:embed="rId6">
              <a:alphaModFix amt="55000"/>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hand holding a sign&#10;&#10;Description automatically generated">
            <a:extLst>
              <a:ext uri="{FF2B5EF4-FFF2-40B4-BE49-F238E27FC236}">
                <a16:creationId xmlns:a16="http://schemas.microsoft.com/office/drawing/2014/main" id="{01730FFE-33BF-5BA3-9241-34D17CB951AA}"/>
              </a:ext>
            </a:extLst>
          </p:cNvPr>
          <p:cNvPicPr>
            <a:picLocks noChangeAspect="1"/>
          </p:cNvPicPr>
          <p:nvPr/>
        </p:nvPicPr>
        <p:blipFill rotWithShape="1">
          <a:blip r:embed="rId8">
            <a:extLst>
              <a:ext uri="{28A0092B-C50C-407E-A947-70E740481C1C}">
                <a14:useLocalDpi xmlns:a14="http://schemas.microsoft.com/office/drawing/2010/main" val="0"/>
              </a:ext>
            </a:extLst>
          </a:blip>
          <a:srcRect l="26419" t="9376" r="26666" b="9259"/>
          <a:stretch/>
        </p:blipFill>
        <p:spPr>
          <a:xfrm flipH="1">
            <a:off x="2362200" y="2050295"/>
            <a:ext cx="5562600" cy="9647634"/>
          </a:xfrm>
          <a:prstGeom prst="rect">
            <a:avLst/>
          </a:prstGeom>
        </p:spPr>
      </p:pic>
      <p:pic>
        <p:nvPicPr>
          <p:cNvPr id="12" name="Picture 11" descr="A hand holding a sign&#10;&#10;Description automatically generated">
            <a:extLst>
              <a:ext uri="{FF2B5EF4-FFF2-40B4-BE49-F238E27FC236}">
                <a16:creationId xmlns:a16="http://schemas.microsoft.com/office/drawing/2014/main" id="{EC53422F-1A09-2871-68AF-37718F577A20}"/>
              </a:ext>
            </a:extLst>
          </p:cNvPr>
          <p:cNvPicPr>
            <a:picLocks noChangeAspect="1"/>
          </p:cNvPicPr>
          <p:nvPr/>
        </p:nvPicPr>
        <p:blipFill rotWithShape="1">
          <a:blip r:embed="rId9">
            <a:extLst>
              <a:ext uri="{28A0092B-C50C-407E-A947-70E740481C1C}">
                <a14:useLocalDpi xmlns:a14="http://schemas.microsoft.com/office/drawing/2010/main" val="0"/>
              </a:ext>
            </a:extLst>
          </a:blip>
          <a:srcRect l="26500" t="9630" r="26093" b="8148"/>
          <a:stretch/>
        </p:blipFill>
        <p:spPr>
          <a:xfrm>
            <a:off x="10363202" y="2125266"/>
            <a:ext cx="5562600" cy="9647634"/>
          </a:xfrm>
          <a:prstGeom prst="rect">
            <a:avLst/>
          </a:prstGeom>
        </p:spPr>
      </p:pic>
      <p:sp>
        <p:nvSpPr>
          <p:cNvPr id="13" name="TextBox 12">
            <a:extLst>
              <a:ext uri="{FF2B5EF4-FFF2-40B4-BE49-F238E27FC236}">
                <a16:creationId xmlns:a16="http://schemas.microsoft.com/office/drawing/2014/main" id="{9A47B37F-B94E-76E7-48D5-23B7312E5461}"/>
              </a:ext>
            </a:extLst>
          </p:cNvPr>
          <p:cNvSpPr txBox="1"/>
          <p:nvPr/>
        </p:nvSpPr>
        <p:spPr>
          <a:xfrm>
            <a:off x="3750177" y="285116"/>
            <a:ext cx="11310938" cy="184665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Omnes Bold 1"/>
                <a:ea typeface="Omnes Bold 1"/>
                <a:cs typeface="Omnes Bold 1"/>
                <a:sym typeface="Omnes Bold 1"/>
              </a:rPr>
              <a:t>After break/lunch I am ready to do schoolwork:</a:t>
            </a:r>
            <a:endParaRPr kumimoji="0" lang="en-US" sz="5400" b="0" i="0" u="none" strike="noStrike" kern="1200" cap="none" spc="0" normalizeH="0" baseline="0" noProof="0" dirty="0">
              <a:ln>
                <a:noFill/>
              </a:ln>
              <a:solidFill>
                <a:srgbClr val="000000"/>
              </a:solidFill>
              <a:effectLst/>
              <a:uLnTx/>
              <a:uFillTx/>
              <a:latin typeface="Omnes Bold 2" panose="020B0604020202020204" charset="0"/>
              <a:ea typeface="Omnes Bold 1"/>
              <a:cs typeface="Omnes Bold 1"/>
              <a:sym typeface="Omnes Bold 1"/>
            </a:endParaRPr>
          </a:p>
        </p:txBody>
      </p:sp>
      <p:sp>
        <p:nvSpPr>
          <p:cNvPr id="14" name="TextBox 13">
            <a:extLst>
              <a:ext uri="{FF2B5EF4-FFF2-40B4-BE49-F238E27FC236}">
                <a16:creationId xmlns:a16="http://schemas.microsoft.com/office/drawing/2014/main" id="{E4614FFA-A705-4613-97A5-33B2D5310652}"/>
              </a:ext>
            </a:extLst>
          </p:cNvPr>
          <p:cNvSpPr txBox="1"/>
          <p:nvPr/>
        </p:nvSpPr>
        <p:spPr>
          <a:xfrm rot="21414074">
            <a:off x="3406487" y="3590277"/>
            <a:ext cx="3472925" cy="1000274"/>
          </a:xfrm>
          <a:prstGeom prst="rect">
            <a:avLst/>
          </a:prstGeom>
        </p:spPr>
        <p:txBody>
          <a:bodyPr wrap="square" lIns="0" tIns="0" rIns="0" bIns="0" rtlCol="0" anchor="t">
            <a:spAutoFit/>
          </a:bodyPr>
          <a:lstStyle/>
          <a:p>
            <a:pPr marL="0" marR="0" lvl="0" indent="0" algn="ctr" defTabSz="914400" rtl="0" eaLnBrk="1" fontAlgn="auto" latinLnBrk="0" hangingPunct="1">
              <a:lnSpc>
                <a:spcPts val="7769"/>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Omnes Bold 1" panose="020B0604020202020204" charset="0"/>
                <a:ea typeface="Omnes Medium"/>
                <a:cs typeface="Omnes Medium"/>
                <a:sym typeface="Omnes Medium"/>
              </a:rPr>
              <a:t>YES</a:t>
            </a:r>
          </a:p>
        </p:txBody>
      </p:sp>
      <p:sp>
        <p:nvSpPr>
          <p:cNvPr id="15" name="TextBox 14">
            <a:extLst>
              <a:ext uri="{FF2B5EF4-FFF2-40B4-BE49-F238E27FC236}">
                <a16:creationId xmlns:a16="http://schemas.microsoft.com/office/drawing/2014/main" id="{7A07BC46-2C94-B61B-629D-3DF6A66472A6}"/>
              </a:ext>
            </a:extLst>
          </p:cNvPr>
          <p:cNvSpPr txBox="1"/>
          <p:nvPr/>
        </p:nvSpPr>
        <p:spPr>
          <a:xfrm rot="227336">
            <a:off x="11403487" y="3578821"/>
            <a:ext cx="3472923" cy="1000274"/>
          </a:xfrm>
          <a:prstGeom prst="rect">
            <a:avLst/>
          </a:prstGeom>
        </p:spPr>
        <p:txBody>
          <a:bodyPr wrap="square" lIns="0" tIns="0" rIns="0" bIns="0" rtlCol="0" anchor="t">
            <a:spAutoFit/>
          </a:bodyPr>
          <a:lstStyle/>
          <a:p>
            <a:pPr marL="0" marR="0" lvl="0" indent="0" algn="ctr" defTabSz="914400" rtl="0" eaLnBrk="1" fontAlgn="auto" latinLnBrk="0" hangingPunct="1">
              <a:lnSpc>
                <a:spcPts val="7769"/>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Omnes Bold 1" panose="020B0604020202020204" charset="0"/>
                <a:ea typeface="Omnes Medium"/>
                <a:cs typeface="Omnes Medium"/>
                <a:sym typeface="Omnes Medium"/>
              </a:rPr>
              <a:t>NO</a:t>
            </a:r>
          </a:p>
        </p:txBody>
      </p:sp>
      <p:pic>
        <p:nvPicPr>
          <p:cNvPr id="16" name="Picture 15" descr="Untitled-1">
            <a:extLst>
              <a:ext uri="{FF2B5EF4-FFF2-40B4-BE49-F238E27FC236}">
                <a16:creationId xmlns:a16="http://schemas.microsoft.com/office/drawing/2014/main" id="{C53F816A-8FC8-187B-B887-76BF7990F5CD}"/>
              </a:ext>
            </a:extLst>
          </p:cNvPr>
          <p:cNvPicPr>
            <a:picLocks noChangeAspect="1" noChangeArrowheads="1"/>
          </p:cNvPicPr>
          <p:nvPr/>
        </p:nvPicPr>
        <p:blipFill>
          <a:blip r:embed="rId10" cstate="print"/>
          <a:srcRect/>
          <a:stretch>
            <a:fillRect/>
          </a:stretch>
        </p:blipFill>
        <p:spPr bwMode="auto">
          <a:xfrm>
            <a:off x="16687800" y="8636562"/>
            <a:ext cx="1371600" cy="1383738"/>
          </a:xfrm>
          <a:prstGeom prst="rect">
            <a:avLst/>
          </a:prstGeom>
          <a:noFill/>
          <a:ln w="9525">
            <a:noFill/>
            <a:miter lim="800000"/>
            <a:headEnd/>
            <a:tailEnd/>
          </a:ln>
        </p:spPr>
      </p:pic>
      <p:sp>
        <p:nvSpPr>
          <p:cNvPr id="17" name="Freeform 19">
            <a:extLst>
              <a:ext uri="{FF2B5EF4-FFF2-40B4-BE49-F238E27FC236}">
                <a16:creationId xmlns:a16="http://schemas.microsoft.com/office/drawing/2014/main" id="{774C5BCA-6D35-F3F9-D2D2-00C2D7296A38}"/>
              </a:ext>
            </a:extLst>
          </p:cNvPr>
          <p:cNvSpPr/>
          <p:nvPr/>
        </p:nvSpPr>
        <p:spPr>
          <a:xfrm>
            <a:off x="7538385" y="5637779"/>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Recorded Sound">
            <a:hlinkClick r:id="" action="ppaction://media"/>
            <a:extLst>
              <a:ext uri="{FF2B5EF4-FFF2-40B4-BE49-F238E27FC236}">
                <a16:creationId xmlns:a16="http://schemas.microsoft.com/office/drawing/2014/main" id="{07073B1B-6816-C02B-2FD3-870B789CE813}"/>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450790" y="8748993"/>
            <a:ext cx="1158875" cy="1158875"/>
          </a:xfrm>
          <a:prstGeom prst="rect">
            <a:avLst/>
          </a:prstGeom>
        </p:spPr>
      </p:pic>
    </p:spTree>
    <p:custDataLst>
      <p:tags r:id="rId1"/>
    </p:custDataLst>
    <p:extLst>
      <p:ext uri="{BB962C8B-B14F-4D97-AF65-F5344CB8AC3E}">
        <p14:creationId xmlns:p14="http://schemas.microsoft.com/office/powerpoint/2010/main" val="28192044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3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8c3aaa0-0762-42cb-a2a7-6988fc82b466">
      <Terms xmlns="http://schemas.microsoft.com/office/infopath/2007/PartnerControls"/>
    </lcf76f155ced4ddcb4097134ff3c332f>
    <TaxCatchAll xmlns="8eb830d9-311e-48e7-bd78-c201a7dce4d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816D17894D4FD438A484879138A7711" ma:contentTypeVersion="14" ma:contentTypeDescription="Create a new document." ma:contentTypeScope="" ma:versionID="d83aa5c7106a498c5fee09602b8db722">
  <xsd:schema xmlns:xsd="http://www.w3.org/2001/XMLSchema" xmlns:xs="http://www.w3.org/2001/XMLSchema" xmlns:p="http://schemas.microsoft.com/office/2006/metadata/properties" xmlns:ns2="c8c3aaa0-0762-42cb-a2a7-6988fc82b466" xmlns:ns3="8eb830d9-311e-48e7-bd78-c201a7dce4d8" targetNamespace="http://schemas.microsoft.com/office/2006/metadata/properties" ma:root="true" ma:fieldsID="9bbec9ffc056ae744a8f6ac42a51e290" ns2:_="" ns3:_="">
    <xsd:import namespace="c8c3aaa0-0762-42cb-a2a7-6988fc82b466"/>
    <xsd:import namespace="8eb830d9-311e-48e7-bd78-c201a7dce4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3aaa0-0762-42cb-a2a7-6988fc82b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bf2425-0a1a-4cc2-9193-36f33296c72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b830d9-311e-48e7-bd78-c201a7dce4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2ce327-3cba-4314-9f86-4805dca7b15f}" ma:internalName="TaxCatchAll" ma:showField="CatchAllData" ma:web="8eb830d9-311e-48e7-bd78-c201a7dce4d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979502-E7EE-405B-A247-541BD6655A06}">
  <ds:schemaRefs>
    <ds:schemaRef ds:uri="http://schemas.microsoft.com/office/2006/documentManagement/types"/>
    <ds:schemaRef ds:uri="http://schemas.openxmlformats.org/package/2006/metadata/core-properties"/>
    <ds:schemaRef ds:uri="http://schemas.microsoft.com/office/2006/metadata/properties"/>
    <ds:schemaRef ds:uri="8eb830d9-311e-48e7-bd78-c201a7dce4d8"/>
    <ds:schemaRef ds:uri="http://purl.org/dc/dcmitype/"/>
    <ds:schemaRef ds:uri="c8c3aaa0-0762-42cb-a2a7-6988fc82b466"/>
    <ds:schemaRef ds:uri="http://schemas.microsoft.com/office/infopath/2007/PartnerControls"/>
    <ds:schemaRef ds:uri="http://www.w3.org/XML/1998/namespace"/>
    <ds:schemaRef ds:uri="http://purl.org/dc/terms/"/>
    <ds:schemaRef ds:uri="http://purl.org/dc/elements/1.1/"/>
  </ds:schemaRefs>
</ds:datastoreItem>
</file>

<file path=customXml/itemProps2.xml><?xml version="1.0" encoding="utf-8"?>
<ds:datastoreItem xmlns:ds="http://schemas.openxmlformats.org/officeDocument/2006/customXml" ds:itemID="{4D22424B-8046-4917-BFB2-B521D75D32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c3aaa0-0762-42cb-a2a7-6988fc82b466"/>
    <ds:schemaRef ds:uri="8eb830d9-311e-48e7-bd78-c201a7dce4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34F0B48-C55F-4AF6-9A83-07A983F64C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906</Words>
  <Application>Microsoft Office PowerPoint</Application>
  <PresentationFormat>Custom</PresentationFormat>
  <Paragraphs>79</Paragraphs>
  <Slides>13</Slides>
  <Notes>13</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Omnes Bold 2</vt:lpstr>
      <vt:lpstr>Chromium One</vt:lpstr>
      <vt:lpstr>Calibri</vt:lpstr>
      <vt:lpstr>Omnes Semibold</vt:lpstr>
      <vt:lpstr>Omnes Bold</vt:lpstr>
      <vt:lpstr>Omnes Bold 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2</dc:title>
  <dc:creator>Rakia Alouane</dc:creator>
  <cp:lastModifiedBy>Jessica Perry</cp:lastModifiedBy>
  <cp:revision>3</cp:revision>
  <dcterms:created xsi:type="dcterms:W3CDTF">2006-08-16T00:00:00Z</dcterms:created>
  <dcterms:modified xsi:type="dcterms:W3CDTF">2024-11-04T13:00:09Z</dcterms:modified>
  <dc:identifier>DAGQ7b9fojg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0x010100B816D17894D4FD438A484879138A7711</vt:lpwstr>
  </property>
  <property fmtid="{D5CDD505-2E9C-101B-9397-08002B2CF9AE}" pid="3" name="MediaServiceImageTags">
    <vt:lpwstr/>
  </property>
</Properties>
</file>