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340" r:id="rId5"/>
    <p:sldId id="258" r:id="rId6"/>
    <p:sldId id="292" r:id="rId7"/>
    <p:sldId id="307" r:id="rId8"/>
    <p:sldId id="359" r:id="rId9"/>
    <p:sldId id="308" r:id="rId10"/>
    <p:sldId id="360" r:id="rId11"/>
    <p:sldId id="362" r:id="rId12"/>
    <p:sldId id="361" r:id="rId13"/>
    <p:sldId id="355" r:id="rId14"/>
    <p:sldId id="352" r:id="rId15"/>
    <p:sldId id="348" r:id="rId16"/>
    <p:sldId id="349"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hromium One" panose="020B0604020202020204" charset="0"/>
      <p:regular r:id="rId23"/>
    </p:embeddedFont>
    <p:embeddedFont>
      <p:font typeface="Omnes Bold" panose="020B0604020202020204" charset="0"/>
      <p:regular r:id="rId24"/>
    </p:embeddedFont>
    <p:embeddedFont>
      <p:font typeface="Omnes Semi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1FCE9-FA62-4B9C-B7BC-CF15F9BB8274}" v="34" dt="2024-11-01T15:00:48.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67839" autoAdjust="0"/>
  </p:normalViewPr>
  <p:slideViewPr>
    <p:cSldViewPr>
      <p:cViewPr varScale="1">
        <p:scale>
          <a:sx n="39" d="100"/>
          <a:sy n="39" d="100"/>
        </p:scale>
        <p:origin x="1853"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9DC525E2-E4C3-4B14-A106-50C54022DB10}"/>
    <pc:docChg chg="custSel modSld sldOrd">
      <pc:chgData name="Rakia Alouane" userId="8d2e934c-cacf-4c8b-9bc3-dcd6b732f5d3" providerId="ADAL" clId="{9DC525E2-E4C3-4B14-A106-50C54022DB10}" dt="2024-10-25T14:07:05.270" v="2046" actId="1076"/>
      <pc:docMkLst>
        <pc:docMk/>
      </pc:docMkLst>
      <pc:sldChg chg="modNotesTx">
        <pc:chgData name="Rakia Alouane" userId="8d2e934c-cacf-4c8b-9bc3-dcd6b732f5d3" providerId="ADAL" clId="{9DC525E2-E4C3-4B14-A106-50C54022DB10}" dt="2024-10-25T13:40:01.667" v="4"/>
        <pc:sldMkLst>
          <pc:docMk/>
          <pc:sldMk cId="0" sldId="258"/>
        </pc:sldMkLst>
      </pc:sldChg>
      <pc:sldChg chg="modSp mod modNotesTx">
        <pc:chgData name="Rakia Alouane" userId="8d2e934c-cacf-4c8b-9bc3-dcd6b732f5d3" providerId="ADAL" clId="{9DC525E2-E4C3-4B14-A106-50C54022DB10}" dt="2024-10-25T13:47:22.952" v="123" actId="20577"/>
        <pc:sldMkLst>
          <pc:docMk/>
          <pc:sldMk cId="2227978115" sldId="292"/>
        </pc:sldMkLst>
        <pc:spChg chg="mod">
          <ac:chgData name="Rakia Alouane" userId="8d2e934c-cacf-4c8b-9bc3-dcd6b732f5d3" providerId="ADAL" clId="{9DC525E2-E4C3-4B14-A106-50C54022DB10}" dt="2024-10-25T13:46:46.329" v="89" actId="20577"/>
          <ac:spMkLst>
            <pc:docMk/>
            <pc:sldMk cId="2227978115" sldId="292"/>
            <ac:spMk id="13" creationId="{9A47B37F-B94E-76E7-48D5-23B7312E5461}"/>
          </ac:spMkLst>
        </pc:spChg>
        <pc:spChg chg="mod">
          <ac:chgData name="Rakia Alouane" userId="8d2e934c-cacf-4c8b-9bc3-dcd6b732f5d3" providerId="ADAL" clId="{9DC525E2-E4C3-4B14-A106-50C54022DB10}" dt="2024-10-25T13:46:17.119" v="8" actId="20577"/>
          <ac:spMkLst>
            <pc:docMk/>
            <pc:sldMk cId="2227978115" sldId="292"/>
            <ac:spMk id="14" creationId="{E4614FFA-A705-4613-97A5-33B2D5310652}"/>
          </ac:spMkLst>
        </pc:spChg>
        <pc:spChg chg="mod">
          <ac:chgData name="Rakia Alouane" userId="8d2e934c-cacf-4c8b-9bc3-dcd6b732f5d3" providerId="ADAL" clId="{9DC525E2-E4C3-4B14-A106-50C54022DB10}" dt="2024-10-25T13:46:22.916" v="13" actId="20577"/>
          <ac:spMkLst>
            <pc:docMk/>
            <pc:sldMk cId="2227978115" sldId="292"/>
            <ac:spMk id="15" creationId="{7A07BC46-2C94-B61B-629D-3DF6A66472A6}"/>
          </ac:spMkLst>
        </pc:spChg>
      </pc:sldChg>
      <pc:sldChg chg="modSp mod modNotesTx">
        <pc:chgData name="Rakia Alouane" userId="8d2e934c-cacf-4c8b-9bc3-dcd6b732f5d3" providerId="ADAL" clId="{9DC525E2-E4C3-4B14-A106-50C54022DB10}" dt="2024-10-25T13:51:20.123" v="536" actId="20577"/>
        <pc:sldMkLst>
          <pc:docMk/>
          <pc:sldMk cId="3202247832" sldId="307"/>
        </pc:sldMkLst>
        <pc:spChg chg="mod">
          <ac:chgData name="Rakia Alouane" userId="8d2e934c-cacf-4c8b-9bc3-dcd6b732f5d3" providerId="ADAL" clId="{9DC525E2-E4C3-4B14-A106-50C54022DB10}" dt="2024-10-25T13:49:24.524" v="209" actId="20577"/>
          <ac:spMkLst>
            <pc:docMk/>
            <pc:sldMk cId="3202247832" sldId="307"/>
            <ac:spMk id="13" creationId="{9A47B37F-B94E-76E7-48D5-23B7312E5461}"/>
          </ac:spMkLst>
        </pc:spChg>
      </pc:sldChg>
      <pc:sldChg chg="modSp mod modNotesTx">
        <pc:chgData name="Rakia Alouane" userId="8d2e934c-cacf-4c8b-9bc3-dcd6b732f5d3" providerId="ADAL" clId="{9DC525E2-E4C3-4B14-A106-50C54022DB10}" dt="2024-10-25T13:53:37.344" v="997" actId="20577"/>
        <pc:sldMkLst>
          <pc:docMk/>
          <pc:sldMk cId="1306160734" sldId="308"/>
        </pc:sldMkLst>
        <pc:spChg chg="mod">
          <ac:chgData name="Rakia Alouane" userId="8d2e934c-cacf-4c8b-9bc3-dcd6b732f5d3" providerId="ADAL" clId="{9DC525E2-E4C3-4B14-A106-50C54022DB10}" dt="2024-10-25T13:52:29.816" v="670" actId="20577"/>
          <ac:spMkLst>
            <pc:docMk/>
            <pc:sldMk cId="1306160734" sldId="308"/>
            <ac:spMk id="16" creationId="{E0BDE376-68FB-E28D-DE6D-BDCEB956FD8F}"/>
          </ac:spMkLst>
        </pc:spChg>
      </pc:sldChg>
      <pc:sldChg chg="modSp mod">
        <pc:chgData name="Rakia Alouane" userId="8d2e934c-cacf-4c8b-9bc3-dcd6b732f5d3" providerId="ADAL" clId="{9DC525E2-E4C3-4B14-A106-50C54022DB10}" dt="2024-10-25T14:07:05.270" v="2046" actId="1076"/>
        <pc:sldMkLst>
          <pc:docMk/>
          <pc:sldMk cId="0" sldId="348"/>
        </pc:sldMkLst>
        <pc:spChg chg="mod">
          <ac:chgData name="Rakia Alouane" userId="8d2e934c-cacf-4c8b-9bc3-dcd6b732f5d3" providerId="ADAL" clId="{9DC525E2-E4C3-4B14-A106-50C54022DB10}" dt="2024-10-25T14:06:56.415" v="2044" actId="20577"/>
          <ac:spMkLst>
            <pc:docMk/>
            <pc:sldMk cId="0" sldId="348"/>
            <ac:spMk id="10" creationId="{00000000-0000-0000-0000-000000000000}"/>
          </ac:spMkLst>
        </pc:spChg>
        <pc:spChg chg="mod">
          <ac:chgData name="Rakia Alouane" userId="8d2e934c-cacf-4c8b-9bc3-dcd6b732f5d3" providerId="ADAL" clId="{9DC525E2-E4C3-4B14-A106-50C54022DB10}" dt="2024-10-25T14:07:05.270" v="2046" actId="1076"/>
          <ac:spMkLst>
            <pc:docMk/>
            <pc:sldMk cId="0" sldId="348"/>
            <ac:spMk id="14" creationId="{5539ACFB-59FC-95E2-B82E-76DD8C1D6243}"/>
          </ac:spMkLst>
        </pc:spChg>
      </pc:sldChg>
      <pc:sldChg chg="modNotesTx">
        <pc:chgData name="Rakia Alouane" userId="8d2e934c-cacf-4c8b-9bc3-dcd6b732f5d3" providerId="ADAL" clId="{9DC525E2-E4C3-4B14-A106-50C54022DB10}" dt="2024-10-25T14:06:31.386" v="2040" actId="20577"/>
        <pc:sldMkLst>
          <pc:docMk/>
          <pc:sldMk cId="2011263417" sldId="355"/>
        </pc:sldMkLst>
      </pc:sldChg>
      <pc:sldChg chg="modSp mod ord modNotesTx">
        <pc:chgData name="Rakia Alouane" userId="8d2e934c-cacf-4c8b-9bc3-dcd6b732f5d3" providerId="ADAL" clId="{9DC525E2-E4C3-4B14-A106-50C54022DB10}" dt="2024-10-25T13:52:09.770" v="622" actId="20577"/>
        <pc:sldMkLst>
          <pc:docMk/>
          <pc:sldMk cId="3637121716" sldId="359"/>
        </pc:sldMkLst>
        <pc:spChg chg="mod">
          <ac:chgData name="Rakia Alouane" userId="8d2e934c-cacf-4c8b-9bc3-dcd6b732f5d3" providerId="ADAL" clId="{9DC525E2-E4C3-4B14-A106-50C54022DB10}" dt="2024-10-25T13:51:58.654" v="607" actId="20577"/>
          <ac:spMkLst>
            <pc:docMk/>
            <pc:sldMk cId="3637121716" sldId="359"/>
            <ac:spMk id="13" creationId="{9A47B37F-B94E-76E7-48D5-23B7312E5461}"/>
          </ac:spMkLst>
        </pc:spChg>
        <pc:spChg chg="mod">
          <ac:chgData name="Rakia Alouane" userId="8d2e934c-cacf-4c8b-9bc3-dcd6b732f5d3" providerId="ADAL" clId="{9DC525E2-E4C3-4B14-A106-50C54022DB10}" dt="2024-10-25T13:52:03.108" v="613" actId="20577"/>
          <ac:spMkLst>
            <pc:docMk/>
            <pc:sldMk cId="3637121716" sldId="359"/>
            <ac:spMk id="14" creationId="{E4614FFA-A705-4613-97A5-33B2D5310652}"/>
          </ac:spMkLst>
        </pc:spChg>
        <pc:spChg chg="mod">
          <ac:chgData name="Rakia Alouane" userId="8d2e934c-cacf-4c8b-9bc3-dcd6b732f5d3" providerId="ADAL" clId="{9DC525E2-E4C3-4B14-A106-50C54022DB10}" dt="2024-10-25T13:52:09.770" v="622" actId="20577"/>
          <ac:spMkLst>
            <pc:docMk/>
            <pc:sldMk cId="3637121716" sldId="359"/>
            <ac:spMk id="15" creationId="{7A07BC46-2C94-B61B-629D-3DF6A66472A6}"/>
          </ac:spMkLst>
        </pc:spChg>
      </pc:sldChg>
      <pc:sldChg chg="modSp mod modNotesTx">
        <pc:chgData name="Rakia Alouane" userId="8d2e934c-cacf-4c8b-9bc3-dcd6b732f5d3" providerId="ADAL" clId="{9DC525E2-E4C3-4B14-A106-50C54022DB10}" dt="2024-10-25T13:54:11.677" v="1052" actId="20577"/>
        <pc:sldMkLst>
          <pc:docMk/>
          <pc:sldMk cId="3555306665" sldId="360"/>
        </pc:sldMkLst>
        <pc:spChg chg="mod">
          <ac:chgData name="Rakia Alouane" userId="8d2e934c-cacf-4c8b-9bc3-dcd6b732f5d3" providerId="ADAL" clId="{9DC525E2-E4C3-4B14-A106-50C54022DB10}" dt="2024-10-25T13:53:57.865" v="1031" actId="20577"/>
          <ac:spMkLst>
            <pc:docMk/>
            <pc:sldMk cId="3555306665" sldId="360"/>
            <ac:spMk id="13" creationId="{9A47B37F-B94E-76E7-48D5-23B7312E5461}"/>
          </ac:spMkLst>
        </pc:spChg>
        <pc:spChg chg="mod">
          <ac:chgData name="Rakia Alouane" userId="8d2e934c-cacf-4c8b-9bc3-dcd6b732f5d3" providerId="ADAL" clId="{9DC525E2-E4C3-4B14-A106-50C54022DB10}" dt="2024-10-25T13:54:07.229" v="1043" actId="20577"/>
          <ac:spMkLst>
            <pc:docMk/>
            <pc:sldMk cId="3555306665" sldId="360"/>
            <ac:spMk id="14" creationId="{E4614FFA-A705-4613-97A5-33B2D5310652}"/>
          </ac:spMkLst>
        </pc:spChg>
        <pc:spChg chg="mod">
          <ac:chgData name="Rakia Alouane" userId="8d2e934c-cacf-4c8b-9bc3-dcd6b732f5d3" providerId="ADAL" clId="{9DC525E2-E4C3-4B14-A106-50C54022DB10}" dt="2024-10-25T13:54:11.677" v="1052" actId="20577"/>
          <ac:spMkLst>
            <pc:docMk/>
            <pc:sldMk cId="3555306665" sldId="360"/>
            <ac:spMk id="15" creationId="{7A07BC46-2C94-B61B-629D-3DF6A66472A6}"/>
          </ac:spMkLst>
        </pc:spChg>
      </pc:sldChg>
      <pc:sldChg chg="modNotesTx">
        <pc:chgData name="Rakia Alouane" userId="8d2e934c-cacf-4c8b-9bc3-dcd6b732f5d3" providerId="ADAL" clId="{9DC525E2-E4C3-4B14-A106-50C54022DB10}" dt="2024-10-25T14:04:27.897" v="1694" actId="20577"/>
        <pc:sldMkLst>
          <pc:docMk/>
          <pc:sldMk cId="2819204494" sldId="361"/>
        </pc:sldMkLst>
      </pc:sldChg>
      <pc:sldChg chg="modNotesTx">
        <pc:chgData name="Rakia Alouane" userId="8d2e934c-cacf-4c8b-9bc3-dcd6b732f5d3" providerId="ADAL" clId="{9DC525E2-E4C3-4B14-A106-50C54022DB10}" dt="2024-10-25T14:02:11.045" v="1191" actId="20577"/>
        <pc:sldMkLst>
          <pc:docMk/>
          <pc:sldMk cId="3470847605" sldId="362"/>
        </pc:sldMkLst>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6E286DF3-2BC5-40B7-A4BC-3873573F69CA}"/>
    <pc:docChg chg="undo custSel addSld delSld modSld">
      <pc:chgData name="Rakia Alouane" userId="8d2e934c-cacf-4c8b-9bc3-dcd6b732f5d3" providerId="ADAL" clId="{6E286DF3-2BC5-40B7-A4BC-3873573F69CA}" dt="2024-10-25T13:35:26.204" v="1934" actId="1076"/>
      <pc:docMkLst>
        <pc:docMk/>
      </pc:docMkLst>
      <pc:sldChg chg="modSp del mod">
        <pc:chgData name="Rakia Alouane" userId="8d2e934c-cacf-4c8b-9bc3-dcd6b732f5d3" providerId="ADAL" clId="{6E286DF3-2BC5-40B7-A4BC-3873573F69CA}" dt="2024-10-25T13:15:19.498" v="1631" actId="47"/>
        <pc:sldMkLst>
          <pc:docMk/>
          <pc:sldMk cId="0" sldId="256"/>
        </pc:sldMkLst>
        <pc:spChg chg="mod">
          <ac:chgData name="Rakia Alouane" userId="8d2e934c-cacf-4c8b-9bc3-dcd6b732f5d3" providerId="ADAL" clId="{6E286DF3-2BC5-40B7-A4BC-3873573F69CA}" dt="2024-10-25T13:14:35.050" v="1619" actId="1076"/>
          <ac:spMkLst>
            <pc:docMk/>
            <pc:sldMk cId="0" sldId="256"/>
            <ac:spMk id="8" creationId="{00000000-0000-0000-0000-000000000000}"/>
          </ac:spMkLst>
        </pc:spChg>
      </pc:sldChg>
      <pc:sldChg chg="delSp mod setBg delAnim modNotesTx">
        <pc:chgData name="Rakia Alouane" userId="8d2e934c-cacf-4c8b-9bc3-dcd6b732f5d3" providerId="ADAL" clId="{6E286DF3-2BC5-40B7-A4BC-3873573F69CA}" dt="2024-10-25T08:01:23.803" v="307"/>
        <pc:sldMkLst>
          <pc:docMk/>
          <pc:sldMk cId="0" sldId="258"/>
        </pc:sldMkLst>
        <pc:picChg chg="del">
          <ac:chgData name="Rakia Alouane" userId="8d2e934c-cacf-4c8b-9bc3-dcd6b732f5d3" providerId="ADAL" clId="{6E286DF3-2BC5-40B7-A4BC-3873573F69CA}" dt="2024-10-25T08:00:41.690" v="304" actId="478"/>
          <ac:picMkLst>
            <pc:docMk/>
            <pc:sldMk cId="0" sldId="258"/>
            <ac:picMk id="2" creationId="{37E30DB4-C226-57F5-65FB-9BEDB977073A}"/>
          </ac:picMkLst>
        </pc:picChg>
      </pc:sldChg>
      <pc:sldChg chg="addSp modSp mod modNotesTx">
        <pc:chgData name="Rakia Alouane" userId="8d2e934c-cacf-4c8b-9bc3-dcd6b732f5d3" providerId="ADAL" clId="{6E286DF3-2BC5-40B7-A4BC-3873573F69CA}" dt="2024-10-25T11:46:30.503" v="1249" actId="20577"/>
        <pc:sldMkLst>
          <pc:docMk/>
          <pc:sldMk cId="2227978115" sldId="292"/>
        </pc:sldMkLst>
        <pc:spChg chg="mod">
          <ac:chgData name="Rakia Alouane" userId="8d2e934c-cacf-4c8b-9bc3-dcd6b732f5d3" providerId="ADAL" clId="{6E286DF3-2BC5-40B7-A4BC-3873573F69CA}" dt="2024-10-25T11:05:29.319" v="513" actId="20577"/>
          <ac:spMkLst>
            <pc:docMk/>
            <pc:sldMk cId="2227978115" sldId="292"/>
            <ac:spMk id="13" creationId="{9A47B37F-B94E-76E7-48D5-23B7312E5461}"/>
          </ac:spMkLst>
        </pc:spChg>
        <pc:spChg chg="mod">
          <ac:chgData name="Rakia Alouane" userId="8d2e934c-cacf-4c8b-9bc3-dcd6b732f5d3" providerId="ADAL" clId="{6E286DF3-2BC5-40B7-A4BC-3873573F69CA}" dt="2024-10-25T11:37:56.654" v="1224" actId="20577"/>
          <ac:spMkLst>
            <pc:docMk/>
            <pc:sldMk cId="2227978115" sldId="292"/>
            <ac:spMk id="14" creationId="{E4614FFA-A705-4613-97A5-33B2D5310652}"/>
          </ac:spMkLst>
        </pc:spChg>
        <pc:spChg chg="mod">
          <ac:chgData name="Rakia Alouane" userId="8d2e934c-cacf-4c8b-9bc3-dcd6b732f5d3" providerId="ADAL" clId="{6E286DF3-2BC5-40B7-A4BC-3873573F69CA}" dt="2024-10-25T11:38:02.062" v="1233" actId="20577"/>
          <ac:spMkLst>
            <pc:docMk/>
            <pc:sldMk cId="2227978115" sldId="292"/>
            <ac:spMk id="15" creationId="{7A07BC46-2C94-B61B-629D-3DF6A66472A6}"/>
          </ac:spMkLst>
        </pc:spChg>
        <pc:spChg chg="add mod">
          <ac:chgData name="Rakia Alouane" userId="8d2e934c-cacf-4c8b-9bc3-dcd6b732f5d3" providerId="ADAL" clId="{6E286DF3-2BC5-40B7-A4BC-3873573F69CA}" dt="2024-10-25T11:05:13.801" v="497" actId="1076"/>
          <ac:spMkLst>
            <pc:docMk/>
            <pc:sldMk cId="2227978115" sldId="292"/>
            <ac:spMk id="17" creationId="{774C5BCA-6D35-F3F9-D2D2-00C2D7296A38}"/>
          </ac:spMkLst>
        </pc:spChg>
      </pc:sldChg>
      <pc:sldChg chg="del modNotesTx">
        <pc:chgData name="Rakia Alouane" userId="8d2e934c-cacf-4c8b-9bc3-dcd6b732f5d3" providerId="ADAL" clId="{6E286DF3-2BC5-40B7-A4BC-3873573F69CA}" dt="2024-10-25T11:05:38.132" v="523" actId="47"/>
        <pc:sldMkLst>
          <pc:docMk/>
          <pc:sldMk cId="3202247832" sldId="307"/>
        </pc:sldMkLst>
      </pc:sldChg>
      <pc:sldChg chg="modSp mod">
        <pc:chgData name="Rakia Alouane" userId="8d2e934c-cacf-4c8b-9bc3-dcd6b732f5d3" providerId="ADAL" clId="{6E286DF3-2BC5-40B7-A4BC-3873573F69CA}" dt="2024-10-25T07:56:35.138" v="1" actId="20577"/>
        <pc:sldMkLst>
          <pc:docMk/>
          <pc:sldMk cId="0" sldId="340"/>
        </pc:sldMkLst>
        <pc:spChg chg="mod">
          <ac:chgData name="Rakia Alouane" userId="8d2e934c-cacf-4c8b-9bc3-dcd6b732f5d3" providerId="ADAL" clId="{6E286DF3-2BC5-40B7-A4BC-3873573F69CA}" dt="2024-10-25T07:56:35.138" v="1" actId="20577"/>
          <ac:spMkLst>
            <pc:docMk/>
            <pc:sldMk cId="0" sldId="340"/>
            <ac:spMk id="7" creationId="{00000000-0000-0000-0000-000000000000}"/>
          </ac:spMkLst>
        </pc:spChg>
      </pc:sldChg>
      <pc:sldChg chg="del">
        <pc:chgData name="Rakia Alouane" userId="8d2e934c-cacf-4c8b-9bc3-dcd6b732f5d3" providerId="ADAL" clId="{6E286DF3-2BC5-40B7-A4BC-3873573F69CA}" dt="2024-10-25T11:19:33.385" v="894" actId="47"/>
        <pc:sldMkLst>
          <pc:docMk/>
          <pc:sldMk cId="816315374" sldId="342"/>
        </pc:sldMkLst>
      </pc:sldChg>
      <pc:sldChg chg="del">
        <pc:chgData name="Rakia Alouane" userId="8d2e934c-cacf-4c8b-9bc3-dcd6b732f5d3" providerId="ADAL" clId="{6E286DF3-2BC5-40B7-A4BC-3873573F69CA}" dt="2024-10-25T11:19:29.302" v="890" actId="47"/>
        <pc:sldMkLst>
          <pc:docMk/>
          <pc:sldMk cId="1162197762" sldId="346"/>
        </pc:sldMkLst>
      </pc:sldChg>
      <pc:sldChg chg="addSp delSp modSp mod">
        <pc:chgData name="Rakia Alouane" userId="8d2e934c-cacf-4c8b-9bc3-dcd6b732f5d3" providerId="ADAL" clId="{6E286DF3-2BC5-40B7-A4BC-3873573F69CA}" dt="2024-10-25T13:35:26.204" v="1934" actId="1076"/>
        <pc:sldMkLst>
          <pc:docMk/>
          <pc:sldMk cId="0" sldId="348"/>
        </pc:sldMkLst>
        <pc:spChg chg="mod">
          <ac:chgData name="Rakia Alouane" userId="8d2e934c-cacf-4c8b-9bc3-dcd6b732f5d3" providerId="ADAL" clId="{6E286DF3-2BC5-40B7-A4BC-3873573F69CA}" dt="2024-10-25T13:33:58.939" v="1931" actId="6549"/>
          <ac:spMkLst>
            <pc:docMk/>
            <pc:sldMk cId="0" sldId="348"/>
            <ac:spMk id="6" creationId="{E87F2718-C094-2977-50E3-51242CC4BE4A}"/>
          </ac:spMkLst>
        </pc:spChg>
        <pc:spChg chg="mod">
          <ac:chgData name="Rakia Alouane" userId="8d2e934c-cacf-4c8b-9bc3-dcd6b732f5d3" providerId="ADAL" clId="{6E286DF3-2BC5-40B7-A4BC-3873573F69CA}" dt="2024-10-25T07:59:06.340" v="97" actId="20577"/>
          <ac:spMkLst>
            <pc:docMk/>
            <pc:sldMk cId="0" sldId="348"/>
            <ac:spMk id="9" creationId="{00000000-0000-0000-0000-000000000000}"/>
          </ac:spMkLst>
        </pc:spChg>
        <pc:spChg chg="mod">
          <ac:chgData name="Rakia Alouane" userId="8d2e934c-cacf-4c8b-9bc3-dcd6b732f5d3" providerId="ADAL" clId="{6E286DF3-2BC5-40B7-A4BC-3873573F69CA}" dt="2024-10-25T13:35:15.355" v="1932" actId="1076"/>
          <ac:spMkLst>
            <pc:docMk/>
            <pc:sldMk cId="0" sldId="348"/>
            <ac:spMk id="10" creationId="{00000000-0000-0000-0000-000000000000}"/>
          </ac:spMkLst>
        </pc:spChg>
        <pc:spChg chg="mod">
          <ac:chgData name="Rakia Alouane" userId="8d2e934c-cacf-4c8b-9bc3-dcd6b732f5d3" providerId="ADAL" clId="{6E286DF3-2BC5-40B7-A4BC-3873573F69CA}" dt="2024-10-25T13:35:26.204" v="1934" actId="1076"/>
          <ac:spMkLst>
            <pc:docMk/>
            <pc:sldMk cId="0" sldId="348"/>
            <ac:spMk id="14" creationId="{5539ACFB-59FC-95E2-B82E-76DD8C1D6243}"/>
          </ac:spMkLst>
        </pc:spChg>
        <pc:picChg chg="del">
          <ac:chgData name="Rakia Alouane" userId="8d2e934c-cacf-4c8b-9bc3-dcd6b732f5d3" providerId="ADAL" clId="{6E286DF3-2BC5-40B7-A4BC-3873573F69CA}" dt="2024-10-25T07:58:52.246" v="94" actId="478"/>
          <ac:picMkLst>
            <pc:docMk/>
            <pc:sldMk cId="0" sldId="348"/>
            <ac:picMk id="5" creationId="{C2B46878-6C30-0E76-9376-8F64556E9EBF}"/>
          </ac:picMkLst>
        </pc:picChg>
        <pc:picChg chg="add mod">
          <ac:chgData name="Rakia Alouane" userId="8d2e934c-cacf-4c8b-9bc3-dcd6b732f5d3" providerId="ADAL" clId="{6E286DF3-2BC5-40B7-A4BC-3873573F69CA}" dt="2024-10-25T07:59:02.898" v="95" actId="1076"/>
          <ac:picMkLst>
            <pc:docMk/>
            <pc:sldMk cId="0" sldId="348"/>
            <ac:picMk id="8" creationId="{1BA9FDAA-3388-D814-EE44-BE15854CB80B}"/>
          </ac:picMkLst>
        </pc:picChg>
      </pc:sldChg>
      <pc:sldChg chg="delSp modSp mod delAnim">
        <pc:chgData name="Rakia Alouane" userId="8d2e934c-cacf-4c8b-9bc3-dcd6b732f5d3" providerId="ADAL" clId="{6E286DF3-2BC5-40B7-A4BC-3873573F69CA}" dt="2024-10-25T10:49:47.064" v="475" actId="20577"/>
        <pc:sldMkLst>
          <pc:docMk/>
          <pc:sldMk cId="0" sldId="349"/>
        </pc:sldMkLst>
        <pc:spChg chg="mod">
          <ac:chgData name="Rakia Alouane" userId="8d2e934c-cacf-4c8b-9bc3-dcd6b732f5d3" providerId="ADAL" clId="{6E286DF3-2BC5-40B7-A4BC-3873573F69CA}" dt="2024-10-25T10:32:36.435" v="319" actId="20577"/>
          <ac:spMkLst>
            <pc:docMk/>
            <pc:sldMk cId="0" sldId="349"/>
            <ac:spMk id="6" creationId="{00000000-0000-0000-0000-000000000000}"/>
          </ac:spMkLst>
        </pc:spChg>
        <pc:spChg chg="mod">
          <ac:chgData name="Rakia Alouane" userId="8d2e934c-cacf-4c8b-9bc3-dcd6b732f5d3" providerId="ADAL" clId="{6E286DF3-2BC5-40B7-A4BC-3873573F69CA}" dt="2024-10-25T10:49:47.064" v="475" actId="20577"/>
          <ac:spMkLst>
            <pc:docMk/>
            <pc:sldMk cId="0" sldId="349"/>
            <ac:spMk id="8" creationId="{00000000-0000-0000-0000-000000000000}"/>
          </ac:spMkLst>
        </pc:spChg>
        <pc:spChg chg="mod">
          <ac:chgData name="Rakia Alouane" userId="8d2e934c-cacf-4c8b-9bc3-dcd6b732f5d3" providerId="ADAL" clId="{6E286DF3-2BC5-40B7-A4BC-3873573F69CA}" dt="2024-10-25T10:32:45.062" v="342" actId="20577"/>
          <ac:spMkLst>
            <pc:docMk/>
            <pc:sldMk cId="0" sldId="349"/>
            <ac:spMk id="12" creationId="{D411409B-0D23-32F7-063E-C852F90FB2E9}"/>
          </ac:spMkLst>
        </pc:spChg>
        <pc:picChg chg="del">
          <ac:chgData name="Rakia Alouane" userId="8d2e934c-cacf-4c8b-9bc3-dcd6b732f5d3" providerId="ADAL" clId="{6E286DF3-2BC5-40B7-A4BC-3873573F69CA}" dt="2024-10-25T10:32:47.499" v="343" actId="478"/>
          <ac:picMkLst>
            <pc:docMk/>
            <pc:sldMk cId="0" sldId="349"/>
            <ac:picMk id="3" creationId="{3F0CBE6C-0E39-BC1B-10CF-E5108A0CD59E}"/>
          </ac:picMkLst>
        </pc:picChg>
      </pc:sldChg>
      <pc:sldChg chg="addSp delSp modSp mod delAnim modAnim modNotesTx">
        <pc:chgData name="Rakia Alouane" userId="8d2e934c-cacf-4c8b-9bc3-dcd6b732f5d3" providerId="ADAL" clId="{6E286DF3-2BC5-40B7-A4BC-3873573F69CA}" dt="2024-10-25T13:19:40.228" v="1633" actId="478"/>
        <pc:sldMkLst>
          <pc:docMk/>
          <pc:sldMk cId="0" sldId="352"/>
        </pc:sldMkLst>
        <pc:spChg chg="mod">
          <ac:chgData name="Rakia Alouane" userId="8d2e934c-cacf-4c8b-9bc3-dcd6b732f5d3" providerId="ADAL" clId="{6E286DF3-2BC5-40B7-A4BC-3873573F69CA}" dt="2024-10-25T07:56:52.456" v="33" actId="20577"/>
          <ac:spMkLst>
            <pc:docMk/>
            <pc:sldMk cId="0" sldId="352"/>
            <ac:spMk id="12" creationId="{00000000-0000-0000-0000-000000000000}"/>
          </ac:spMkLst>
        </pc:spChg>
        <pc:spChg chg="mod">
          <ac:chgData name="Rakia Alouane" userId="8d2e934c-cacf-4c8b-9bc3-dcd6b732f5d3" providerId="ADAL" clId="{6E286DF3-2BC5-40B7-A4BC-3873573F69CA}" dt="2024-10-25T07:59:13.178" v="99" actId="20577"/>
          <ac:spMkLst>
            <pc:docMk/>
            <pc:sldMk cId="0" sldId="352"/>
            <ac:spMk id="17" creationId="{00000000-0000-0000-0000-000000000000}"/>
          </ac:spMkLst>
        </pc:spChg>
        <pc:spChg chg="add mod">
          <ac:chgData name="Rakia Alouane" userId="8d2e934c-cacf-4c8b-9bc3-dcd6b732f5d3" providerId="ADAL" clId="{6E286DF3-2BC5-40B7-A4BC-3873573F69CA}" dt="2024-10-25T07:57:28.485" v="83" actId="20577"/>
          <ac:spMkLst>
            <pc:docMk/>
            <pc:sldMk cId="0" sldId="352"/>
            <ac:spMk id="25" creationId="{4CE5F3D5-36DE-69F9-E63D-4D3D631B620A}"/>
          </ac:spMkLst>
        </pc:spChg>
        <pc:picChg chg="del">
          <ac:chgData name="Rakia Alouane" userId="8d2e934c-cacf-4c8b-9bc3-dcd6b732f5d3" providerId="ADAL" clId="{6E286DF3-2BC5-40B7-A4BC-3873573F69CA}" dt="2024-10-25T13:19:40.228" v="1633" actId="478"/>
          <ac:picMkLst>
            <pc:docMk/>
            <pc:sldMk cId="0" sldId="352"/>
            <ac:picMk id="24" creationId="{DAE323F0-BB3B-97D0-7CBF-408406747774}"/>
          </ac:picMkLst>
        </pc:picChg>
      </pc:sldChg>
      <pc:sldChg chg="del">
        <pc:chgData name="Rakia Alouane" userId="8d2e934c-cacf-4c8b-9bc3-dcd6b732f5d3" providerId="ADAL" clId="{6E286DF3-2BC5-40B7-A4BC-3873573F69CA}" dt="2024-10-25T11:19:30.283" v="891" actId="47"/>
        <pc:sldMkLst>
          <pc:docMk/>
          <pc:sldMk cId="3842115472" sldId="353"/>
        </pc:sldMkLst>
      </pc:sldChg>
      <pc:sldChg chg="addSp delSp modSp mod delAnim modNotesTx">
        <pc:chgData name="Rakia Alouane" userId="8d2e934c-cacf-4c8b-9bc3-dcd6b732f5d3" providerId="ADAL" clId="{6E286DF3-2BC5-40B7-A4BC-3873573F69CA}" dt="2024-10-25T13:14:56.492" v="1625" actId="1076"/>
        <pc:sldMkLst>
          <pc:docMk/>
          <pc:sldMk cId="2011263417" sldId="355"/>
        </pc:sldMkLst>
        <pc:spChg chg="del">
          <ac:chgData name="Rakia Alouane" userId="8d2e934c-cacf-4c8b-9bc3-dcd6b732f5d3" providerId="ADAL" clId="{6E286DF3-2BC5-40B7-A4BC-3873573F69CA}" dt="2024-10-25T12:01:30.580" v="1603" actId="478"/>
          <ac:spMkLst>
            <pc:docMk/>
            <pc:sldMk cId="2011263417" sldId="355"/>
            <ac:spMk id="3" creationId="{DB1ADD1B-D3A0-1717-49A0-1847D09A4C66}"/>
          </ac:spMkLst>
        </pc:spChg>
        <pc:spChg chg="del">
          <ac:chgData name="Rakia Alouane" userId="8d2e934c-cacf-4c8b-9bc3-dcd6b732f5d3" providerId="ADAL" clId="{6E286DF3-2BC5-40B7-A4BC-3873573F69CA}" dt="2024-10-25T12:01:33.578" v="1605" actId="478"/>
          <ac:spMkLst>
            <pc:docMk/>
            <pc:sldMk cId="2011263417" sldId="355"/>
            <ac:spMk id="5" creationId="{5DCF885D-A2EF-9C8A-0A24-01A3F5DD5248}"/>
          </ac:spMkLst>
        </pc:spChg>
        <pc:spChg chg="mod">
          <ac:chgData name="Rakia Alouane" userId="8d2e934c-cacf-4c8b-9bc3-dcd6b732f5d3" providerId="ADAL" clId="{6E286DF3-2BC5-40B7-A4BC-3873573F69CA}" dt="2024-10-25T11:36:50.485" v="1216" actId="20577"/>
          <ac:spMkLst>
            <pc:docMk/>
            <pc:sldMk cId="2011263417" sldId="355"/>
            <ac:spMk id="6" creationId="{D9CC0B28-9095-15E0-3342-35FC55FE0A3D}"/>
          </ac:spMkLst>
        </pc:spChg>
        <pc:spChg chg="del">
          <ac:chgData name="Rakia Alouane" userId="8d2e934c-cacf-4c8b-9bc3-dcd6b732f5d3" providerId="ADAL" clId="{6E286DF3-2BC5-40B7-A4BC-3873573F69CA}" dt="2024-10-25T12:01:34.951" v="1606" actId="478"/>
          <ac:spMkLst>
            <pc:docMk/>
            <pc:sldMk cId="2011263417" sldId="355"/>
            <ac:spMk id="7" creationId="{121405D2-74ED-9899-CEF3-B31EE336962A}"/>
          </ac:spMkLst>
        </pc:spChg>
        <pc:spChg chg="del">
          <ac:chgData name="Rakia Alouane" userId="8d2e934c-cacf-4c8b-9bc3-dcd6b732f5d3" providerId="ADAL" clId="{6E286DF3-2BC5-40B7-A4BC-3873573F69CA}" dt="2024-10-25T12:01:32.191" v="1604" actId="478"/>
          <ac:spMkLst>
            <pc:docMk/>
            <pc:sldMk cId="2011263417" sldId="355"/>
            <ac:spMk id="8" creationId="{4AA080EF-627C-BADB-FCD8-99D2A2C6E920}"/>
          </ac:spMkLst>
        </pc:spChg>
        <pc:spChg chg="add mod">
          <ac:chgData name="Rakia Alouane" userId="8d2e934c-cacf-4c8b-9bc3-dcd6b732f5d3" providerId="ADAL" clId="{6E286DF3-2BC5-40B7-A4BC-3873573F69CA}" dt="2024-10-25T13:14:56.492" v="1625" actId="1076"/>
          <ac:spMkLst>
            <pc:docMk/>
            <pc:sldMk cId="2011263417" sldId="355"/>
            <ac:spMk id="10" creationId="{30AE4056-F53C-0E3D-981E-396E8036C7E3}"/>
          </ac:spMkLst>
        </pc:spChg>
        <pc:spChg chg="add mod">
          <ac:chgData name="Rakia Alouane" userId="8d2e934c-cacf-4c8b-9bc3-dcd6b732f5d3" providerId="ADAL" clId="{6E286DF3-2BC5-40B7-A4BC-3873573F69CA}" dt="2024-10-25T13:14:14.685" v="1615" actId="1076"/>
          <ac:spMkLst>
            <pc:docMk/>
            <pc:sldMk cId="2011263417" sldId="355"/>
            <ac:spMk id="11" creationId="{3EDF7208-06B4-4526-26B0-FC95CFA3E3A1}"/>
          </ac:spMkLst>
        </pc:spChg>
        <pc:spChg chg="add mod">
          <ac:chgData name="Rakia Alouane" userId="8d2e934c-cacf-4c8b-9bc3-dcd6b732f5d3" providerId="ADAL" clId="{6E286DF3-2BC5-40B7-A4BC-3873573F69CA}" dt="2024-10-25T13:14:54.591" v="1624" actId="1076"/>
          <ac:spMkLst>
            <pc:docMk/>
            <pc:sldMk cId="2011263417" sldId="355"/>
            <ac:spMk id="12" creationId="{A44314BD-2C55-0322-E31D-1EE87CFF71F0}"/>
          </ac:spMkLst>
        </pc:spChg>
        <pc:spChg chg="add mod">
          <ac:chgData name="Rakia Alouane" userId="8d2e934c-cacf-4c8b-9bc3-dcd6b732f5d3" providerId="ADAL" clId="{6E286DF3-2BC5-40B7-A4BC-3873573F69CA}" dt="2024-10-25T13:14:52.361" v="1623" actId="1076"/>
          <ac:spMkLst>
            <pc:docMk/>
            <pc:sldMk cId="2011263417" sldId="355"/>
            <ac:spMk id="13" creationId="{87209BAC-0059-8F74-7FC3-2D8834079236}"/>
          </ac:spMkLst>
        </pc:spChg>
        <pc:picChg chg="del">
          <ac:chgData name="Rakia Alouane" userId="8d2e934c-cacf-4c8b-9bc3-dcd6b732f5d3" providerId="ADAL" clId="{6E286DF3-2BC5-40B7-A4BC-3873573F69CA}" dt="2024-10-25T12:01:36.495" v="1607" actId="478"/>
          <ac:picMkLst>
            <pc:docMk/>
            <pc:sldMk cId="2011263417" sldId="355"/>
            <ac:picMk id="9" creationId="{1F7481A7-CD44-34B5-97A5-75651A2308B2}"/>
          </ac:picMkLst>
        </pc:picChg>
      </pc:sldChg>
      <pc:sldChg chg="del">
        <pc:chgData name="Rakia Alouane" userId="8d2e934c-cacf-4c8b-9bc3-dcd6b732f5d3" providerId="ADAL" clId="{6E286DF3-2BC5-40B7-A4BC-3873573F69CA}" dt="2024-10-25T11:19:32.206" v="892" actId="47"/>
        <pc:sldMkLst>
          <pc:docMk/>
          <pc:sldMk cId="1968941757" sldId="357"/>
        </pc:sldMkLst>
      </pc:sldChg>
      <pc:sldChg chg="del">
        <pc:chgData name="Rakia Alouane" userId="8d2e934c-cacf-4c8b-9bc3-dcd6b732f5d3" providerId="ADAL" clId="{6E286DF3-2BC5-40B7-A4BC-3873573F69CA}" dt="2024-10-25T11:19:32.618" v="893" actId="47"/>
        <pc:sldMkLst>
          <pc:docMk/>
          <pc:sldMk cId="4012869189" sldId="358"/>
        </pc:sldMkLst>
      </pc:sldChg>
      <pc:sldChg chg="addSp delSp modSp mod modNotesTx">
        <pc:chgData name="Rakia Alouane" userId="8d2e934c-cacf-4c8b-9bc3-dcd6b732f5d3" providerId="ADAL" clId="{6E286DF3-2BC5-40B7-A4BC-3873573F69CA}" dt="2024-10-25T11:46:40.235" v="1265" actId="20577"/>
        <pc:sldMkLst>
          <pc:docMk/>
          <pc:sldMk cId="3637121716" sldId="359"/>
        </pc:sldMkLst>
        <pc:spChg chg="mod">
          <ac:chgData name="Rakia Alouane" userId="8d2e934c-cacf-4c8b-9bc3-dcd6b732f5d3" providerId="ADAL" clId="{6E286DF3-2BC5-40B7-A4BC-3873573F69CA}" dt="2024-10-25T11:35:35.307" v="1071" actId="1076"/>
          <ac:spMkLst>
            <pc:docMk/>
            <pc:sldMk cId="3637121716" sldId="359"/>
            <ac:spMk id="13" creationId="{9A47B37F-B94E-76E7-48D5-23B7312E5461}"/>
          </ac:spMkLst>
        </pc:spChg>
        <pc:spChg chg="mod">
          <ac:chgData name="Rakia Alouane" userId="8d2e934c-cacf-4c8b-9bc3-dcd6b732f5d3" providerId="ADAL" clId="{6E286DF3-2BC5-40B7-A4BC-3873573F69CA}" dt="2024-10-25T11:13:52.085" v="830" actId="20577"/>
          <ac:spMkLst>
            <pc:docMk/>
            <pc:sldMk cId="3637121716" sldId="359"/>
            <ac:spMk id="14" creationId="{E4614FFA-A705-4613-97A5-33B2D5310652}"/>
          </ac:spMkLst>
        </pc:spChg>
        <pc:spChg chg="mod">
          <ac:chgData name="Rakia Alouane" userId="8d2e934c-cacf-4c8b-9bc3-dcd6b732f5d3" providerId="ADAL" clId="{6E286DF3-2BC5-40B7-A4BC-3873573F69CA}" dt="2024-10-25T11:14:03.781" v="850" actId="20577"/>
          <ac:spMkLst>
            <pc:docMk/>
            <pc:sldMk cId="3637121716" sldId="359"/>
            <ac:spMk id="15" creationId="{7A07BC46-2C94-B61B-629D-3DF6A66472A6}"/>
          </ac:spMkLst>
        </pc:spChg>
        <pc:spChg chg="add del">
          <ac:chgData name="Rakia Alouane" userId="8d2e934c-cacf-4c8b-9bc3-dcd6b732f5d3" providerId="ADAL" clId="{6E286DF3-2BC5-40B7-A4BC-3873573F69CA}" dt="2024-10-25T11:19:22.250" v="889" actId="22"/>
          <ac:spMkLst>
            <pc:docMk/>
            <pc:sldMk cId="3637121716" sldId="359"/>
            <ac:spMk id="20" creationId="{94193837-CC7C-DB1E-4F0E-174DD212FC59}"/>
          </ac:spMkLst>
        </pc:spChg>
      </pc:sldChg>
      <pc:sldChg chg="modSp mod modNotesTx">
        <pc:chgData name="Rakia Alouane" userId="8d2e934c-cacf-4c8b-9bc3-dcd6b732f5d3" providerId="ADAL" clId="{6E286DF3-2BC5-40B7-A4BC-3873573F69CA}" dt="2024-10-25T11:46:59.826" v="1281" actId="20577"/>
        <pc:sldMkLst>
          <pc:docMk/>
          <pc:sldMk cId="3555306665" sldId="360"/>
        </pc:sldMkLst>
        <pc:spChg chg="mod">
          <ac:chgData name="Rakia Alouane" userId="8d2e934c-cacf-4c8b-9bc3-dcd6b732f5d3" providerId="ADAL" clId="{6E286DF3-2BC5-40B7-A4BC-3873573F69CA}" dt="2024-10-25T11:23:36.493" v="994" actId="1076"/>
          <ac:spMkLst>
            <pc:docMk/>
            <pc:sldMk cId="3555306665" sldId="360"/>
            <ac:spMk id="13" creationId="{9A47B37F-B94E-76E7-48D5-23B7312E5461}"/>
          </ac:spMkLst>
        </pc:spChg>
        <pc:spChg chg="mod">
          <ac:chgData name="Rakia Alouane" userId="8d2e934c-cacf-4c8b-9bc3-dcd6b732f5d3" providerId="ADAL" clId="{6E286DF3-2BC5-40B7-A4BC-3873573F69CA}" dt="2024-10-25T11:33:40.361" v="1027" actId="20577"/>
          <ac:spMkLst>
            <pc:docMk/>
            <pc:sldMk cId="3555306665" sldId="360"/>
            <ac:spMk id="14" creationId="{E4614FFA-A705-4613-97A5-33B2D5310652}"/>
          </ac:spMkLst>
        </pc:spChg>
        <pc:spChg chg="mod">
          <ac:chgData name="Rakia Alouane" userId="8d2e934c-cacf-4c8b-9bc3-dcd6b732f5d3" providerId="ADAL" clId="{6E286DF3-2BC5-40B7-A4BC-3873573F69CA}" dt="2024-10-25T11:33:44.595" v="1033" actId="20577"/>
          <ac:spMkLst>
            <pc:docMk/>
            <pc:sldMk cId="3555306665" sldId="360"/>
            <ac:spMk id="15" creationId="{7A07BC46-2C94-B61B-629D-3DF6A66472A6}"/>
          </ac:spMkLst>
        </pc:spChg>
      </pc:sldChg>
      <pc:sldChg chg="modSp add mod modNotesTx">
        <pc:chgData name="Rakia Alouane" userId="8d2e934c-cacf-4c8b-9bc3-dcd6b732f5d3" providerId="ADAL" clId="{6E286DF3-2BC5-40B7-A4BC-3873573F69CA}" dt="2024-10-25T13:19:16.629" v="1632" actId="20577"/>
        <pc:sldMkLst>
          <pc:docMk/>
          <pc:sldMk cId="2819204494" sldId="361"/>
        </pc:sldMkLst>
        <pc:spChg chg="mod">
          <ac:chgData name="Rakia Alouane" userId="8d2e934c-cacf-4c8b-9bc3-dcd6b732f5d3" providerId="ADAL" clId="{6E286DF3-2BC5-40B7-A4BC-3873573F69CA}" dt="2024-10-25T13:19:16.629" v="1632" actId="20577"/>
          <ac:spMkLst>
            <pc:docMk/>
            <pc:sldMk cId="2819204494" sldId="361"/>
            <ac:spMk id="13" creationId="{9A47B37F-B94E-76E7-48D5-23B7312E5461}"/>
          </ac:spMkLst>
        </pc:spChg>
        <pc:spChg chg="mod">
          <ac:chgData name="Rakia Alouane" userId="8d2e934c-cacf-4c8b-9bc3-dcd6b732f5d3" providerId="ADAL" clId="{6E286DF3-2BC5-40B7-A4BC-3873573F69CA}" dt="2024-10-25T11:36:24.533" v="1178" actId="20577"/>
          <ac:spMkLst>
            <pc:docMk/>
            <pc:sldMk cId="2819204494" sldId="361"/>
            <ac:spMk id="14" creationId="{E4614FFA-A705-4613-97A5-33B2D5310652}"/>
          </ac:spMkLst>
        </pc:spChg>
        <pc:spChg chg="mod">
          <ac:chgData name="Rakia Alouane" userId="8d2e934c-cacf-4c8b-9bc3-dcd6b732f5d3" providerId="ADAL" clId="{6E286DF3-2BC5-40B7-A4BC-3873573F69CA}" dt="2024-10-25T11:36:26.848" v="1180" actId="20577"/>
          <ac:spMkLst>
            <pc:docMk/>
            <pc:sldMk cId="2819204494" sldId="361"/>
            <ac:spMk id="15" creationId="{7A07BC46-2C94-B61B-629D-3DF6A66472A6}"/>
          </ac:spMkLst>
        </pc:spChg>
      </pc:sldChg>
    </pc:docChg>
  </pc:docChgLst>
  <pc:docChgLst>
    <pc:chgData name="Rakia Alouane" userId="8d2e934c-cacf-4c8b-9bc3-dcd6b732f5d3" providerId="ADAL" clId="{EAEFC40E-23A1-4B55-872B-7C6641133B1D}"/>
    <pc:docChg chg="undo custSel addSld delSld modSld">
      <pc:chgData name="Rakia Alouane" userId="8d2e934c-cacf-4c8b-9bc3-dcd6b732f5d3" providerId="ADAL" clId="{EAEFC40E-23A1-4B55-872B-7C6641133B1D}" dt="2024-10-24T11:33:38.111" v="3161"/>
      <pc:docMkLst>
        <pc:docMk/>
      </pc:docMkLst>
      <pc:sldChg chg="del">
        <pc:chgData name="Rakia Alouane" userId="8d2e934c-cacf-4c8b-9bc3-dcd6b732f5d3" providerId="ADAL" clId="{EAEFC40E-23A1-4B55-872B-7C6641133B1D}" dt="2024-10-24T08:16:07.188" v="1122" actId="47"/>
        <pc:sldMkLst>
          <pc:docMk/>
          <pc:sldMk cId="0" sldId="256"/>
        </pc:sldMkLst>
      </pc:sldChg>
      <pc:sldChg chg="delSp modSp mod setBg delAnim modAnim modNotesTx">
        <pc:chgData name="Rakia Alouane" userId="8d2e934c-cacf-4c8b-9bc3-dcd6b732f5d3" providerId="ADAL" clId="{EAEFC40E-23A1-4B55-872B-7C6641133B1D}" dt="2024-10-24T10:52:12.402" v="3062"/>
        <pc:sldMkLst>
          <pc:docMk/>
          <pc:sldMk cId="0" sldId="258"/>
        </pc:sldMkLst>
        <pc:picChg chg="mod">
          <ac:chgData name="Rakia Alouane" userId="8d2e934c-cacf-4c8b-9bc3-dcd6b732f5d3" providerId="ADAL" clId="{EAEFC40E-23A1-4B55-872B-7C6641133B1D}" dt="2024-10-24T10:51:26.911" v="3061" actId="14100"/>
          <ac:picMkLst>
            <pc:docMk/>
            <pc:sldMk cId="0" sldId="258"/>
            <ac:picMk id="2" creationId="{37E30DB4-C226-57F5-65FB-9BEDB977073A}"/>
          </ac:picMkLst>
        </pc:picChg>
        <pc:picChg chg="del">
          <ac:chgData name="Rakia Alouane" userId="8d2e934c-cacf-4c8b-9bc3-dcd6b732f5d3" providerId="ADAL" clId="{EAEFC40E-23A1-4B55-872B-7C6641133B1D}" dt="2024-10-22T13:27:10.126" v="86" actId="478"/>
          <ac:picMkLst>
            <pc:docMk/>
            <pc:sldMk cId="0" sldId="258"/>
            <ac:picMk id="2" creationId="{9E324A53-B779-7E1D-9092-7F13B1C45593}"/>
          </ac:picMkLst>
        </pc:picChg>
      </pc:sldChg>
      <pc:sldChg chg="delSp del mod delAnim">
        <pc:chgData name="Rakia Alouane" userId="8d2e934c-cacf-4c8b-9bc3-dcd6b732f5d3" providerId="ADAL" clId="{EAEFC40E-23A1-4B55-872B-7C6641133B1D}" dt="2024-10-22T14:20:15.904" v="192" actId="47"/>
        <pc:sldMkLst>
          <pc:docMk/>
          <pc:sldMk cId="1932464921" sldId="339"/>
        </pc:sldMkLst>
        <pc:picChg chg="del">
          <ac:chgData name="Rakia Alouane" userId="8d2e934c-cacf-4c8b-9bc3-dcd6b732f5d3" providerId="ADAL" clId="{EAEFC40E-23A1-4B55-872B-7C6641133B1D}" dt="2024-10-22T13:27:30.213" v="87" actId="478"/>
          <ac:picMkLst>
            <pc:docMk/>
            <pc:sldMk cId="1932464921" sldId="339"/>
            <ac:picMk id="12" creationId="{AA64BBCC-456A-48E3-079F-CBE35432A781}"/>
          </ac:picMkLst>
        </pc:picChg>
      </pc:sldChg>
      <pc:sldChg chg="modSp mod">
        <pc:chgData name="Rakia Alouane" userId="8d2e934c-cacf-4c8b-9bc3-dcd6b732f5d3" providerId="ADAL" clId="{EAEFC40E-23A1-4B55-872B-7C6641133B1D}" dt="2024-10-22T13:22:30.962" v="1" actId="20577"/>
        <pc:sldMkLst>
          <pc:docMk/>
          <pc:sldMk cId="0" sldId="340"/>
        </pc:sldMkLst>
        <pc:spChg chg="mod">
          <ac:chgData name="Rakia Alouane" userId="8d2e934c-cacf-4c8b-9bc3-dcd6b732f5d3" providerId="ADAL" clId="{EAEFC40E-23A1-4B55-872B-7C6641133B1D}" dt="2024-10-22T13:22:30.962" v="1" actId="20577"/>
          <ac:spMkLst>
            <pc:docMk/>
            <pc:sldMk cId="0" sldId="340"/>
            <ac:spMk id="7" creationId="{00000000-0000-0000-0000-000000000000}"/>
          </ac:spMkLst>
        </pc:spChg>
      </pc:sldChg>
      <pc:sldChg chg="addSp delSp modSp del mod">
        <pc:chgData name="Rakia Alouane" userId="8d2e934c-cacf-4c8b-9bc3-dcd6b732f5d3" providerId="ADAL" clId="{EAEFC40E-23A1-4B55-872B-7C6641133B1D}" dt="2024-10-24T08:02:25.099" v="1061" actId="47"/>
        <pc:sldMkLst>
          <pc:docMk/>
          <pc:sldMk cId="1346591375" sldId="341"/>
        </pc:sldMkLst>
        <pc:spChg chg="del">
          <ac:chgData name="Rakia Alouane" userId="8d2e934c-cacf-4c8b-9bc3-dcd6b732f5d3" providerId="ADAL" clId="{EAEFC40E-23A1-4B55-872B-7C6641133B1D}" dt="2024-10-24T08:00:51.681" v="1043" actId="478"/>
          <ac:spMkLst>
            <pc:docMk/>
            <pc:sldMk cId="1346591375" sldId="341"/>
            <ac:spMk id="3" creationId="{61DF4694-1BB5-29AD-63A6-3F0EF02629B1}"/>
          </ac:spMkLst>
        </pc:spChg>
        <pc:spChg chg="add mod">
          <ac:chgData name="Rakia Alouane" userId="8d2e934c-cacf-4c8b-9bc3-dcd6b732f5d3" providerId="ADAL" clId="{EAEFC40E-23A1-4B55-872B-7C6641133B1D}" dt="2024-10-24T07:54:10.425" v="959" actId="1076"/>
          <ac:spMkLst>
            <pc:docMk/>
            <pc:sldMk cId="1346591375" sldId="341"/>
            <ac:spMk id="6" creationId="{25875F71-7D8A-B2F1-77C5-3ECD567B73F3}"/>
          </ac:spMkLst>
        </pc:spChg>
        <pc:spChg chg="mod">
          <ac:chgData name="Rakia Alouane" userId="8d2e934c-cacf-4c8b-9bc3-dcd6b732f5d3" providerId="ADAL" clId="{EAEFC40E-23A1-4B55-872B-7C6641133B1D}" dt="2024-10-24T07:53:16.494" v="945" actId="1076"/>
          <ac:spMkLst>
            <pc:docMk/>
            <pc:sldMk cId="1346591375" sldId="341"/>
            <ac:spMk id="7" creationId="{3DC7A4ED-6016-E065-7E40-03F2B61EC419}"/>
          </ac:spMkLst>
        </pc:spChg>
        <pc:spChg chg="add mod">
          <ac:chgData name="Rakia Alouane" userId="8d2e934c-cacf-4c8b-9bc3-dcd6b732f5d3" providerId="ADAL" clId="{EAEFC40E-23A1-4B55-872B-7C6641133B1D}" dt="2024-10-24T07:57:04.887" v="994" actId="1076"/>
          <ac:spMkLst>
            <pc:docMk/>
            <pc:sldMk cId="1346591375" sldId="341"/>
            <ac:spMk id="8" creationId="{AD41D624-E0B7-FB6F-824B-FB9253916146}"/>
          </ac:spMkLst>
        </pc:spChg>
        <pc:spChg chg="del">
          <ac:chgData name="Rakia Alouane" userId="8d2e934c-cacf-4c8b-9bc3-dcd6b732f5d3" providerId="ADAL" clId="{EAEFC40E-23A1-4B55-872B-7C6641133B1D}" dt="2024-10-24T07:53:59.561" v="957" actId="478"/>
          <ac:spMkLst>
            <pc:docMk/>
            <pc:sldMk cId="1346591375" sldId="341"/>
            <ac:spMk id="9" creationId="{736EDEB1-8835-71CE-7B4F-302ABB10D973}"/>
          </ac:spMkLst>
        </pc:spChg>
        <pc:spChg chg="mod">
          <ac:chgData name="Rakia Alouane" userId="8d2e934c-cacf-4c8b-9bc3-dcd6b732f5d3" providerId="ADAL" clId="{EAEFC40E-23A1-4B55-872B-7C6641133B1D}" dt="2024-10-24T07:53:16.494" v="945" actId="1076"/>
          <ac:spMkLst>
            <pc:docMk/>
            <pc:sldMk cId="1346591375" sldId="341"/>
            <ac:spMk id="10" creationId="{AD725413-E48F-927A-C8F2-ECA70DB7DDCC}"/>
          </ac:spMkLst>
        </pc:spChg>
        <pc:spChg chg="mod">
          <ac:chgData name="Rakia Alouane" userId="8d2e934c-cacf-4c8b-9bc3-dcd6b732f5d3" providerId="ADAL" clId="{EAEFC40E-23A1-4B55-872B-7C6641133B1D}" dt="2024-10-24T07:53:16.494" v="945" actId="1076"/>
          <ac:spMkLst>
            <pc:docMk/>
            <pc:sldMk cId="1346591375" sldId="341"/>
            <ac:spMk id="12" creationId="{5F76789D-9CA1-905F-6095-952918BCD724}"/>
          </ac:spMkLst>
        </pc:spChg>
        <pc:spChg chg="add mod">
          <ac:chgData name="Rakia Alouane" userId="8d2e934c-cacf-4c8b-9bc3-dcd6b732f5d3" providerId="ADAL" clId="{EAEFC40E-23A1-4B55-872B-7C6641133B1D}" dt="2024-10-24T08:00:10.226" v="1038" actId="14100"/>
          <ac:spMkLst>
            <pc:docMk/>
            <pc:sldMk cId="1346591375" sldId="341"/>
            <ac:spMk id="13" creationId="{040CEC25-F7FB-CB3B-549A-A90B5163C17A}"/>
          </ac:spMkLst>
        </pc:spChg>
        <pc:spChg chg="mod">
          <ac:chgData name="Rakia Alouane" userId="8d2e934c-cacf-4c8b-9bc3-dcd6b732f5d3" providerId="ADAL" clId="{EAEFC40E-23A1-4B55-872B-7C6641133B1D}" dt="2024-10-24T07:53:16.494" v="945" actId="1076"/>
          <ac:spMkLst>
            <pc:docMk/>
            <pc:sldMk cId="1346591375" sldId="341"/>
            <ac:spMk id="14" creationId="{C2618AD3-02BA-10CC-1503-F46B22FE5800}"/>
          </ac:spMkLst>
        </pc:spChg>
        <pc:spChg chg="mod">
          <ac:chgData name="Rakia Alouane" userId="8d2e934c-cacf-4c8b-9bc3-dcd6b732f5d3" providerId="ADAL" clId="{EAEFC40E-23A1-4B55-872B-7C6641133B1D}" dt="2024-10-24T07:53:16.494" v="945" actId="1076"/>
          <ac:spMkLst>
            <pc:docMk/>
            <pc:sldMk cId="1346591375" sldId="341"/>
            <ac:spMk id="15" creationId="{C203BC94-22F9-796F-9381-3540154872FD}"/>
          </ac:spMkLst>
        </pc:spChg>
        <pc:spChg chg="add mod">
          <ac:chgData name="Rakia Alouane" userId="8d2e934c-cacf-4c8b-9bc3-dcd6b732f5d3" providerId="ADAL" clId="{EAEFC40E-23A1-4B55-872B-7C6641133B1D}" dt="2024-10-24T07:56:41.880" v="988" actId="1076"/>
          <ac:spMkLst>
            <pc:docMk/>
            <pc:sldMk cId="1346591375" sldId="341"/>
            <ac:spMk id="16" creationId="{0E1080C3-4C31-AD62-38F4-981FAC956043}"/>
          </ac:spMkLst>
        </pc:spChg>
        <pc:spChg chg="mod">
          <ac:chgData name="Rakia Alouane" userId="8d2e934c-cacf-4c8b-9bc3-dcd6b732f5d3" providerId="ADAL" clId="{EAEFC40E-23A1-4B55-872B-7C6641133B1D}" dt="2024-10-24T07:53:16.494" v="945" actId="1076"/>
          <ac:spMkLst>
            <pc:docMk/>
            <pc:sldMk cId="1346591375" sldId="341"/>
            <ac:spMk id="17" creationId="{0A7FE002-50BD-2194-0F82-6F0FC61AB0A0}"/>
          </ac:spMkLst>
        </pc:spChg>
        <pc:spChg chg="mod">
          <ac:chgData name="Rakia Alouane" userId="8d2e934c-cacf-4c8b-9bc3-dcd6b732f5d3" providerId="ADAL" clId="{EAEFC40E-23A1-4B55-872B-7C6641133B1D}" dt="2024-10-24T07:53:16.494" v="945" actId="1076"/>
          <ac:spMkLst>
            <pc:docMk/>
            <pc:sldMk cId="1346591375" sldId="341"/>
            <ac:spMk id="18" creationId="{249ACAAF-8F37-F15B-755E-E2335A23D506}"/>
          </ac:spMkLst>
        </pc:spChg>
        <pc:spChg chg="del mod">
          <ac:chgData name="Rakia Alouane" userId="8d2e934c-cacf-4c8b-9bc3-dcd6b732f5d3" providerId="ADAL" clId="{EAEFC40E-23A1-4B55-872B-7C6641133B1D}" dt="2024-10-24T07:53:57.540" v="956" actId="478"/>
          <ac:spMkLst>
            <pc:docMk/>
            <pc:sldMk cId="1346591375" sldId="341"/>
            <ac:spMk id="20" creationId="{0FF39E27-49A5-6F65-60E0-810B7CCE9D04}"/>
          </ac:spMkLst>
        </pc:spChg>
        <pc:spChg chg="mod">
          <ac:chgData name="Rakia Alouane" userId="8d2e934c-cacf-4c8b-9bc3-dcd6b732f5d3" providerId="ADAL" clId="{EAEFC40E-23A1-4B55-872B-7C6641133B1D}" dt="2024-10-24T08:00:02.099" v="1037" actId="14100"/>
          <ac:spMkLst>
            <pc:docMk/>
            <pc:sldMk cId="1346591375" sldId="341"/>
            <ac:spMk id="21" creationId="{01FDA526-4874-17DF-DB41-1FC3A00A6269}"/>
          </ac:spMkLst>
        </pc:spChg>
        <pc:spChg chg="add mod">
          <ac:chgData name="Rakia Alouane" userId="8d2e934c-cacf-4c8b-9bc3-dcd6b732f5d3" providerId="ADAL" clId="{EAEFC40E-23A1-4B55-872B-7C6641133B1D}" dt="2024-10-24T07:56:48.805" v="990" actId="1076"/>
          <ac:spMkLst>
            <pc:docMk/>
            <pc:sldMk cId="1346591375" sldId="341"/>
            <ac:spMk id="22" creationId="{90D19263-763B-4C6C-FA13-EF592D78D4EA}"/>
          </ac:spMkLst>
        </pc:spChg>
        <pc:spChg chg="mod">
          <ac:chgData name="Rakia Alouane" userId="8d2e934c-cacf-4c8b-9bc3-dcd6b732f5d3" providerId="ADAL" clId="{EAEFC40E-23A1-4B55-872B-7C6641133B1D}" dt="2024-10-24T07:52:02.713" v="936" actId="1076"/>
          <ac:spMkLst>
            <pc:docMk/>
            <pc:sldMk cId="1346591375" sldId="341"/>
            <ac:spMk id="23" creationId="{969F554A-77F6-DD64-8842-C9641C119690}"/>
          </ac:spMkLst>
        </pc:spChg>
        <pc:spChg chg="add del mod">
          <ac:chgData name="Rakia Alouane" userId="8d2e934c-cacf-4c8b-9bc3-dcd6b732f5d3" providerId="ADAL" clId="{EAEFC40E-23A1-4B55-872B-7C6641133B1D}" dt="2024-10-24T07:58:55.713" v="1025" actId="478"/>
          <ac:spMkLst>
            <pc:docMk/>
            <pc:sldMk cId="1346591375" sldId="341"/>
            <ac:spMk id="24" creationId="{7BECD1C8-5A0E-D3E6-5B80-0C2BA8EAE05C}"/>
          </ac:spMkLst>
        </pc:spChg>
        <pc:spChg chg="add del mod">
          <ac:chgData name="Rakia Alouane" userId="8d2e934c-cacf-4c8b-9bc3-dcd6b732f5d3" providerId="ADAL" clId="{EAEFC40E-23A1-4B55-872B-7C6641133B1D}" dt="2024-10-24T07:59:08.499" v="1028" actId="478"/>
          <ac:spMkLst>
            <pc:docMk/>
            <pc:sldMk cId="1346591375" sldId="341"/>
            <ac:spMk id="25" creationId="{A0CFA01B-B118-98EE-4305-207E6A1513A6}"/>
          </ac:spMkLst>
        </pc:spChg>
        <pc:spChg chg="add mod">
          <ac:chgData name="Rakia Alouane" userId="8d2e934c-cacf-4c8b-9bc3-dcd6b732f5d3" providerId="ADAL" clId="{EAEFC40E-23A1-4B55-872B-7C6641133B1D}" dt="2024-10-24T07:57:52.106" v="1008" actId="1076"/>
          <ac:spMkLst>
            <pc:docMk/>
            <pc:sldMk cId="1346591375" sldId="341"/>
            <ac:spMk id="26" creationId="{EC751AA0-6C37-FAF2-CB74-6F1994FF0752}"/>
          </ac:spMkLst>
        </pc:spChg>
        <pc:spChg chg="mod">
          <ac:chgData name="Rakia Alouane" userId="8d2e934c-cacf-4c8b-9bc3-dcd6b732f5d3" providerId="ADAL" clId="{EAEFC40E-23A1-4B55-872B-7C6641133B1D}" dt="2024-10-24T07:56:32.932" v="986" actId="1076"/>
          <ac:spMkLst>
            <pc:docMk/>
            <pc:sldMk cId="1346591375" sldId="341"/>
            <ac:spMk id="27" creationId="{DCCD1553-9869-DEE1-6A29-26178DAB3D9B}"/>
          </ac:spMkLst>
        </pc:spChg>
        <pc:spChg chg="add mod">
          <ac:chgData name="Rakia Alouane" userId="8d2e934c-cacf-4c8b-9bc3-dcd6b732f5d3" providerId="ADAL" clId="{EAEFC40E-23A1-4B55-872B-7C6641133B1D}" dt="2024-10-24T07:57:48.985" v="1007" actId="1076"/>
          <ac:spMkLst>
            <pc:docMk/>
            <pc:sldMk cId="1346591375" sldId="341"/>
            <ac:spMk id="28" creationId="{2790BE5B-418D-3638-8E5B-EDEEB3E13194}"/>
          </ac:spMkLst>
        </pc:spChg>
        <pc:spChg chg="del mod">
          <ac:chgData name="Rakia Alouane" userId="8d2e934c-cacf-4c8b-9bc3-dcd6b732f5d3" providerId="ADAL" clId="{EAEFC40E-23A1-4B55-872B-7C6641133B1D}" dt="2024-10-24T08:00:33.468" v="1042" actId="478"/>
          <ac:spMkLst>
            <pc:docMk/>
            <pc:sldMk cId="1346591375" sldId="341"/>
            <ac:spMk id="29" creationId="{2DBD5158-C412-8935-B898-A67804AA111C}"/>
          </ac:spMkLst>
        </pc:spChg>
        <pc:spChg chg="mod">
          <ac:chgData name="Rakia Alouane" userId="8d2e934c-cacf-4c8b-9bc3-dcd6b732f5d3" providerId="ADAL" clId="{EAEFC40E-23A1-4B55-872B-7C6641133B1D}" dt="2024-10-24T07:56:54.663" v="991" actId="1076"/>
          <ac:spMkLst>
            <pc:docMk/>
            <pc:sldMk cId="1346591375" sldId="341"/>
            <ac:spMk id="30" creationId="{6E28B068-1B3C-1396-5206-8DDF805E6ED6}"/>
          </ac:spMkLst>
        </pc:spChg>
        <pc:spChg chg="add mod">
          <ac:chgData name="Rakia Alouane" userId="8d2e934c-cacf-4c8b-9bc3-dcd6b732f5d3" providerId="ADAL" clId="{EAEFC40E-23A1-4B55-872B-7C6641133B1D}" dt="2024-10-24T07:58:03.321" v="1011" actId="1076"/>
          <ac:spMkLst>
            <pc:docMk/>
            <pc:sldMk cId="1346591375" sldId="341"/>
            <ac:spMk id="31" creationId="{9E7900F5-7B09-FD57-CF0B-13FAA3EE26C9}"/>
          </ac:spMkLst>
        </pc:spChg>
        <pc:spChg chg="add mod">
          <ac:chgData name="Rakia Alouane" userId="8d2e934c-cacf-4c8b-9bc3-dcd6b732f5d3" providerId="ADAL" clId="{EAEFC40E-23A1-4B55-872B-7C6641133B1D}" dt="2024-10-24T07:58:52.669" v="1024" actId="14100"/>
          <ac:spMkLst>
            <pc:docMk/>
            <pc:sldMk cId="1346591375" sldId="341"/>
            <ac:spMk id="32" creationId="{BB66BE88-38D9-5F16-B06D-1FC607623715}"/>
          </ac:spMkLst>
        </pc:spChg>
        <pc:spChg chg="add mod">
          <ac:chgData name="Rakia Alouane" userId="8d2e934c-cacf-4c8b-9bc3-dcd6b732f5d3" providerId="ADAL" clId="{EAEFC40E-23A1-4B55-872B-7C6641133B1D}" dt="2024-10-24T07:59:12.558" v="1029" actId="1076"/>
          <ac:spMkLst>
            <pc:docMk/>
            <pc:sldMk cId="1346591375" sldId="341"/>
            <ac:spMk id="33" creationId="{ED6B48C7-ECE7-662F-4A7D-A90B4A318490}"/>
          </ac:spMkLst>
        </pc:spChg>
        <pc:spChg chg="add mod">
          <ac:chgData name="Rakia Alouane" userId="8d2e934c-cacf-4c8b-9bc3-dcd6b732f5d3" providerId="ADAL" clId="{EAEFC40E-23A1-4B55-872B-7C6641133B1D}" dt="2024-10-24T07:59:53.128" v="1036" actId="1076"/>
          <ac:spMkLst>
            <pc:docMk/>
            <pc:sldMk cId="1346591375" sldId="341"/>
            <ac:spMk id="34" creationId="{BE881216-3419-9017-22DA-14FD0F37A4B1}"/>
          </ac:spMkLst>
        </pc:spChg>
        <pc:spChg chg="add mod">
          <ac:chgData name="Rakia Alouane" userId="8d2e934c-cacf-4c8b-9bc3-dcd6b732f5d3" providerId="ADAL" clId="{EAEFC40E-23A1-4B55-872B-7C6641133B1D}" dt="2024-10-24T08:00:53.665" v="1044"/>
          <ac:spMkLst>
            <pc:docMk/>
            <pc:sldMk cId="1346591375" sldId="341"/>
            <ac:spMk id="35" creationId="{225854EC-E37E-993D-7D6B-277DDED70833}"/>
          </ac:spMkLst>
        </pc:spChg>
        <pc:spChg chg="del mod">
          <ac:chgData name="Rakia Alouane" userId="8d2e934c-cacf-4c8b-9bc3-dcd6b732f5d3" providerId="ADAL" clId="{EAEFC40E-23A1-4B55-872B-7C6641133B1D}" dt="2024-10-24T07:54:27.738" v="962" actId="478"/>
          <ac:spMkLst>
            <pc:docMk/>
            <pc:sldMk cId="1346591375" sldId="341"/>
            <ac:spMk id="40" creationId="{737A0E8B-E503-BC16-36F4-BF5036DD2F3C}"/>
          </ac:spMkLst>
        </pc:spChg>
        <pc:spChg chg="del mod">
          <ac:chgData name="Rakia Alouane" userId="8d2e934c-cacf-4c8b-9bc3-dcd6b732f5d3" providerId="ADAL" clId="{EAEFC40E-23A1-4B55-872B-7C6641133B1D}" dt="2024-10-24T07:53:54.895" v="955" actId="478"/>
          <ac:spMkLst>
            <pc:docMk/>
            <pc:sldMk cId="1346591375" sldId="341"/>
            <ac:spMk id="48" creationId="{1AC6C2AD-D013-6B69-64D7-BAA265554456}"/>
          </ac:spMkLst>
        </pc:spChg>
        <pc:spChg chg="add del mod ord">
          <ac:chgData name="Rakia Alouane" userId="8d2e934c-cacf-4c8b-9bc3-dcd6b732f5d3" providerId="ADAL" clId="{EAEFC40E-23A1-4B55-872B-7C6641133B1D}" dt="2024-10-24T07:52:37.076" v="943" actId="478"/>
          <ac:spMkLst>
            <pc:docMk/>
            <pc:sldMk cId="1346591375" sldId="341"/>
            <ac:spMk id="49" creationId="{40D6D2AB-828D-51A0-4BAC-5D5528313F3F}"/>
          </ac:spMkLst>
        </pc:spChg>
        <pc:spChg chg="mod">
          <ac:chgData name="Rakia Alouane" userId="8d2e934c-cacf-4c8b-9bc3-dcd6b732f5d3" providerId="ADAL" clId="{EAEFC40E-23A1-4B55-872B-7C6641133B1D}" dt="2024-10-24T08:00:16.712" v="1039" actId="14100"/>
          <ac:spMkLst>
            <pc:docMk/>
            <pc:sldMk cId="1346591375" sldId="341"/>
            <ac:spMk id="50" creationId="{9CAD9BEE-F656-E629-3D96-9D8FD942B299}"/>
          </ac:spMkLst>
        </pc:spChg>
        <pc:spChg chg="del mod">
          <ac:chgData name="Rakia Alouane" userId="8d2e934c-cacf-4c8b-9bc3-dcd6b732f5d3" providerId="ADAL" clId="{EAEFC40E-23A1-4B55-872B-7C6641133B1D}" dt="2024-10-24T07:58:43.714" v="1021" actId="478"/>
          <ac:spMkLst>
            <pc:docMk/>
            <pc:sldMk cId="1346591375" sldId="341"/>
            <ac:spMk id="52" creationId="{7C018347-22CA-BE82-ED04-159CABB7BD3F}"/>
          </ac:spMkLst>
        </pc:spChg>
        <pc:spChg chg="del mod">
          <ac:chgData name="Rakia Alouane" userId="8d2e934c-cacf-4c8b-9bc3-dcd6b732f5d3" providerId="ADAL" clId="{EAEFC40E-23A1-4B55-872B-7C6641133B1D}" dt="2024-10-24T07:58:45.353" v="1022" actId="478"/>
          <ac:spMkLst>
            <pc:docMk/>
            <pc:sldMk cId="1346591375" sldId="341"/>
            <ac:spMk id="54" creationId="{FF31572F-F8F4-BF30-F603-89149DE50F9A}"/>
          </ac:spMkLst>
        </pc:spChg>
        <pc:spChg chg="del">
          <ac:chgData name="Rakia Alouane" userId="8d2e934c-cacf-4c8b-9bc3-dcd6b732f5d3" providerId="ADAL" clId="{EAEFC40E-23A1-4B55-872B-7C6641133B1D}" dt="2024-10-24T07:53:25.004" v="947" actId="478"/>
          <ac:spMkLst>
            <pc:docMk/>
            <pc:sldMk cId="1346591375" sldId="341"/>
            <ac:spMk id="55" creationId="{56A27F51-17AF-4E40-F048-6826AB15F08C}"/>
          </ac:spMkLst>
        </pc:spChg>
        <pc:spChg chg="del mod">
          <ac:chgData name="Rakia Alouane" userId="8d2e934c-cacf-4c8b-9bc3-dcd6b732f5d3" providerId="ADAL" clId="{EAEFC40E-23A1-4B55-872B-7C6641133B1D}" dt="2024-10-24T07:57:19.161" v="998" actId="478"/>
          <ac:spMkLst>
            <pc:docMk/>
            <pc:sldMk cId="1346591375" sldId="341"/>
            <ac:spMk id="57" creationId="{7D454697-18D7-7E95-AAEB-338F066B0167}"/>
          </ac:spMkLst>
        </pc:spChg>
        <pc:spChg chg="del mod">
          <ac:chgData name="Rakia Alouane" userId="8d2e934c-cacf-4c8b-9bc3-dcd6b732f5d3" providerId="ADAL" clId="{EAEFC40E-23A1-4B55-872B-7C6641133B1D}" dt="2024-10-24T07:57:57.151" v="1009" actId="478"/>
          <ac:spMkLst>
            <pc:docMk/>
            <pc:sldMk cId="1346591375" sldId="341"/>
            <ac:spMk id="59" creationId="{FAD94AAA-F959-2824-A52A-264585F8B562}"/>
          </ac:spMkLst>
        </pc:spChg>
        <pc:spChg chg="mod">
          <ac:chgData name="Rakia Alouane" userId="8d2e934c-cacf-4c8b-9bc3-dcd6b732f5d3" providerId="ADAL" clId="{EAEFC40E-23A1-4B55-872B-7C6641133B1D}" dt="2024-10-24T07:58:40.837" v="1019" actId="1076"/>
          <ac:spMkLst>
            <pc:docMk/>
            <pc:sldMk cId="1346591375" sldId="341"/>
            <ac:spMk id="60" creationId="{A2920C94-A3F6-5B08-277C-C6D2D866CCA9}"/>
          </ac:spMkLst>
        </pc:spChg>
        <pc:spChg chg="mod">
          <ac:chgData name="Rakia Alouane" userId="8d2e934c-cacf-4c8b-9bc3-dcd6b732f5d3" providerId="ADAL" clId="{EAEFC40E-23A1-4B55-872B-7C6641133B1D}" dt="2024-10-24T08:00:25.135" v="1040" actId="1076"/>
          <ac:spMkLst>
            <pc:docMk/>
            <pc:sldMk cId="1346591375" sldId="341"/>
            <ac:spMk id="61" creationId="{67323584-5563-2B9A-A38E-A9DB88A0EAFA}"/>
          </ac:spMkLst>
        </pc:spChg>
        <pc:spChg chg="del mod">
          <ac:chgData name="Rakia Alouane" userId="8d2e934c-cacf-4c8b-9bc3-dcd6b732f5d3" providerId="ADAL" clId="{EAEFC40E-23A1-4B55-872B-7C6641133B1D}" dt="2024-10-24T07:57:28.202" v="1000" actId="478"/>
          <ac:spMkLst>
            <pc:docMk/>
            <pc:sldMk cId="1346591375" sldId="341"/>
            <ac:spMk id="62" creationId="{A30FB042-11C1-AFB1-D9BA-0372A91D3477}"/>
          </ac:spMkLst>
        </pc:spChg>
        <pc:spChg chg="del mod">
          <ac:chgData name="Rakia Alouane" userId="8d2e934c-cacf-4c8b-9bc3-dcd6b732f5d3" providerId="ADAL" clId="{EAEFC40E-23A1-4B55-872B-7C6641133B1D}" dt="2024-10-24T07:57:01.692" v="993" actId="478"/>
          <ac:spMkLst>
            <pc:docMk/>
            <pc:sldMk cId="1346591375" sldId="341"/>
            <ac:spMk id="63" creationId="{2C8E545C-09B1-A742-A821-96F4D6413991}"/>
          </ac:spMkLst>
        </pc:spChg>
        <pc:spChg chg="del mod">
          <ac:chgData name="Rakia Alouane" userId="8d2e934c-cacf-4c8b-9bc3-dcd6b732f5d3" providerId="ADAL" clId="{EAEFC40E-23A1-4B55-872B-7C6641133B1D}" dt="2024-10-24T07:54:21.422" v="961" actId="478"/>
          <ac:spMkLst>
            <pc:docMk/>
            <pc:sldMk cId="1346591375" sldId="341"/>
            <ac:spMk id="65" creationId="{691FFA0D-E07B-F7BA-9E5D-BF0106CD9736}"/>
          </ac:spMkLst>
        </pc:spChg>
        <pc:spChg chg="mod">
          <ac:chgData name="Rakia Alouane" userId="8d2e934c-cacf-4c8b-9bc3-dcd6b732f5d3" providerId="ADAL" clId="{EAEFC40E-23A1-4B55-872B-7C6641133B1D}" dt="2024-10-24T07:53:16.494" v="945" actId="1076"/>
          <ac:spMkLst>
            <pc:docMk/>
            <pc:sldMk cId="1346591375" sldId="341"/>
            <ac:spMk id="67" creationId="{E116E4A6-2577-3454-9E48-D8FABED0A809}"/>
          </ac:spMkLst>
        </pc:spChg>
        <pc:spChg chg="mod">
          <ac:chgData name="Rakia Alouane" userId="8d2e934c-cacf-4c8b-9bc3-dcd6b732f5d3" providerId="ADAL" clId="{EAEFC40E-23A1-4B55-872B-7C6641133B1D}" dt="2024-10-24T07:53:16.494" v="945" actId="1076"/>
          <ac:spMkLst>
            <pc:docMk/>
            <pc:sldMk cId="1346591375" sldId="341"/>
            <ac:spMk id="68" creationId="{566C29B1-E057-EA9F-2331-F978ACA12F09}"/>
          </ac:spMkLst>
        </pc:spChg>
        <pc:spChg chg="del mod">
          <ac:chgData name="Rakia Alouane" userId="8d2e934c-cacf-4c8b-9bc3-dcd6b732f5d3" providerId="ADAL" clId="{EAEFC40E-23A1-4B55-872B-7C6641133B1D}" dt="2024-10-24T07:55:50.068" v="978" actId="478"/>
          <ac:spMkLst>
            <pc:docMk/>
            <pc:sldMk cId="1346591375" sldId="341"/>
            <ac:spMk id="72" creationId="{A652BD3F-95E3-3ECA-78DD-F08CF55DC897}"/>
          </ac:spMkLst>
        </pc:spChg>
        <pc:spChg chg="del mod">
          <ac:chgData name="Rakia Alouane" userId="8d2e934c-cacf-4c8b-9bc3-dcd6b732f5d3" providerId="ADAL" clId="{EAEFC40E-23A1-4B55-872B-7C6641133B1D}" dt="2024-10-24T07:55:15.801" v="970" actId="478"/>
          <ac:spMkLst>
            <pc:docMk/>
            <pc:sldMk cId="1346591375" sldId="341"/>
            <ac:spMk id="74" creationId="{29EC838B-14E7-0050-7162-A581BD5D3E37}"/>
          </ac:spMkLst>
        </pc:spChg>
        <pc:spChg chg="del mod">
          <ac:chgData name="Rakia Alouane" userId="8d2e934c-cacf-4c8b-9bc3-dcd6b732f5d3" providerId="ADAL" clId="{EAEFC40E-23A1-4B55-872B-7C6641133B1D}" dt="2024-10-24T07:57:36.372" v="1003" actId="478"/>
          <ac:spMkLst>
            <pc:docMk/>
            <pc:sldMk cId="1346591375" sldId="341"/>
            <ac:spMk id="75" creationId="{6B4E5C5E-89F5-60BF-FBCA-8A8EDB9D5CE0}"/>
          </ac:spMkLst>
        </pc:spChg>
        <pc:spChg chg="del mod">
          <ac:chgData name="Rakia Alouane" userId="8d2e934c-cacf-4c8b-9bc3-dcd6b732f5d3" providerId="ADAL" clId="{EAEFC40E-23A1-4B55-872B-7C6641133B1D}" dt="2024-10-24T07:53:26.738" v="948" actId="478"/>
          <ac:spMkLst>
            <pc:docMk/>
            <pc:sldMk cId="1346591375" sldId="341"/>
            <ac:spMk id="76" creationId="{F1648FD5-DB84-6365-BE1C-6B2D6FF0ED9B}"/>
          </ac:spMkLst>
        </pc:spChg>
        <pc:picChg chg="add del mod modCrop">
          <ac:chgData name="Rakia Alouane" userId="8d2e934c-cacf-4c8b-9bc3-dcd6b732f5d3" providerId="ADAL" clId="{EAEFC40E-23A1-4B55-872B-7C6641133B1D}" dt="2024-10-24T07:51:09.883" v="923"/>
          <ac:picMkLst>
            <pc:docMk/>
            <pc:sldMk cId="1346591375" sldId="341"/>
            <ac:picMk id="2" creationId="{42214342-0B10-B599-4035-6635FF67384F}"/>
          </ac:picMkLst>
        </pc:picChg>
        <pc:picChg chg="add mod ord modCrop">
          <ac:chgData name="Rakia Alouane" userId="8d2e934c-cacf-4c8b-9bc3-dcd6b732f5d3" providerId="ADAL" clId="{EAEFC40E-23A1-4B55-872B-7C6641133B1D}" dt="2024-10-24T07:59:47.157" v="1035" actId="1076"/>
          <ac:picMkLst>
            <pc:docMk/>
            <pc:sldMk cId="1346591375" sldId="341"/>
            <ac:picMk id="5" creationId="{2F50A13A-58FA-3FA5-C9AC-1C4AAC66AE5D}"/>
          </ac:picMkLst>
        </pc:picChg>
        <pc:picChg chg="add del">
          <ac:chgData name="Rakia Alouane" userId="8d2e934c-cacf-4c8b-9bc3-dcd6b732f5d3" providerId="ADAL" clId="{EAEFC40E-23A1-4B55-872B-7C6641133B1D}" dt="2024-10-24T07:51:13.835" v="926" actId="478"/>
          <ac:picMkLst>
            <pc:docMk/>
            <pc:sldMk cId="1346591375" sldId="341"/>
            <ac:picMk id="11" creationId="{10EFC310-3B57-F2D7-ACC7-614C03AEE442}"/>
          </ac:picMkLst>
        </pc:picChg>
      </pc:sldChg>
      <pc:sldChg chg="addSp delSp modSp mod delAnim modAnim modNotesTx">
        <pc:chgData name="Rakia Alouane" userId="8d2e934c-cacf-4c8b-9bc3-dcd6b732f5d3" providerId="ADAL" clId="{EAEFC40E-23A1-4B55-872B-7C6641133B1D}" dt="2024-10-24T11:17:26.629" v="3084" actId="14100"/>
        <pc:sldMkLst>
          <pc:docMk/>
          <pc:sldMk cId="816315374" sldId="342"/>
        </pc:sldMkLst>
        <pc:spChg chg="mod">
          <ac:chgData name="Rakia Alouane" userId="8d2e934c-cacf-4c8b-9bc3-dcd6b732f5d3" providerId="ADAL" clId="{EAEFC40E-23A1-4B55-872B-7C6641133B1D}" dt="2024-10-24T08:12:26.906" v="1101" actId="1076"/>
          <ac:spMkLst>
            <pc:docMk/>
            <pc:sldMk cId="816315374" sldId="342"/>
            <ac:spMk id="2" creationId="{9691BB15-251F-0D1E-4D98-5AE5095A7831}"/>
          </ac:spMkLst>
        </pc:spChg>
        <pc:spChg chg="del">
          <ac:chgData name="Rakia Alouane" userId="8d2e934c-cacf-4c8b-9bc3-dcd6b732f5d3" providerId="ADAL" clId="{EAEFC40E-23A1-4B55-872B-7C6641133B1D}" dt="2024-10-24T08:16:18.645" v="1123" actId="478"/>
          <ac:spMkLst>
            <pc:docMk/>
            <pc:sldMk cId="816315374" sldId="342"/>
            <ac:spMk id="3" creationId="{61DF4694-1BB5-29AD-63A6-3F0EF02629B1}"/>
          </ac:spMkLst>
        </pc:spChg>
        <pc:spChg chg="del">
          <ac:chgData name="Rakia Alouane" userId="8d2e934c-cacf-4c8b-9bc3-dcd6b732f5d3" providerId="ADAL" clId="{EAEFC40E-23A1-4B55-872B-7C6641133B1D}" dt="2024-10-24T08:12:33.250" v="1104" actId="478"/>
          <ac:spMkLst>
            <pc:docMk/>
            <pc:sldMk cId="816315374" sldId="342"/>
            <ac:spMk id="5" creationId="{C8250989-32A9-436F-B2A7-A4D65ED6B82A}"/>
          </ac:spMkLst>
        </pc:spChg>
        <pc:spChg chg="add mod">
          <ac:chgData name="Rakia Alouane" userId="8d2e934c-cacf-4c8b-9bc3-dcd6b732f5d3" providerId="ADAL" clId="{EAEFC40E-23A1-4B55-872B-7C6641133B1D}" dt="2024-10-24T08:13:18.400" v="1109" actId="1076"/>
          <ac:spMkLst>
            <pc:docMk/>
            <pc:sldMk cId="816315374" sldId="342"/>
            <ac:spMk id="6" creationId="{D9CC0B28-9095-15E0-3342-35FC55FE0A3D}"/>
          </ac:spMkLst>
        </pc:spChg>
        <pc:spChg chg="add mod">
          <ac:chgData name="Rakia Alouane" userId="8d2e934c-cacf-4c8b-9bc3-dcd6b732f5d3" providerId="ADAL" clId="{EAEFC40E-23A1-4B55-872B-7C6641133B1D}" dt="2024-10-24T08:15:23.080" v="1121" actId="1076"/>
          <ac:spMkLst>
            <pc:docMk/>
            <pc:sldMk cId="816315374" sldId="342"/>
            <ac:spMk id="8" creationId="{0EF41FED-60D1-9703-1B84-155A1F7D0410}"/>
          </ac:spMkLst>
        </pc:spChg>
        <pc:spChg chg="add mod">
          <ac:chgData name="Rakia Alouane" userId="8d2e934c-cacf-4c8b-9bc3-dcd6b732f5d3" providerId="ADAL" clId="{EAEFC40E-23A1-4B55-872B-7C6641133B1D}" dt="2024-10-24T08:16:20.563" v="1124"/>
          <ac:spMkLst>
            <pc:docMk/>
            <pc:sldMk cId="816315374" sldId="342"/>
            <ac:spMk id="9" creationId="{0EAF185F-8E67-1E43-8997-4CA14F622DB2}"/>
          </ac:spMkLst>
        </pc:spChg>
        <pc:spChg chg="del mod">
          <ac:chgData name="Rakia Alouane" userId="8d2e934c-cacf-4c8b-9bc3-dcd6b732f5d3" providerId="ADAL" clId="{EAEFC40E-23A1-4B55-872B-7C6641133B1D}" dt="2024-10-24T08:12:44.588" v="1106" actId="478"/>
          <ac:spMkLst>
            <pc:docMk/>
            <pc:sldMk cId="816315374" sldId="342"/>
            <ac:spMk id="17" creationId="{00000000-0000-0000-0000-000000000000}"/>
          </ac:spMkLst>
        </pc:spChg>
        <pc:spChg chg="mod">
          <ac:chgData name="Rakia Alouane" userId="8d2e934c-cacf-4c8b-9bc3-dcd6b732f5d3" providerId="ADAL" clId="{EAEFC40E-23A1-4B55-872B-7C6641133B1D}" dt="2024-10-24T08:12:29.756" v="1103" actId="20577"/>
          <ac:spMkLst>
            <pc:docMk/>
            <pc:sldMk cId="816315374" sldId="342"/>
            <ac:spMk id="25" creationId="{ACE61668-E00A-0282-7657-B2BA5D24F792}"/>
          </ac:spMkLst>
        </pc:spChg>
        <pc:grpChg chg="mod">
          <ac:chgData name="Rakia Alouane" userId="8d2e934c-cacf-4c8b-9bc3-dcd6b732f5d3" providerId="ADAL" clId="{EAEFC40E-23A1-4B55-872B-7C6641133B1D}" dt="2024-10-24T08:12:26.906" v="1101" actId="1076"/>
          <ac:grpSpMkLst>
            <pc:docMk/>
            <pc:sldMk cId="816315374" sldId="342"/>
            <ac:grpSpMk id="37" creationId="{83F9B63A-CEA5-A4E1-1BA0-C995C3F6EC8E}"/>
          </ac:grpSpMkLst>
        </pc:grpChg>
        <pc:picChg chg="mod">
          <ac:chgData name="Rakia Alouane" userId="8d2e934c-cacf-4c8b-9bc3-dcd6b732f5d3" providerId="ADAL" clId="{EAEFC40E-23A1-4B55-872B-7C6641133B1D}" dt="2024-10-24T11:17:26.629" v="3084" actId="14100"/>
          <ac:picMkLst>
            <pc:docMk/>
            <pc:sldMk cId="816315374" sldId="342"/>
            <ac:picMk id="3" creationId="{EB537E3B-1F14-F583-8084-F65B23BAA9E4}"/>
          </ac:picMkLst>
        </pc:picChg>
        <pc:picChg chg="del">
          <ac:chgData name="Rakia Alouane" userId="8d2e934c-cacf-4c8b-9bc3-dcd6b732f5d3" providerId="ADAL" clId="{EAEFC40E-23A1-4B55-872B-7C6641133B1D}" dt="2024-10-24T08:12:46.885" v="1107" actId="478"/>
          <ac:picMkLst>
            <pc:docMk/>
            <pc:sldMk cId="816315374" sldId="342"/>
            <ac:picMk id="7" creationId="{94B6307B-F25F-0DAB-774C-39B53E2AAF5E}"/>
          </ac:picMkLst>
        </pc:picChg>
      </pc:sldChg>
      <pc:sldChg chg="modSp mod">
        <pc:chgData name="Rakia Alouane" userId="8d2e934c-cacf-4c8b-9bc3-dcd6b732f5d3" providerId="ADAL" clId="{EAEFC40E-23A1-4B55-872B-7C6641133B1D}" dt="2024-10-24T07:49:41.712" v="897" actId="6549"/>
        <pc:sldMkLst>
          <pc:docMk/>
          <pc:sldMk cId="1162197762" sldId="346"/>
        </pc:sldMkLst>
        <pc:spChg chg="mod">
          <ac:chgData name="Rakia Alouane" userId="8d2e934c-cacf-4c8b-9bc3-dcd6b732f5d3" providerId="ADAL" clId="{EAEFC40E-23A1-4B55-872B-7C6641133B1D}" dt="2024-10-24T07:49:41.712" v="897" actId="6549"/>
          <ac:spMkLst>
            <pc:docMk/>
            <pc:sldMk cId="1162197762" sldId="346"/>
            <ac:spMk id="3" creationId="{61DF4694-1BB5-29AD-63A6-3F0EF02629B1}"/>
          </ac:spMkLst>
        </pc:spChg>
      </pc:sldChg>
      <pc:sldChg chg="del">
        <pc:chgData name="Rakia Alouane" userId="8d2e934c-cacf-4c8b-9bc3-dcd6b732f5d3" providerId="ADAL" clId="{EAEFC40E-23A1-4B55-872B-7C6641133B1D}" dt="2024-10-24T08:00:58.862" v="1045" actId="47"/>
        <pc:sldMkLst>
          <pc:docMk/>
          <pc:sldMk cId="3332262238" sldId="347"/>
        </pc:sldMkLst>
      </pc:sldChg>
      <pc:sldChg chg="addSp delSp modSp mod">
        <pc:chgData name="Rakia Alouane" userId="8d2e934c-cacf-4c8b-9bc3-dcd6b732f5d3" providerId="ADAL" clId="{EAEFC40E-23A1-4B55-872B-7C6641133B1D}" dt="2024-10-24T08:30:04.725" v="2390" actId="1076"/>
        <pc:sldMkLst>
          <pc:docMk/>
          <pc:sldMk cId="0" sldId="348"/>
        </pc:sldMkLst>
        <pc:spChg chg="mod">
          <ac:chgData name="Rakia Alouane" userId="8d2e934c-cacf-4c8b-9bc3-dcd6b732f5d3" providerId="ADAL" clId="{EAEFC40E-23A1-4B55-872B-7C6641133B1D}" dt="2024-10-24T08:29:49.371" v="2386" actId="1076"/>
          <ac:spMkLst>
            <pc:docMk/>
            <pc:sldMk cId="0" sldId="348"/>
            <ac:spMk id="6" creationId="{E87F2718-C094-2977-50E3-51242CC4BE4A}"/>
          </ac:spMkLst>
        </pc:spChg>
        <pc:spChg chg="mod">
          <ac:chgData name="Rakia Alouane" userId="8d2e934c-cacf-4c8b-9bc3-dcd6b732f5d3" providerId="ADAL" clId="{EAEFC40E-23A1-4B55-872B-7C6641133B1D}" dt="2024-10-24T08:29:46.305" v="2385" actId="1076"/>
          <ac:spMkLst>
            <pc:docMk/>
            <pc:sldMk cId="0" sldId="348"/>
            <ac:spMk id="7" creationId="{00000000-0000-0000-0000-000000000000}"/>
          </ac:spMkLst>
        </pc:spChg>
        <pc:spChg chg="mod">
          <ac:chgData name="Rakia Alouane" userId="8d2e934c-cacf-4c8b-9bc3-dcd6b732f5d3" providerId="ADAL" clId="{EAEFC40E-23A1-4B55-872B-7C6641133B1D}" dt="2024-10-22T13:23:21.611" v="3" actId="20577"/>
          <ac:spMkLst>
            <pc:docMk/>
            <pc:sldMk cId="0" sldId="348"/>
            <ac:spMk id="9" creationId="{00000000-0000-0000-0000-000000000000}"/>
          </ac:spMkLst>
        </pc:spChg>
        <pc:spChg chg="mod">
          <ac:chgData name="Rakia Alouane" userId="8d2e934c-cacf-4c8b-9bc3-dcd6b732f5d3" providerId="ADAL" clId="{EAEFC40E-23A1-4B55-872B-7C6641133B1D}" dt="2024-10-24T08:28:38.716" v="2272" actId="1076"/>
          <ac:spMkLst>
            <pc:docMk/>
            <pc:sldMk cId="0" sldId="348"/>
            <ac:spMk id="10" creationId="{00000000-0000-0000-0000-000000000000}"/>
          </ac:spMkLst>
        </pc:spChg>
        <pc:spChg chg="mod">
          <ac:chgData name="Rakia Alouane" userId="8d2e934c-cacf-4c8b-9bc3-dcd6b732f5d3" providerId="ADAL" clId="{EAEFC40E-23A1-4B55-872B-7C6641133B1D}" dt="2024-10-24T08:29:54.580" v="2387" actId="688"/>
          <ac:spMkLst>
            <pc:docMk/>
            <pc:sldMk cId="0" sldId="348"/>
            <ac:spMk id="14" creationId="{5539ACFB-59FC-95E2-B82E-76DD8C1D6243}"/>
          </ac:spMkLst>
        </pc:spChg>
        <pc:spChg chg="del">
          <ac:chgData name="Rakia Alouane" userId="8d2e934c-cacf-4c8b-9bc3-dcd6b732f5d3" providerId="ADAL" clId="{EAEFC40E-23A1-4B55-872B-7C6641133B1D}" dt="2024-10-24T08:23:26.227" v="2086" actId="478"/>
          <ac:spMkLst>
            <pc:docMk/>
            <pc:sldMk cId="0" sldId="348"/>
            <ac:spMk id="21" creationId="{9BB09173-97AE-6719-1056-4AAA7EADA53A}"/>
          </ac:spMkLst>
        </pc:spChg>
        <pc:spChg chg="del mod">
          <ac:chgData name="Rakia Alouane" userId="8d2e934c-cacf-4c8b-9bc3-dcd6b732f5d3" providerId="ADAL" clId="{EAEFC40E-23A1-4B55-872B-7C6641133B1D}" dt="2024-10-24T08:23:28.873" v="2087" actId="478"/>
          <ac:spMkLst>
            <pc:docMk/>
            <pc:sldMk cId="0" sldId="348"/>
            <ac:spMk id="22" creationId="{1F9BAAAF-12E2-D7A6-DCF6-3FA6359A7D3C}"/>
          </ac:spMkLst>
        </pc:spChg>
        <pc:picChg chg="add mod">
          <ac:chgData name="Rakia Alouane" userId="8d2e934c-cacf-4c8b-9bc3-dcd6b732f5d3" providerId="ADAL" clId="{EAEFC40E-23A1-4B55-872B-7C6641133B1D}" dt="2024-10-22T13:25:19.230" v="22" actId="1076"/>
          <ac:picMkLst>
            <pc:docMk/>
            <pc:sldMk cId="0" sldId="348"/>
            <ac:picMk id="5" creationId="{C2B46878-6C30-0E76-9376-8F64556E9EBF}"/>
          </ac:picMkLst>
        </pc:picChg>
        <pc:picChg chg="del">
          <ac:chgData name="Rakia Alouane" userId="8d2e934c-cacf-4c8b-9bc3-dcd6b732f5d3" providerId="ADAL" clId="{EAEFC40E-23A1-4B55-872B-7C6641133B1D}" dt="2024-10-22T13:25:15.575" v="21" actId="478"/>
          <ac:picMkLst>
            <pc:docMk/>
            <pc:sldMk cId="0" sldId="348"/>
            <ac:picMk id="8" creationId="{225867D2-D336-6701-9496-F1E75878F304}"/>
          </ac:picMkLst>
        </pc:picChg>
        <pc:picChg chg="add del mod modCrop">
          <ac:chgData name="Rakia Alouane" userId="8d2e934c-cacf-4c8b-9bc3-dcd6b732f5d3" providerId="ADAL" clId="{EAEFC40E-23A1-4B55-872B-7C6641133B1D}" dt="2024-10-24T08:25:40.136" v="2095" actId="478"/>
          <ac:picMkLst>
            <pc:docMk/>
            <pc:sldMk cId="0" sldId="348"/>
            <ac:picMk id="11" creationId="{918E7091-6208-A82E-F87D-04C00751FE83}"/>
          </ac:picMkLst>
        </pc:picChg>
        <pc:picChg chg="del mod">
          <ac:chgData name="Rakia Alouane" userId="8d2e934c-cacf-4c8b-9bc3-dcd6b732f5d3" providerId="ADAL" clId="{EAEFC40E-23A1-4B55-872B-7C6641133B1D}" dt="2024-10-24T08:26:34.285" v="2097" actId="478"/>
          <ac:picMkLst>
            <pc:docMk/>
            <pc:sldMk cId="0" sldId="348"/>
            <ac:picMk id="12" creationId="{8D8AE091-918D-6499-D833-33BB7F62D7CB}"/>
          </ac:picMkLst>
        </pc:picChg>
        <pc:picChg chg="add mod modCrop">
          <ac:chgData name="Rakia Alouane" userId="8d2e934c-cacf-4c8b-9bc3-dcd6b732f5d3" providerId="ADAL" clId="{EAEFC40E-23A1-4B55-872B-7C6641133B1D}" dt="2024-10-24T08:30:04.725" v="2390" actId="1076"/>
          <ac:picMkLst>
            <pc:docMk/>
            <pc:sldMk cId="0" sldId="348"/>
            <ac:picMk id="15" creationId="{8B3F0810-34E8-CD5A-D372-6756E36F2D4F}"/>
          </ac:picMkLst>
        </pc:picChg>
        <pc:picChg chg="del">
          <ac:chgData name="Rakia Alouane" userId="8d2e934c-cacf-4c8b-9bc3-dcd6b732f5d3" providerId="ADAL" clId="{EAEFC40E-23A1-4B55-872B-7C6641133B1D}" dt="2024-10-24T08:23:20.045" v="2084" actId="478"/>
          <ac:picMkLst>
            <pc:docMk/>
            <pc:sldMk cId="0" sldId="348"/>
            <ac:picMk id="17" creationId="{B71F8985-04A1-A03B-0C21-8261D3BFD46A}"/>
          </ac:picMkLst>
        </pc:picChg>
      </pc:sldChg>
      <pc:sldChg chg="delSp modSp mod delAnim modAnim modNotesTx">
        <pc:chgData name="Rakia Alouane" userId="8d2e934c-cacf-4c8b-9bc3-dcd6b732f5d3" providerId="ADAL" clId="{EAEFC40E-23A1-4B55-872B-7C6641133B1D}" dt="2024-10-24T11:33:38.111" v="3161"/>
        <pc:sldMkLst>
          <pc:docMk/>
          <pc:sldMk cId="0" sldId="349"/>
        </pc:sldMkLst>
        <pc:spChg chg="mod">
          <ac:chgData name="Rakia Alouane" userId="8d2e934c-cacf-4c8b-9bc3-dcd6b732f5d3" providerId="ADAL" clId="{EAEFC40E-23A1-4B55-872B-7C6641133B1D}" dt="2024-10-22T13:49:56.863" v="168" actId="20577"/>
          <ac:spMkLst>
            <pc:docMk/>
            <pc:sldMk cId="0" sldId="349"/>
            <ac:spMk id="6" creationId="{00000000-0000-0000-0000-000000000000}"/>
          </ac:spMkLst>
        </pc:spChg>
        <pc:spChg chg="mod">
          <ac:chgData name="Rakia Alouane" userId="8d2e934c-cacf-4c8b-9bc3-dcd6b732f5d3" providerId="ADAL" clId="{EAEFC40E-23A1-4B55-872B-7C6641133B1D}" dt="2024-10-24T11:29:11.657" v="3155" actId="20577"/>
          <ac:spMkLst>
            <pc:docMk/>
            <pc:sldMk cId="0" sldId="349"/>
            <ac:spMk id="8" creationId="{00000000-0000-0000-0000-000000000000}"/>
          </ac:spMkLst>
        </pc:spChg>
        <pc:spChg chg="mod">
          <ac:chgData name="Rakia Alouane" userId="8d2e934c-cacf-4c8b-9bc3-dcd6b732f5d3" providerId="ADAL" clId="{EAEFC40E-23A1-4B55-872B-7C6641133B1D}" dt="2024-10-22T13:50:03.743" v="191" actId="20577"/>
          <ac:spMkLst>
            <pc:docMk/>
            <pc:sldMk cId="0" sldId="349"/>
            <ac:spMk id="12" creationId="{D411409B-0D23-32F7-063E-C852F90FB2E9}"/>
          </ac:spMkLst>
        </pc:spChg>
        <pc:picChg chg="mod">
          <ac:chgData name="Rakia Alouane" userId="8d2e934c-cacf-4c8b-9bc3-dcd6b732f5d3" providerId="ADAL" clId="{EAEFC40E-23A1-4B55-872B-7C6641133B1D}" dt="2024-10-24T11:31:53.482" v="3160" actId="1076"/>
          <ac:picMkLst>
            <pc:docMk/>
            <pc:sldMk cId="0" sldId="349"/>
            <ac:picMk id="3" creationId="{3F0CBE6C-0E39-BC1B-10CF-E5108A0CD59E}"/>
          </ac:picMkLst>
        </pc:picChg>
        <pc:picChg chg="del">
          <ac:chgData name="Rakia Alouane" userId="8d2e934c-cacf-4c8b-9bc3-dcd6b732f5d3" providerId="ADAL" clId="{EAEFC40E-23A1-4B55-872B-7C6641133B1D}" dt="2024-10-22T13:28:32.245" v="89" actId="478"/>
          <ac:picMkLst>
            <pc:docMk/>
            <pc:sldMk cId="0" sldId="349"/>
            <ac:picMk id="17" creationId="{0BB1B1BE-DDA1-DC91-718D-9E3AFA7EADDE}"/>
          </ac:picMkLst>
        </pc:picChg>
      </pc:sldChg>
      <pc:sldChg chg="del">
        <pc:chgData name="Rakia Alouane" userId="8d2e934c-cacf-4c8b-9bc3-dcd6b732f5d3" providerId="ADAL" clId="{EAEFC40E-23A1-4B55-872B-7C6641133B1D}" dt="2024-10-22T14:20:15.904" v="192" actId="47"/>
        <pc:sldMkLst>
          <pc:docMk/>
          <pc:sldMk cId="2999771766" sldId="350"/>
        </pc:sldMkLst>
      </pc:sldChg>
      <pc:sldChg chg="delSp del mod delAnim">
        <pc:chgData name="Rakia Alouane" userId="8d2e934c-cacf-4c8b-9bc3-dcd6b732f5d3" providerId="ADAL" clId="{EAEFC40E-23A1-4B55-872B-7C6641133B1D}" dt="2024-10-22T14:20:15.904" v="192" actId="47"/>
        <pc:sldMkLst>
          <pc:docMk/>
          <pc:sldMk cId="4262778002" sldId="351"/>
        </pc:sldMkLst>
        <pc:picChg chg="del">
          <ac:chgData name="Rakia Alouane" userId="8d2e934c-cacf-4c8b-9bc3-dcd6b732f5d3" providerId="ADAL" clId="{EAEFC40E-23A1-4B55-872B-7C6641133B1D}" dt="2024-10-22T13:28:05.527" v="88" actId="478"/>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EAEFC40E-23A1-4B55-872B-7C6641133B1D}" dt="2024-10-24T11:18:21.782" v="3086"/>
        <pc:sldMkLst>
          <pc:docMk/>
          <pc:sldMk cId="0" sldId="352"/>
        </pc:sldMkLst>
        <pc:spChg chg="mod">
          <ac:chgData name="Rakia Alouane" userId="8d2e934c-cacf-4c8b-9bc3-dcd6b732f5d3" providerId="ADAL" clId="{EAEFC40E-23A1-4B55-872B-7C6641133B1D}" dt="2024-10-22T13:25:34.699" v="47" actId="20577"/>
          <ac:spMkLst>
            <pc:docMk/>
            <pc:sldMk cId="0" sldId="352"/>
            <ac:spMk id="12" creationId="{00000000-0000-0000-0000-000000000000}"/>
          </ac:spMkLst>
        </pc:spChg>
        <pc:spChg chg="mod">
          <ac:chgData name="Rakia Alouane" userId="8d2e934c-cacf-4c8b-9bc3-dcd6b732f5d3" providerId="ADAL" clId="{EAEFC40E-23A1-4B55-872B-7C6641133B1D}" dt="2024-10-22T13:23:25.883" v="5" actId="20577"/>
          <ac:spMkLst>
            <pc:docMk/>
            <pc:sldMk cId="0" sldId="352"/>
            <ac:spMk id="17" creationId="{00000000-0000-0000-0000-000000000000}"/>
          </ac:spMkLst>
        </pc:spChg>
        <pc:spChg chg="add mod">
          <ac:chgData name="Rakia Alouane" userId="8d2e934c-cacf-4c8b-9bc3-dcd6b732f5d3" providerId="ADAL" clId="{EAEFC40E-23A1-4B55-872B-7C6641133B1D}" dt="2024-10-22T13:27:03.572" v="85" actId="1076"/>
          <ac:spMkLst>
            <pc:docMk/>
            <pc:sldMk cId="0" sldId="352"/>
            <ac:spMk id="22" creationId="{2B043D0E-4467-CBC7-1E0C-6CF97A632C34}"/>
          </ac:spMkLst>
        </pc:spChg>
        <pc:picChg chg="del">
          <ac:chgData name="Rakia Alouane" userId="8d2e934c-cacf-4c8b-9bc3-dcd6b732f5d3" providerId="ADAL" clId="{EAEFC40E-23A1-4B55-872B-7C6641133B1D}" dt="2024-10-22T13:26:09.896" v="82" actId="478"/>
          <ac:picMkLst>
            <pc:docMk/>
            <pc:sldMk cId="0" sldId="352"/>
            <ac:picMk id="24" creationId="{153E195C-0D3C-9AEE-8BB1-C59DD3A4F997}"/>
          </ac:picMkLst>
        </pc:picChg>
        <pc:picChg chg="mod">
          <ac:chgData name="Rakia Alouane" userId="8d2e934c-cacf-4c8b-9bc3-dcd6b732f5d3" providerId="ADAL" clId="{EAEFC40E-23A1-4B55-872B-7C6641133B1D}" dt="2024-10-24T11:15:20.889" v="3083" actId="1076"/>
          <ac:picMkLst>
            <pc:docMk/>
            <pc:sldMk cId="0" sldId="352"/>
            <ac:picMk id="24" creationId="{DAE323F0-BB3B-97D0-7CBF-408406747774}"/>
          </ac:picMkLst>
        </pc:picChg>
      </pc:sldChg>
      <pc:sldChg chg="addSp delSp modSp mod delAnim modAnim modNotesTx">
        <pc:chgData name="Rakia Alouane" userId="8d2e934c-cacf-4c8b-9bc3-dcd6b732f5d3" providerId="ADAL" clId="{EAEFC40E-23A1-4B55-872B-7C6641133B1D}" dt="2024-10-24T10:55:12.620" v="3072"/>
        <pc:sldMkLst>
          <pc:docMk/>
          <pc:sldMk cId="3842115472" sldId="353"/>
        </pc:sldMkLst>
        <pc:spChg chg="del">
          <ac:chgData name="Rakia Alouane" userId="8d2e934c-cacf-4c8b-9bc3-dcd6b732f5d3" providerId="ADAL" clId="{EAEFC40E-23A1-4B55-872B-7C6641133B1D}" dt="2024-10-24T07:48:48.029" v="819" actId="478"/>
          <ac:spMkLst>
            <pc:docMk/>
            <pc:sldMk cId="3842115472" sldId="353"/>
            <ac:spMk id="3" creationId="{61DF4694-1BB5-29AD-63A6-3F0EF02629B1}"/>
          </ac:spMkLst>
        </pc:spChg>
        <pc:spChg chg="add del mod">
          <ac:chgData name="Rakia Alouane" userId="8d2e934c-cacf-4c8b-9bc3-dcd6b732f5d3" providerId="ADAL" clId="{EAEFC40E-23A1-4B55-872B-7C6641133B1D}" dt="2024-10-24T07:49:50.259" v="898" actId="478"/>
          <ac:spMkLst>
            <pc:docMk/>
            <pc:sldMk cId="3842115472" sldId="353"/>
            <ac:spMk id="5" creationId="{7CB7125D-F7EA-D924-6881-D012EEE7524A}"/>
          </ac:spMkLst>
        </pc:spChg>
        <pc:spChg chg="mod">
          <ac:chgData name="Rakia Alouane" userId="8d2e934c-cacf-4c8b-9bc3-dcd6b732f5d3" providerId="ADAL" clId="{EAEFC40E-23A1-4B55-872B-7C6641133B1D}" dt="2024-10-22T14:38:46.305" v="781" actId="20577"/>
          <ac:spMkLst>
            <pc:docMk/>
            <pc:sldMk cId="3842115472" sldId="353"/>
            <ac:spMk id="6" creationId="{00000000-0000-0000-0000-000000000000}"/>
          </ac:spMkLst>
        </pc:spChg>
        <pc:spChg chg="add mod">
          <ac:chgData name="Rakia Alouane" userId="8d2e934c-cacf-4c8b-9bc3-dcd6b732f5d3" providerId="ADAL" clId="{EAEFC40E-23A1-4B55-872B-7C6641133B1D}" dt="2024-10-24T07:49:51.931" v="899"/>
          <ac:spMkLst>
            <pc:docMk/>
            <pc:sldMk cId="3842115472" sldId="353"/>
            <ac:spMk id="7" creationId="{4A071288-5F51-7983-5C5B-955726CE07CB}"/>
          </ac:spMkLst>
        </pc:spChg>
        <pc:spChg chg="add mod">
          <ac:chgData name="Rakia Alouane" userId="8d2e934c-cacf-4c8b-9bc3-dcd6b732f5d3" providerId="ADAL" clId="{EAEFC40E-23A1-4B55-872B-7C6641133B1D}" dt="2024-10-24T08:14:32.729" v="1112" actId="1076"/>
          <ac:spMkLst>
            <pc:docMk/>
            <pc:sldMk cId="3842115472" sldId="353"/>
            <ac:spMk id="9" creationId="{16EC5DA9-72B3-4565-962C-E6AC1EE61F68}"/>
          </ac:spMkLst>
        </pc:spChg>
        <pc:spChg chg="add mod">
          <ac:chgData name="Rakia Alouane" userId="8d2e934c-cacf-4c8b-9bc3-dcd6b732f5d3" providerId="ADAL" clId="{EAEFC40E-23A1-4B55-872B-7C6641133B1D}" dt="2024-10-24T08:14:53.722" v="1116" actId="1076"/>
          <ac:spMkLst>
            <pc:docMk/>
            <pc:sldMk cId="3842115472" sldId="353"/>
            <ac:spMk id="10" creationId="{1237D78C-C130-3F2C-50F4-6F3AF321D9A7}"/>
          </ac:spMkLst>
        </pc:spChg>
        <pc:spChg chg="del">
          <ac:chgData name="Rakia Alouane" userId="8d2e934c-cacf-4c8b-9bc3-dcd6b732f5d3" providerId="ADAL" clId="{EAEFC40E-23A1-4B55-872B-7C6641133B1D}" dt="2024-10-22T14:38:48.440" v="782" actId="478"/>
          <ac:spMkLst>
            <pc:docMk/>
            <pc:sldMk cId="3842115472" sldId="353"/>
            <ac:spMk id="11" creationId="{0D77CF9E-E987-9A15-5AC2-7A774D7CC782}"/>
          </ac:spMkLst>
        </pc:spChg>
        <pc:spChg chg="add mod">
          <ac:chgData name="Rakia Alouane" userId="8d2e934c-cacf-4c8b-9bc3-dcd6b732f5d3" providerId="ADAL" clId="{EAEFC40E-23A1-4B55-872B-7C6641133B1D}" dt="2024-10-24T08:15:10.918" v="1119" actId="1076"/>
          <ac:spMkLst>
            <pc:docMk/>
            <pc:sldMk cId="3842115472" sldId="353"/>
            <ac:spMk id="11" creationId="{3CB21B44-FC68-3AFA-9B5D-BC1CB4E4784A}"/>
          </ac:spMkLst>
        </pc:spChg>
        <pc:spChg chg="del">
          <ac:chgData name="Rakia Alouane" userId="8d2e934c-cacf-4c8b-9bc3-dcd6b732f5d3" providerId="ADAL" clId="{EAEFC40E-23A1-4B55-872B-7C6641133B1D}" dt="2024-10-24T07:47:49.571" v="818" actId="478"/>
          <ac:spMkLst>
            <pc:docMk/>
            <pc:sldMk cId="3842115472" sldId="353"/>
            <ac:spMk id="12" creationId="{AC1A52FF-74F8-1C61-2980-7921615F8F47}"/>
          </ac:spMkLst>
        </pc:spChg>
        <pc:spChg chg="del">
          <ac:chgData name="Rakia Alouane" userId="8d2e934c-cacf-4c8b-9bc3-dcd6b732f5d3" providerId="ADAL" clId="{EAEFC40E-23A1-4B55-872B-7C6641133B1D}" dt="2024-10-24T07:47:47.413" v="817" actId="478"/>
          <ac:spMkLst>
            <pc:docMk/>
            <pc:sldMk cId="3842115472" sldId="353"/>
            <ac:spMk id="13" creationId="{3879DD01-A76C-5930-31D1-9ED0D960FA08}"/>
          </ac:spMkLst>
        </pc:spChg>
        <pc:spChg chg="mod">
          <ac:chgData name="Rakia Alouane" userId="8d2e934c-cacf-4c8b-9bc3-dcd6b732f5d3" providerId="ADAL" clId="{EAEFC40E-23A1-4B55-872B-7C6641133B1D}" dt="2024-10-24T08:11:23.392" v="1100" actId="1076"/>
          <ac:spMkLst>
            <pc:docMk/>
            <pc:sldMk cId="3842115472" sldId="353"/>
            <ac:spMk id="16" creationId="{00000000-0000-0000-0000-000000000000}"/>
          </ac:spMkLst>
        </pc:spChg>
        <pc:spChg chg="mod">
          <ac:chgData name="Rakia Alouane" userId="8d2e934c-cacf-4c8b-9bc3-dcd6b732f5d3" providerId="ADAL" clId="{EAEFC40E-23A1-4B55-872B-7C6641133B1D}" dt="2024-10-24T08:11:20.266" v="1099" actId="1076"/>
          <ac:spMkLst>
            <pc:docMk/>
            <pc:sldMk cId="3842115472" sldId="353"/>
            <ac:spMk id="17" creationId="{00000000-0000-0000-0000-000000000000}"/>
          </ac:spMkLst>
        </pc:spChg>
        <pc:picChg chg="del mod">
          <ac:chgData name="Rakia Alouane" userId="8d2e934c-cacf-4c8b-9bc3-dcd6b732f5d3" providerId="ADAL" clId="{EAEFC40E-23A1-4B55-872B-7C6641133B1D}" dt="2024-10-24T10:53:51.318" v="3067" actId="478"/>
          <ac:picMkLst>
            <pc:docMk/>
            <pc:sldMk cId="3842115472" sldId="353"/>
            <ac:picMk id="3" creationId="{1837B76E-0880-22C1-DC79-248F15CED1B1}"/>
          </ac:picMkLst>
        </pc:picChg>
        <pc:picChg chg="mod">
          <ac:chgData name="Rakia Alouane" userId="8d2e934c-cacf-4c8b-9bc3-dcd6b732f5d3" providerId="ADAL" clId="{EAEFC40E-23A1-4B55-872B-7C6641133B1D}" dt="2024-10-24T10:55:09.523" v="3071" actId="1076"/>
          <ac:picMkLst>
            <pc:docMk/>
            <pc:sldMk cId="3842115472" sldId="353"/>
            <ac:picMk id="5" creationId="{3A768D7E-C019-7DC4-5133-30A2FBB29732}"/>
          </ac:picMkLst>
        </pc:picChg>
        <pc:picChg chg="del">
          <ac:chgData name="Rakia Alouane" userId="8d2e934c-cacf-4c8b-9bc3-dcd6b732f5d3" providerId="ADAL" clId="{EAEFC40E-23A1-4B55-872B-7C6641133B1D}" dt="2024-10-22T14:39:10.657" v="816" actId="478"/>
          <ac:picMkLst>
            <pc:docMk/>
            <pc:sldMk cId="3842115472" sldId="353"/>
            <ac:picMk id="5" creationId="{CB16E02E-99BC-8271-7F12-DC14AD503261}"/>
          </ac:picMkLst>
        </pc:picChg>
        <pc:picChg chg="add del mod">
          <ac:chgData name="Rakia Alouane" userId="8d2e934c-cacf-4c8b-9bc3-dcd6b732f5d3" providerId="ADAL" clId="{EAEFC40E-23A1-4B55-872B-7C6641133B1D}" dt="2024-10-22T14:36:35.925" v="497" actId="21"/>
          <ac:picMkLst>
            <pc:docMk/>
            <pc:sldMk cId="3842115472" sldId="353"/>
            <ac:picMk id="9" creationId="{70AADAE5-3E03-3BF6-1BAB-EA83B8D5C27D}"/>
          </ac:picMkLst>
        </pc:picChg>
      </pc:sldChg>
      <pc:sldChg chg="addSp modSp new del mod replTag">
        <pc:chgData name="Rakia Alouane" userId="8d2e934c-cacf-4c8b-9bc3-dcd6b732f5d3" providerId="ADAL" clId="{EAEFC40E-23A1-4B55-872B-7C6641133B1D}" dt="2024-10-24T08:06:58.018" v="1091" actId="47"/>
        <pc:sldMkLst>
          <pc:docMk/>
          <pc:sldMk cId="125123578" sldId="354"/>
        </pc:sldMkLst>
        <pc:picChg chg="add mod">
          <ac:chgData name="Rakia Alouane" userId="8d2e934c-cacf-4c8b-9bc3-dcd6b732f5d3" providerId="ADAL" clId="{EAEFC40E-23A1-4B55-872B-7C6641133B1D}" dt="2024-10-24T07:50:13.481" v="901" actId="14100"/>
          <ac:picMkLst>
            <pc:docMk/>
            <pc:sldMk cId="125123578" sldId="354"/>
            <ac:picMk id="2" creationId="{163CFBFF-8DB2-F56D-371E-C1DE112C0CB6}"/>
          </ac:picMkLst>
        </pc:picChg>
      </pc:sldChg>
      <pc:sldChg chg="modSp mod modAnim modNotesTx">
        <pc:chgData name="Rakia Alouane" userId="8d2e934c-cacf-4c8b-9bc3-dcd6b732f5d3" providerId="ADAL" clId="{EAEFC40E-23A1-4B55-872B-7C6641133B1D}" dt="2024-10-24T11:17:52.056" v="3085"/>
        <pc:sldMkLst>
          <pc:docMk/>
          <pc:sldMk cId="2011263417" sldId="355"/>
        </pc:sldMkLst>
        <pc:spChg chg="mod">
          <ac:chgData name="Rakia Alouane" userId="8d2e934c-cacf-4c8b-9bc3-dcd6b732f5d3" providerId="ADAL" clId="{EAEFC40E-23A1-4B55-872B-7C6641133B1D}" dt="2024-10-24T09:26:38.069" v="3014" actId="20577"/>
          <ac:spMkLst>
            <pc:docMk/>
            <pc:sldMk cId="2011263417" sldId="355"/>
            <ac:spMk id="6" creationId="{D9CC0B28-9095-15E0-3342-35FC55FE0A3D}"/>
          </ac:spMkLst>
        </pc:spChg>
        <pc:picChg chg="mod">
          <ac:chgData name="Rakia Alouane" userId="8d2e934c-cacf-4c8b-9bc3-dcd6b732f5d3" providerId="ADAL" clId="{EAEFC40E-23A1-4B55-872B-7C6641133B1D}" dt="2024-10-24T10:58:24.503" v="3079" actId="1076"/>
          <ac:picMkLst>
            <pc:docMk/>
            <pc:sldMk cId="2011263417" sldId="355"/>
            <ac:picMk id="9" creationId="{1F7481A7-CD44-34B5-97A5-75651A2308B2}"/>
          </ac:picMkLst>
        </pc:picChg>
      </pc:sldChg>
      <pc:sldChg chg="addSp delSp modSp add del mod">
        <pc:chgData name="Rakia Alouane" userId="8d2e934c-cacf-4c8b-9bc3-dcd6b732f5d3" providerId="ADAL" clId="{EAEFC40E-23A1-4B55-872B-7C6641133B1D}" dt="2024-10-24T08:02:36.702" v="1064" actId="47"/>
        <pc:sldMkLst>
          <pc:docMk/>
          <pc:sldMk cId="2897824271" sldId="355"/>
        </pc:sldMkLst>
        <pc:spChg chg="add mod">
          <ac:chgData name="Rakia Alouane" userId="8d2e934c-cacf-4c8b-9bc3-dcd6b732f5d3" providerId="ADAL" clId="{EAEFC40E-23A1-4B55-872B-7C6641133B1D}" dt="2024-10-24T08:01:33.217" v="1048" actId="1076"/>
          <ac:spMkLst>
            <pc:docMk/>
            <pc:sldMk cId="2897824271" sldId="355"/>
            <ac:spMk id="2" creationId="{53750088-EE4B-65CA-0849-0B12FBC51ACF}"/>
          </ac:spMkLst>
        </pc:spChg>
        <pc:spChg chg="del">
          <ac:chgData name="Rakia Alouane" userId="8d2e934c-cacf-4c8b-9bc3-dcd6b732f5d3" providerId="ADAL" clId="{EAEFC40E-23A1-4B55-872B-7C6641133B1D}" dt="2024-10-24T08:02:08.522" v="1057" actId="478"/>
          <ac:spMkLst>
            <pc:docMk/>
            <pc:sldMk cId="2897824271" sldId="355"/>
            <ac:spMk id="6" creationId="{25875F71-7D8A-B2F1-77C5-3ECD567B73F3}"/>
          </ac:spMkLst>
        </pc:spChg>
        <pc:spChg chg="del">
          <ac:chgData name="Rakia Alouane" userId="8d2e934c-cacf-4c8b-9bc3-dcd6b732f5d3" providerId="ADAL" clId="{EAEFC40E-23A1-4B55-872B-7C6641133B1D}" dt="2024-10-24T08:02:03.619" v="1056" actId="478"/>
          <ac:spMkLst>
            <pc:docMk/>
            <pc:sldMk cId="2897824271" sldId="355"/>
            <ac:spMk id="10" creationId="{AD725413-E48F-927A-C8F2-ECA70DB7DDCC}"/>
          </ac:spMkLst>
        </pc:spChg>
        <pc:spChg chg="add del">
          <ac:chgData name="Rakia Alouane" userId="8d2e934c-cacf-4c8b-9bc3-dcd6b732f5d3" providerId="ADAL" clId="{EAEFC40E-23A1-4B55-872B-7C6641133B1D}" dt="2024-10-24T08:01:56.376" v="1053" actId="478"/>
          <ac:spMkLst>
            <pc:docMk/>
            <pc:sldMk cId="2897824271" sldId="355"/>
            <ac:spMk id="12" creationId="{5F76789D-9CA1-905F-6095-952918BCD724}"/>
          </ac:spMkLst>
        </pc:spChg>
        <pc:spChg chg="add del">
          <ac:chgData name="Rakia Alouane" userId="8d2e934c-cacf-4c8b-9bc3-dcd6b732f5d3" providerId="ADAL" clId="{EAEFC40E-23A1-4B55-872B-7C6641133B1D}" dt="2024-10-24T08:02:15.453" v="1059" actId="478"/>
          <ac:spMkLst>
            <pc:docMk/>
            <pc:sldMk cId="2897824271" sldId="355"/>
            <ac:spMk id="17" creationId="{0A7FE002-50BD-2194-0F82-6F0FC61AB0A0}"/>
          </ac:spMkLst>
        </pc:spChg>
        <pc:spChg chg="del">
          <ac:chgData name="Rakia Alouane" userId="8d2e934c-cacf-4c8b-9bc3-dcd6b732f5d3" providerId="ADAL" clId="{EAEFC40E-23A1-4B55-872B-7C6641133B1D}" dt="2024-10-24T08:01:47.472" v="1051" actId="478"/>
          <ac:spMkLst>
            <pc:docMk/>
            <pc:sldMk cId="2897824271" sldId="355"/>
            <ac:spMk id="32" creationId="{BB66BE88-38D9-5F16-B06D-1FC607623715}"/>
          </ac:spMkLst>
        </pc:spChg>
        <pc:spChg chg="mod">
          <ac:chgData name="Rakia Alouane" userId="8d2e934c-cacf-4c8b-9bc3-dcd6b732f5d3" providerId="ADAL" clId="{EAEFC40E-23A1-4B55-872B-7C6641133B1D}" dt="2024-10-24T08:01:41.324" v="1049" actId="1076"/>
          <ac:spMkLst>
            <pc:docMk/>
            <pc:sldMk cId="2897824271" sldId="355"/>
            <ac:spMk id="33" creationId="{ED6B48C7-ECE7-662F-4A7D-A90B4A318490}"/>
          </ac:spMkLst>
        </pc:spChg>
        <pc:spChg chg="add del">
          <ac:chgData name="Rakia Alouane" userId="8d2e934c-cacf-4c8b-9bc3-dcd6b732f5d3" providerId="ADAL" clId="{EAEFC40E-23A1-4B55-872B-7C6641133B1D}" dt="2024-10-24T08:02:01.645" v="1055" actId="478"/>
          <ac:spMkLst>
            <pc:docMk/>
            <pc:sldMk cId="2897824271" sldId="355"/>
            <ac:spMk id="50" creationId="{9CAD9BEE-F656-E629-3D96-9D8FD942B299}"/>
          </ac:spMkLst>
        </pc:spChg>
        <pc:spChg chg="del">
          <ac:chgData name="Rakia Alouane" userId="8d2e934c-cacf-4c8b-9bc3-dcd6b732f5d3" providerId="ADAL" clId="{EAEFC40E-23A1-4B55-872B-7C6641133B1D}" dt="2024-10-24T08:01:44.196" v="1050" actId="478"/>
          <ac:spMkLst>
            <pc:docMk/>
            <pc:sldMk cId="2897824271" sldId="355"/>
            <ac:spMk id="68" creationId="{566C29B1-E057-EA9F-2331-F978ACA12F09}"/>
          </ac:spMkLst>
        </pc:spChg>
      </pc:sldChg>
      <pc:sldChg chg="addSp modSp add del mod">
        <pc:chgData name="Rakia Alouane" userId="8d2e934c-cacf-4c8b-9bc3-dcd6b732f5d3" providerId="ADAL" clId="{EAEFC40E-23A1-4B55-872B-7C6641133B1D}" dt="2024-10-24T08:06:05.168" v="1088" actId="47"/>
        <pc:sldMkLst>
          <pc:docMk/>
          <pc:sldMk cId="2129808813" sldId="356"/>
        </pc:sldMkLst>
        <pc:spChg chg="mod">
          <ac:chgData name="Rakia Alouane" userId="8d2e934c-cacf-4c8b-9bc3-dcd6b732f5d3" providerId="ADAL" clId="{EAEFC40E-23A1-4B55-872B-7C6641133B1D}" dt="2024-10-24T08:03:02.741" v="1068" actId="14100"/>
          <ac:spMkLst>
            <pc:docMk/>
            <pc:sldMk cId="2129808813" sldId="356"/>
            <ac:spMk id="2" creationId="{53750088-EE4B-65CA-0849-0B12FBC51ACF}"/>
          </ac:spMkLst>
        </pc:spChg>
        <pc:spChg chg="add mod">
          <ac:chgData name="Rakia Alouane" userId="8d2e934c-cacf-4c8b-9bc3-dcd6b732f5d3" providerId="ADAL" clId="{EAEFC40E-23A1-4B55-872B-7C6641133B1D}" dt="2024-10-24T08:02:48.340" v="1066" actId="1076"/>
          <ac:spMkLst>
            <pc:docMk/>
            <pc:sldMk cId="2129808813" sldId="356"/>
            <ac:spMk id="3" creationId="{2DFA6F5B-7F93-5FAA-C869-45F42A67C0E5}"/>
          </ac:spMkLst>
        </pc:spChg>
        <pc:spChg chg="add mod">
          <ac:chgData name="Rakia Alouane" userId="8d2e934c-cacf-4c8b-9bc3-dcd6b732f5d3" providerId="ADAL" clId="{EAEFC40E-23A1-4B55-872B-7C6641133B1D}" dt="2024-10-24T08:03:14.742" v="1070" actId="1076"/>
          <ac:spMkLst>
            <pc:docMk/>
            <pc:sldMk cId="2129808813" sldId="356"/>
            <ac:spMk id="6" creationId="{9781C04A-B52A-9401-CE41-1D1FEE79CB3A}"/>
          </ac:spMkLst>
        </pc:spChg>
        <pc:spChg chg="add mod">
          <ac:chgData name="Rakia Alouane" userId="8d2e934c-cacf-4c8b-9bc3-dcd6b732f5d3" providerId="ADAL" clId="{EAEFC40E-23A1-4B55-872B-7C6641133B1D}" dt="2024-10-24T08:03:30.545" v="1072" actId="1076"/>
          <ac:spMkLst>
            <pc:docMk/>
            <pc:sldMk cId="2129808813" sldId="356"/>
            <ac:spMk id="9" creationId="{925C28E2-F4C2-E92F-DDC7-8203D9E3E09C}"/>
          </ac:spMkLst>
        </pc:spChg>
        <pc:spChg chg="mod">
          <ac:chgData name="Rakia Alouane" userId="8d2e934c-cacf-4c8b-9bc3-dcd6b732f5d3" providerId="ADAL" clId="{EAEFC40E-23A1-4B55-872B-7C6641133B1D}" dt="2024-10-24T08:02:53.918" v="1067" actId="14100"/>
          <ac:spMkLst>
            <pc:docMk/>
            <pc:sldMk cId="2129808813" sldId="356"/>
            <ac:spMk id="50" creationId="{9CAD9BEE-F656-E629-3D96-9D8FD942B299}"/>
          </ac:spMkLst>
        </pc:spChg>
      </pc:sldChg>
      <pc:sldChg chg="addSp delSp modSp add mod">
        <pc:chgData name="Rakia Alouane" userId="8d2e934c-cacf-4c8b-9bc3-dcd6b732f5d3" providerId="ADAL" clId="{EAEFC40E-23A1-4B55-872B-7C6641133B1D}" dt="2024-10-24T08:08:16.830" v="1096" actId="14100"/>
        <pc:sldMkLst>
          <pc:docMk/>
          <pc:sldMk cId="1968941757" sldId="357"/>
        </pc:sldMkLst>
        <pc:spChg chg="mod">
          <ac:chgData name="Rakia Alouane" userId="8d2e934c-cacf-4c8b-9bc3-dcd6b732f5d3" providerId="ADAL" clId="{EAEFC40E-23A1-4B55-872B-7C6641133B1D}" dt="2024-10-24T08:03:38.886" v="1074" actId="1076"/>
          <ac:spMkLst>
            <pc:docMk/>
            <pc:sldMk cId="1968941757" sldId="357"/>
            <ac:spMk id="3" creationId="{2DFA6F5B-7F93-5FAA-C869-45F42A67C0E5}"/>
          </ac:spMkLst>
        </pc:spChg>
        <pc:spChg chg="add mod">
          <ac:chgData name="Rakia Alouane" userId="8d2e934c-cacf-4c8b-9bc3-dcd6b732f5d3" providerId="ADAL" clId="{EAEFC40E-23A1-4B55-872B-7C6641133B1D}" dt="2024-10-24T08:04:21.277" v="1080" actId="1076"/>
          <ac:spMkLst>
            <pc:docMk/>
            <pc:sldMk cId="1968941757" sldId="357"/>
            <ac:spMk id="10" creationId="{F0E880B7-77B2-6292-6CBE-E24856377E5E}"/>
          </ac:spMkLst>
        </pc:spChg>
        <pc:spChg chg="add mod">
          <ac:chgData name="Rakia Alouane" userId="8d2e934c-cacf-4c8b-9bc3-dcd6b732f5d3" providerId="ADAL" clId="{EAEFC40E-23A1-4B55-872B-7C6641133B1D}" dt="2024-10-24T08:04:29.020" v="1082" actId="1076"/>
          <ac:spMkLst>
            <pc:docMk/>
            <pc:sldMk cId="1968941757" sldId="357"/>
            <ac:spMk id="11" creationId="{B12DFD8A-99A7-486C-A278-9230A8BEA27D}"/>
          </ac:spMkLst>
        </pc:spChg>
        <pc:spChg chg="mod">
          <ac:chgData name="Rakia Alouane" userId="8d2e934c-cacf-4c8b-9bc3-dcd6b732f5d3" providerId="ADAL" clId="{EAEFC40E-23A1-4B55-872B-7C6641133B1D}" dt="2024-10-24T08:08:16.830" v="1096" actId="14100"/>
          <ac:spMkLst>
            <pc:docMk/>
            <pc:sldMk cId="1968941757" sldId="357"/>
            <ac:spMk id="13" creationId="{040CEC25-F7FB-CB3B-549A-A90B5163C17A}"/>
          </ac:spMkLst>
        </pc:spChg>
        <pc:spChg chg="add mod">
          <ac:chgData name="Rakia Alouane" userId="8d2e934c-cacf-4c8b-9bc3-dcd6b732f5d3" providerId="ADAL" clId="{EAEFC40E-23A1-4B55-872B-7C6641133B1D}" dt="2024-10-24T08:05:11.683" v="1086" actId="14100"/>
          <ac:spMkLst>
            <pc:docMk/>
            <pc:sldMk cId="1968941757" sldId="357"/>
            <ac:spMk id="20" creationId="{ACA395A5-D6AE-5997-9B41-157AC23F1AA6}"/>
          </ac:spMkLst>
        </pc:spChg>
        <pc:spChg chg="add del">
          <ac:chgData name="Rakia Alouane" userId="8d2e934c-cacf-4c8b-9bc3-dcd6b732f5d3" providerId="ADAL" clId="{EAEFC40E-23A1-4B55-872B-7C6641133B1D}" dt="2024-10-24T08:03:52.787" v="1076" actId="478"/>
          <ac:spMkLst>
            <pc:docMk/>
            <pc:sldMk cId="1968941757" sldId="357"/>
            <ac:spMk id="28" creationId="{2790BE5B-418D-3638-8E5B-EDEEB3E13194}"/>
          </ac:spMkLst>
        </pc:spChg>
        <pc:spChg chg="del mod">
          <ac:chgData name="Rakia Alouane" userId="8d2e934c-cacf-4c8b-9bc3-dcd6b732f5d3" providerId="ADAL" clId="{EAEFC40E-23A1-4B55-872B-7C6641133B1D}" dt="2024-10-24T08:04:07.582" v="1078" actId="478"/>
          <ac:spMkLst>
            <pc:docMk/>
            <pc:sldMk cId="1968941757" sldId="357"/>
            <ac:spMk id="60" creationId="{A2920C94-A3F6-5B08-277C-C6D2D866CCA9}"/>
          </ac:spMkLst>
        </pc:spChg>
        <pc:picChg chg="mod">
          <ac:chgData name="Rakia Alouane" userId="8d2e934c-cacf-4c8b-9bc3-dcd6b732f5d3" providerId="ADAL" clId="{EAEFC40E-23A1-4B55-872B-7C6641133B1D}" dt="2024-10-24T08:08:07.181" v="1094" actId="14100"/>
          <ac:picMkLst>
            <pc:docMk/>
            <pc:sldMk cId="1968941757" sldId="357"/>
            <ac:picMk id="5" creationId="{2F50A13A-58FA-3FA5-C9AC-1C4AAC66AE5D}"/>
          </ac:picMkLst>
        </pc:picChg>
      </pc:sldChg>
      <pc:sldChg chg="modSp add mod modTransition modAnim">
        <pc:chgData name="Rakia Alouane" userId="8d2e934c-cacf-4c8b-9bc3-dcd6b732f5d3" providerId="ADAL" clId="{EAEFC40E-23A1-4B55-872B-7C6641133B1D}" dt="2024-10-24T08:09:09.568" v="1098" actId="14100"/>
        <pc:sldMkLst>
          <pc:docMk/>
          <pc:sldMk cId="4012869189" sldId="358"/>
        </pc:sldMkLst>
        <pc:spChg chg="mod">
          <ac:chgData name="Rakia Alouane" userId="8d2e934c-cacf-4c8b-9bc3-dcd6b732f5d3" providerId="ADAL" clId="{EAEFC40E-23A1-4B55-872B-7C6641133B1D}" dt="2024-10-24T08:08:23.503" v="1097" actId="14100"/>
          <ac:spMkLst>
            <pc:docMk/>
            <pc:sldMk cId="4012869189" sldId="358"/>
            <ac:spMk id="13" creationId="{040CEC25-F7FB-CB3B-549A-A90B5163C17A}"/>
          </ac:spMkLst>
        </pc:spChg>
        <pc:spChg chg="mod">
          <ac:chgData name="Rakia Alouane" userId="8d2e934c-cacf-4c8b-9bc3-dcd6b732f5d3" providerId="ADAL" clId="{EAEFC40E-23A1-4B55-872B-7C6641133B1D}" dt="2024-10-24T08:07:56.122" v="1092" actId="14100"/>
          <ac:spMkLst>
            <pc:docMk/>
            <pc:sldMk cId="4012869189" sldId="358"/>
            <ac:spMk id="33" creationId="{ED6B48C7-ECE7-662F-4A7D-A90B4A318490}"/>
          </ac:spMkLst>
        </pc:spChg>
        <pc:spChg chg="mod">
          <ac:chgData name="Rakia Alouane" userId="8d2e934c-cacf-4c8b-9bc3-dcd6b732f5d3" providerId="ADAL" clId="{EAEFC40E-23A1-4B55-872B-7C6641133B1D}" dt="2024-10-24T08:09:09.568" v="1098" actId="14100"/>
          <ac:spMkLst>
            <pc:docMk/>
            <pc:sldMk cId="4012869189" sldId="358"/>
            <ac:spMk id="34" creationId="{BE881216-3419-9017-22DA-14FD0F37A4B1}"/>
          </ac:spMkLst>
        </pc:spChg>
        <pc:picChg chg="mod">
          <ac:chgData name="Rakia Alouane" userId="8d2e934c-cacf-4c8b-9bc3-dcd6b732f5d3" providerId="ADAL" clId="{EAEFC40E-23A1-4B55-872B-7C6641133B1D}" dt="2024-10-24T08:08:00.485" v="1093" actId="14100"/>
          <ac:picMkLst>
            <pc:docMk/>
            <pc:sldMk cId="4012869189" sldId="358"/>
            <ac:picMk id="5" creationId="{2F50A13A-58FA-3FA5-C9AC-1C4AAC66AE5D}"/>
          </ac:picMkLst>
        </pc:picChg>
      </pc:sldChg>
    </pc:docChg>
  </pc:docChgLst>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09F1FCE9-FA62-4B9C-B7BC-CF15F9BB8274}"/>
    <pc:docChg chg="undo custSel modSld">
      <pc:chgData name="Rakia Alouane" userId="8d2e934c-cacf-4c8b-9bc3-dcd6b732f5d3" providerId="ADAL" clId="{09F1FCE9-FA62-4B9C-B7BC-CF15F9BB8274}" dt="2024-11-01T15:00:56.955" v="677" actId="1076"/>
      <pc:docMkLst>
        <pc:docMk/>
      </pc:docMkLst>
      <pc:sldChg chg="modSp mod modNotesTx">
        <pc:chgData name="Rakia Alouane" userId="8d2e934c-cacf-4c8b-9bc3-dcd6b732f5d3" providerId="ADAL" clId="{09F1FCE9-FA62-4B9C-B7BC-CF15F9BB8274}" dt="2024-11-01T13:00:18.205" v="601" actId="1076"/>
        <pc:sldMkLst>
          <pc:docMk/>
          <pc:sldMk cId="0" sldId="258"/>
        </pc:sldMkLst>
        <pc:picChg chg="mod">
          <ac:chgData name="Rakia Alouane" userId="8d2e934c-cacf-4c8b-9bc3-dcd6b732f5d3" providerId="ADAL" clId="{09F1FCE9-FA62-4B9C-B7BC-CF15F9BB8274}" dt="2024-11-01T13:00:18.205" v="601" actId="1076"/>
          <ac:picMkLst>
            <pc:docMk/>
            <pc:sldMk cId="0" sldId="258"/>
            <ac:picMk id="2" creationId="{04B3499C-51BF-F6B5-B623-2DA101749547}"/>
          </ac:picMkLst>
        </pc:picChg>
      </pc:sldChg>
      <pc:sldChg chg="modSp mod modAnim">
        <pc:chgData name="Rakia Alouane" userId="8d2e934c-cacf-4c8b-9bc3-dcd6b732f5d3" providerId="ADAL" clId="{09F1FCE9-FA62-4B9C-B7BC-CF15F9BB8274}" dt="2024-11-01T14:33:25.584" v="605"/>
        <pc:sldMkLst>
          <pc:docMk/>
          <pc:sldMk cId="2227978115" sldId="292"/>
        </pc:sldMkLst>
        <pc:picChg chg="mod">
          <ac:chgData name="Rakia Alouane" userId="8d2e934c-cacf-4c8b-9bc3-dcd6b732f5d3" providerId="ADAL" clId="{09F1FCE9-FA62-4B9C-B7BC-CF15F9BB8274}" dt="2024-11-01T14:32:58.090" v="604" actId="1076"/>
          <ac:picMkLst>
            <pc:docMk/>
            <pc:sldMk cId="2227978115" sldId="292"/>
            <ac:picMk id="19" creationId="{7F1E03E1-C7B2-A295-BB23-27E5D71F0245}"/>
          </ac:picMkLst>
        </pc:picChg>
      </pc:sldChg>
      <pc:sldChg chg="modSp mod">
        <pc:chgData name="Rakia Alouane" userId="8d2e934c-cacf-4c8b-9bc3-dcd6b732f5d3" providerId="ADAL" clId="{09F1FCE9-FA62-4B9C-B7BC-CF15F9BB8274}" dt="2024-11-01T14:34:05.039" v="609" actId="14100"/>
        <pc:sldMkLst>
          <pc:docMk/>
          <pc:sldMk cId="3202247832" sldId="307"/>
        </pc:sldMkLst>
        <pc:picChg chg="mod">
          <ac:chgData name="Rakia Alouane" userId="8d2e934c-cacf-4c8b-9bc3-dcd6b732f5d3" providerId="ADAL" clId="{09F1FCE9-FA62-4B9C-B7BC-CF15F9BB8274}" dt="2024-11-01T14:34:05.039" v="609" actId="14100"/>
          <ac:picMkLst>
            <pc:docMk/>
            <pc:sldMk cId="3202247832" sldId="307"/>
            <ac:picMk id="17" creationId="{B38D0689-B534-BDC2-3341-340C265EC9DC}"/>
          </ac:picMkLst>
        </pc:picChg>
      </pc:sldChg>
      <pc:sldChg chg="modSp mod modAnim modNotesTx">
        <pc:chgData name="Rakia Alouane" userId="8d2e934c-cacf-4c8b-9bc3-dcd6b732f5d3" providerId="ADAL" clId="{09F1FCE9-FA62-4B9C-B7BC-CF15F9BB8274}" dt="2024-11-01T14:37:31.513" v="641"/>
        <pc:sldMkLst>
          <pc:docMk/>
          <pc:sldMk cId="1306160734" sldId="308"/>
        </pc:sldMkLst>
        <pc:picChg chg="mod">
          <ac:chgData name="Rakia Alouane" userId="8d2e934c-cacf-4c8b-9bc3-dcd6b732f5d3" providerId="ADAL" clId="{09F1FCE9-FA62-4B9C-B7BC-CF15F9BB8274}" dt="2024-11-01T14:37:01.859" v="640" actId="1076"/>
          <ac:picMkLst>
            <pc:docMk/>
            <pc:sldMk cId="1306160734" sldId="308"/>
            <ac:picMk id="17" creationId="{8D426DC3-F37B-C612-3B35-6188A476819C}"/>
          </ac:picMkLst>
        </pc:picChg>
      </pc:sldChg>
      <pc:sldChg chg="delSp modSp mod delAnim modAnim modNotesTx">
        <pc:chgData name="Rakia Alouane" userId="8d2e934c-cacf-4c8b-9bc3-dcd6b732f5d3" providerId="ADAL" clId="{09F1FCE9-FA62-4B9C-B7BC-CF15F9BB8274}" dt="2024-11-01T15:00:56.955" v="677" actId="1076"/>
        <pc:sldMkLst>
          <pc:docMk/>
          <pc:sldMk cId="0" sldId="349"/>
        </pc:sldMkLst>
        <pc:picChg chg="del mod">
          <ac:chgData name="Rakia Alouane" userId="8d2e934c-cacf-4c8b-9bc3-dcd6b732f5d3" providerId="ADAL" clId="{09F1FCE9-FA62-4B9C-B7BC-CF15F9BB8274}" dt="2024-11-01T14:58:50.960" v="667" actId="478"/>
          <ac:picMkLst>
            <pc:docMk/>
            <pc:sldMk cId="0" sldId="349"/>
            <ac:picMk id="3" creationId="{8A6881FF-C6D6-AC2E-9E11-DA60FDBE5D91}"/>
          </ac:picMkLst>
        </pc:picChg>
        <pc:picChg chg="del mod">
          <ac:chgData name="Rakia Alouane" userId="8d2e934c-cacf-4c8b-9bc3-dcd6b732f5d3" providerId="ADAL" clId="{09F1FCE9-FA62-4B9C-B7BC-CF15F9BB8274}" dt="2024-11-01T15:00:22.571" v="673" actId="478"/>
          <ac:picMkLst>
            <pc:docMk/>
            <pc:sldMk cId="0" sldId="349"/>
            <ac:picMk id="13" creationId="{2D54A880-FB2C-0093-D426-B63179C54D10}"/>
          </ac:picMkLst>
        </pc:picChg>
        <pc:picChg chg="mod">
          <ac:chgData name="Rakia Alouane" userId="8d2e934c-cacf-4c8b-9bc3-dcd6b732f5d3" providerId="ADAL" clId="{09F1FCE9-FA62-4B9C-B7BC-CF15F9BB8274}" dt="2024-11-01T15:00:56.955" v="677" actId="1076"/>
          <ac:picMkLst>
            <pc:docMk/>
            <pc:sldMk cId="0" sldId="349"/>
            <ac:picMk id="14" creationId="{CEF0BEE8-9278-E6F7-F31F-8909C4CEBD2F}"/>
          </ac:picMkLst>
        </pc:picChg>
      </pc:sldChg>
      <pc:sldChg chg="modSp mod modAnim">
        <pc:chgData name="Rakia Alouane" userId="8d2e934c-cacf-4c8b-9bc3-dcd6b732f5d3" providerId="ADAL" clId="{09F1FCE9-FA62-4B9C-B7BC-CF15F9BB8274}" dt="2024-11-01T14:56:26.270" v="661" actId="1076"/>
        <pc:sldMkLst>
          <pc:docMk/>
          <pc:sldMk cId="0" sldId="352"/>
        </pc:sldMkLst>
        <pc:spChg chg="mod">
          <ac:chgData name="Rakia Alouane" userId="8d2e934c-cacf-4c8b-9bc3-dcd6b732f5d3" providerId="ADAL" clId="{09F1FCE9-FA62-4B9C-B7BC-CF15F9BB8274}" dt="2024-10-25T14:22:14.446" v="588"/>
          <ac:spMkLst>
            <pc:docMk/>
            <pc:sldMk cId="0" sldId="352"/>
            <ac:spMk id="12" creationId="{00000000-0000-0000-0000-000000000000}"/>
          </ac:spMkLst>
        </pc:spChg>
        <pc:spChg chg="mod">
          <ac:chgData name="Rakia Alouane" userId="8d2e934c-cacf-4c8b-9bc3-dcd6b732f5d3" providerId="ADAL" clId="{09F1FCE9-FA62-4B9C-B7BC-CF15F9BB8274}" dt="2024-10-25T14:22:46.721" v="595" actId="20577"/>
          <ac:spMkLst>
            <pc:docMk/>
            <pc:sldMk cId="0" sldId="352"/>
            <ac:spMk id="25" creationId="{4CE5F3D5-36DE-69F9-E63D-4D3D631B620A}"/>
          </ac:spMkLst>
        </pc:spChg>
        <pc:picChg chg="mod">
          <ac:chgData name="Rakia Alouane" userId="8d2e934c-cacf-4c8b-9bc3-dcd6b732f5d3" providerId="ADAL" clId="{09F1FCE9-FA62-4B9C-B7BC-CF15F9BB8274}" dt="2024-11-01T14:56:26.270" v="661" actId="1076"/>
          <ac:picMkLst>
            <pc:docMk/>
            <pc:sldMk cId="0" sldId="352"/>
            <ac:picMk id="24" creationId="{E07E432E-3A7B-C3F1-CD5F-4B8037F5F72D}"/>
          </ac:picMkLst>
        </pc:picChg>
      </pc:sldChg>
      <pc:sldChg chg="addSp modSp mod modAnim modNotesTx">
        <pc:chgData name="Rakia Alouane" userId="8d2e934c-cacf-4c8b-9bc3-dcd6b732f5d3" providerId="ADAL" clId="{09F1FCE9-FA62-4B9C-B7BC-CF15F9BB8274}" dt="2024-11-01T14:54:26.682" v="656"/>
        <pc:sldMkLst>
          <pc:docMk/>
          <pc:sldMk cId="2011263417" sldId="355"/>
        </pc:sldMkLst>
        <pc:spChg chg="add mod">
          <ac:chgData name="Rakia Alouane" userId="8d2e934c-cacf-4c8b-9bc3-dcd6b732f5d3" providerId="ADAL" clId="{09F1FCE9-FA62-4B9C-B7BC-CF15F9BB8274}" dt="2024-10-25T14:20:44.489" v="361" actId="1076"/>
          <ac:spMkLst>
            <pc:docMk/>
            <pc:sldMk cId="2011263417" sldId="355"/>
            <ac:spMk id="3" creationId="{9FEED774-DA26-CD54-DA61-D64C906A32E9}"/>
          </ac:spMkLst>
        </pc:spChg>
        <pc:spChg chg="mod">
          <ac:chgData name="Rakia Alouane" userId="8d2e934c-cacf-4c8b-9bc3-dcd6b732f5d3" providerId="ADAL" clId="{09F1FCE9-FA62-4B9C-B7BC-CF15F9BB8274}" dt="2024-10-25T14:20:53.552" v="365" actId="1076"/>
          <ac:spMkLst>
            <pc:docMk/>
            <pc:sldMk cId="2011263417" sldId="355"/>
            <ac:spMk id="10" creationId="{30AE4056-F53C-0E3D-981E-396E8036C7E3}"/>
          </ac:spMkLst>
        </pc:spChg>
        <pc:spChg chg="mod">
          <ac:chgData name="Rakia Alouane" userId="8d2e934c-cacf-4c8b-9bc3-dcd6b732f5d3" providerId="ADAL" clId="{09F1FCE9-FA62-4B9C-B7BC-CF15F9BB8274}" dt="2024-10-25T14:20:46.888" v="362" actId="1076"/>
          <ac:spMkLst>
            <pc:docMk/>
            <pc:sldMk cId="2011263417" sldId="355"/>
            <ac:spMk id="11" creationId="{3EDF7208-06B4-4526-26B0-FC95CFA3E3A1}"/>
          </ac:spMkLst>
        </pc:spChg>
        <pc:spChg chg="mod">
          <ac:chgData name="Rakia Alouane" userId="8d2e934c-cacf-4c8b-9bc3-dcd6b732f5d3" providerId="ADAL" clId="{09F1FCE9-FA62-4B9C-B7BC-CF15F9BB8274}" dt="2024-10-25T14:20:50.749" v="364" actId="1076"/>
          <ac:spMkLst>
            <pc:docMk/>
            <pc:sldMk cId="2011263417" sldId="355"/>
            <ac:spMk id="12" creationId="{A44314BD-2C55-0322-E31D-1EE87CFF71F0}"/>
          </ac:spMkLst>
        </pc:spChg>
        <pc:spChg chg="mod">
          <ac:chgData name="Rakia Alouane" userId="8d2e934c-cacf-4c8b-9bc3-dcd6b732f5d3" providerId="ADAL" clId="{09F1FCE9-FA62-4B9C-B7BC-CF15F9BB8274}" dt="2024-10-25T14:20:48.122" v="363" actId="1076"/>
          <ac:spMkLst>
            <pc:docMk/>
            <pc:sldMk cId="2011263417" sldId="355"/>
            <ac:spMk id="13" creationId="{87209BAC-0059-8F74-7FC3-2D8834079236}"/>
          </ac:spMkLst>
        </pc:spChg>
        <pc:picChg chg="mod">
          <ac:chgData name="Rakia Alouane" userId="8d2e934c-cacf-4c8b-9bc3-dcd6b732f5d3" providerId="ADAL" clId="{09F1FCE9-FA62-4B9C-B7BC-CF15F9BB8274}" dt="2024-11-01T14:53:28.865" v="655" actId="1076"/>
          <ac:picMkLst>
            <pc:docMk/>
            <pc:sldMk cId="2011263417" sldId="355"/>
            <ac:picMk id="5" creationId="{B3B20B39-FE33-46FB-CACB-E0B9207687F3}"/>
          </ac:picMkLst>
        </pc:picChg>
      </pc:sldChg>
      <pc:sldChg chg="modSp mod modAnim">
        <pc:chgData name="Rakia Alouane" userId="8d2e934c-cacf-4c8b-9bc3-dcd6b732f5d3" providerId="ADAL" clId="{09F1FCE9-FA62-4B9C-B7BC-CF15F9BB8274}" dt="2024-11-01T14:35:37.442" v="637"/>
        <pc:sldMkLst>
          <pc:docMk/>
          <pc:sldMk cId="3637121716" sldId="359"/>
        </pc:sldMkLst>
        <pc:spChg chg="mod">
          <ac:chgData name="Rakia Alouane" userId="8d2e934c-cacf-4c8b-9bc3-dcd6b732f5d3" providerId="ADAL" clId="{09F1FCE9-FA62-4B9C-B7BC-CF15F9BB8274}" dt="2024-11-01T14:35:22.117" v="636" actId="1076"/>
          <ac:spMkLst>
            <pc:docMk/>
            <pc:sldMk cId="3637121716" sldId="359"/>
            <ac:spMk id="13" creationId="{9A47B37F-B94E-76E7-48D5-23B7312E5461}"/>
          </ac:spMkLst>
        </pc:spChg>
        <pc:picChg chg="mod">
          <ac:chgData name="Rakia Alouane" userId="8d2e934c-cacf-4c8b-9bc3-dcd6b732f5d3" providerId="ADAL" clId="{09F1FCE9-FA62-4B9C-B7BC-CF15F9BB8274}" dt="2024-11-01T14:35:06.545" v="612" actId="1076"/>
          <ac:picMkLst>
            <pc:docMk/>
            <pc:sldMk cId="3637121716" sldId="359"/>
            <ac:picMk id="19" creationId="{52500FD8-151D-541A-0946-BF01D480BF3C}"/>
          </ac:picMkLst>
        </pc:picChg>
      </pc:sldChg>
      <pc:sldChg chg="modSp mod modAnim">
        <pc:chgData name="Rakia Alouane" userId="8d2e934c-cacf-4c8b-9bc3-dcd6b732f5d3" providerId="ADAL" clId="{09F1FCE9-FA62-4B9C-B7BC-CF15F9BB8274}" dt="2024-11-01T14:38:43.216" v="645"/>
        <pc:sldMkLst>
          <pc:docMk/>
          <pc:sldMk cId="3555306665" sldId="360"/>
        </pc:sldMkLst>
        <pc:picChg chg="mod">
          <ac:chgData name="Rakia Alouane" userId="8d2e934c-cacf-4c8b-9bc3-dcd6b732f5d3" providerId="ADAL" clId="{09F1FCE9-FA62-4B9C-B7BC-CF15F9BB8274}" dt="2024-11-01T14:38:16.980" v="644" actId="1076"/>
          <ac:picMkLst>
            <pc:docMk/>
            <pc:sldMk cId="3555306665" sldId="360"/>
            <ac:picMk id="19" creationId="{2BD8BCC3-50D5-8B6C-07A0-C7CE2FEEF72A}"/>
          </ac:picMkLst>
        </pc:picChg>
      </pc:sldChg>
      <pc:sldChg chg="modSp mod modAnim modNotesTx">
        <pc:chgData name="Rakia Alouane" userId="8d2e934c-cacf-4c8b-9bc3-dcd6b732f5d3" providerId="ADAL" clId="{09F1FCE9-FA62-4B9C-B7BC-CF15F9BB8274}" dt="2024-11-01T14:50:36.201" v="652"/>
        <pc:sldMkLst>
          <pc:docMk/>
          <pc:sldMk cId="2819204494" sldId="361"/>
        </pc:sldMkLst>
        <pc:picChg chg="mod">
          <ac:chgData name="Rakia Alouane" userId="8d2e934c-cacf-4c8b-9bc3-dcd6b732f5d3" providerId="ADAL" clId="{09F1FCE9-FA62-4B9C-B7BC-CF15F9BB8274}" dt="2024-11-01T14:42:54.485" v="651" actId="1076"/>
          <ac:picMkLst>
            <pc:docMk/>
            <pc:sldMk cId="2819204494" sldId="361"/>
            <ac:picMk id="19" creationId="{7CA7DC02-2786-3E01-085A-32749B3FB9AA}"/>
          </ac:picMkLst>
        </pc:picChg>
      </pc:sldChg>
      <pc:sldChg chg="modSp mod modAnim modNotesTx">
        <pc:chgData name="Rakia Alouane" userId="8d2e934c-cacf-4c8b-9bc3-dcd6b732f5d3" providerId="ADAL" clId="{09F1FCE9-FA62-4B9C-B7BC-CF15F9BB8274}" dt="2024-11-01T14:40:24.180" v="649"/>
        <pc:sldMkLst>
          <pc:docMk/>
          <pc:sldMk cId="3470847605" sldId="362"/>
        </pc:sldMkLst>
        <pc:picChg chg="mod">
          <ac:chgData name="Rakia Alouane" userId="8d2e934c-cacf-4c8b-9bc3-dcd6b732f5d3" providerId="ADAL" clId="{09F1FCE9-FA62-4B9C-B7BC-CF15F9BB8274}" dt="2024-11-01T14:40:19.515" v="648" actId="1076"/>
          <ac:picMkLst>
            <pc:docMk/>
            <pc:sldMk cId="3470847605" sldId="362"/>
            <ac:picMk id="17" creationId="{939BD883-7AA0-3DA7-498B-67ECA38658FA}"/>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0002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Brain breaks are especially great for when you have been sitting doing some work for a long time. They can help you focus by giving your brain a boost of energy, they can improve your mood by making you feel happy and can recharge the brain. Giving the parts that were working hard a well deserved break. Brain breaks can also help children learn how to self regulate – this means being able to </a:t>
            </a:r>
            <a:r>
              <a:rPr lang="en-US" dirty="0" err="1"/>
              <a:t>recogonise</a:t>
            </a:r>
            <a:r>
              <a:rPr lang="en-US" dirty="0"/>
              <a:t> when you are struggling with something or need help with your work.  By moving our bodies more and sitting less we are keeping ourselves healthy. </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10</a:t>
            </a:fld>
            <a:endParaRPr lang="en-GB"/>
          </a:p>
        </p:txBody>
      </p:sp>
    </p:spTree>
    <p:extLst>
      <p:ext uri="{BB962C8B-B14F-4D97-AF65-F5344CB8AC3E}">
        <p14:creationId xmlns:p14="http://schemas.microsoft.com/office/powerpoint/2010/main" val="407483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7</a:t>
            </a:r>
            <a:r>
              <a:rPr lang="en-US" baseline="30000" dirty="0"/>
              <a:t>th</a:t>
            </a:r>
            <a:r>
              <a:rPr lang="en-US" dirty="0"/>
              <a:t> way to move more sit less. Which is to boost your homework with a brain break.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Arial" panose="020B0604020202020204" pitchFamily="34" charset="0"/>
              </a:rPr>
              <a:t> Chester is working on his creative writing story homework. He gets stuck and doesn’t know what to write next, which is very frustrating. He finds himself listening to the wonderful bird song outside in the jungle, he peers out the window to listen. He is very distracted and is finding it hard to concentrate. He suddenly remembers what his teacher, Mrs.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had said that morning. "If you get stuck with your homework, try an active break," she suggested. He grabs his tablet and eagerly searches for a brain break activity on YouTube. He finds one where he can draw different shapes in the air with his hands. The lively music starts, and the instructor on the screen begins guiding him through the exercise. "Let's draw a small triangle with both of our hands at the same time!" the instructor said cheerfully. Chester follows along, drawing two small triangles in the air with his hands. "This is great fun!" he laughs. "Now, let's try a different shape, draw a rectangle with both hands, " the instructor continues. Chester's concentrates as his arms moved wider and he draws two rectangles. "Now, your final challenge is to draw a rectangle with one hand and a triangle with the other, at the same time!". Chester giggles as he makes several attempts to draw both shapes at the same time. The video ends and Chester feels refreshed and ready to concentrate. His frustration is gone now, he smiles as he sits back down at his desk, picks up his pen and continues writing his story.</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hands on head, red = stand as tall as you can with arms in air</a:t>
            </a:r>
            <a:endParaRPr lang="en-GB" b="0" dirty="0"/>
          </a:p>
        </p:txBody>
      </p:sp>
      <p:sp>
        <p:nvSpPr>
          <p:cNvPr id="4" name="Slide Number Placeholder 3"/>
          <p:cNvSpPr>
            <a:spLocks noGrp="1"/>
          </p:cNvSpPr>
          <p:nvPr>
            <p:ph type="sldNum" sz="quarter" idx="5"/>
          </p:nvPr>
        </p:nvSpPr>
        <p:spPr/>
        <p:txBody>
          <a:bodyPr/>
          <a:lstStyle/>
          <a:p>
            <a:fld id="{2E6A77A3-2D38-4663-9E62-927C1BE1E615}" type="slidenum">
              <a:rPr lang="en-GB" smtClean="0"/>
              <a:t>3</a:t>
            </a:fld>
            <a:endParaRPr lang="en-GB"/>
          </a:p>
        </p:txBody>
      </p:sp>
    </p:spTree>
    <p:extLst>
      <p:ext uri="{BB962C8B-B14F-4D97-AF65-F5344CB8AC3E}">
        <p14:creationId xmlns:p14="http://schemas.microsoft.com/office/powerpoint/2010/main" val="77429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Being active during a brain break allows more oxygen to flow into the brain which can help with focus and attention. This helps you move more and sit less keeping your heart healthy. </a:t>
            </a:r>
            <a:endParaRPr lang="en-GB" dirty="0"/>
          </a:p>
        </p:txBody>
      </p:sp>
      <p:sp>
        <p:nvSpPr>
          <p:cNvPr id="4" name="Slide Number Placeholder 3"/>
          <p:cNvSpPr>
            <a:spLocks noGrp="1"/>
          </p:cNvSpPr>
          <p:nvPr>
            <p:ph type="sldNum" sz="quarter" idx="5"/>
          </p:nvPr>
        </p:nvSpPr>
        <p:spPr/>
        <p:txBody>
          <a:bodyPr/>
          <a:lstStyle/>
          <a:p>
            <a:fld id="{2E6A77A3-2D38-4663-9E62-927C1BE1E615}" type="slidenum">
              <a:rPr lang="en-GB" smtClean="0"/>
              <a:t>4</a:t>
            </a:fld>
            <a:endParaRPr lang="en-GB"/>
          </a:p>
        </p:txBody>
      </p:sp>
    </p:spTree>
    <p:extLst>
      <p:ext uri="{BB962C8B-B14F-4D97-AF65-F5344CB8AC3E}">
        <p14:creationId xmlns:p14="http://schemas.microsoft.com/office/powerpoint/2010/main" val="411220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pupils to answer through movement: green = stand with hands on head, red = stand as tall as you can with arms in air</a:t>
            </a:r>
            <a:endParaRPr lang="en-GB" b="0" dirty="0"/>
          </a:p>
          <a:p>
            <a:endParaRPr lang="en-GB" b="1" dirty="0"/>
          </a:p>
        </p:txBody>
      </p:sp>
      <p:sp>
        <p:nvSpPr>
          <p:cNvPr id="4" name="Slide Number Placeholder 3"/>
          <p:cNvSpPr>
            <a:spLocks noGrp="1"/>
          </p:cNvSpPr>
          <p:nvPr>
            <p:ph type="sldNum" sz="quarter" idx="5"/>
          </p:nvPr>
        </p:nvSpPr>
        <p:spPr/>
        <p:txBody>
          <a:bodyPr/>
          <a:lstStyle/>
          <a:p>
            <a:fld id="{2E6A77A3-2D38-4663-9E62-927C1BE1E615}" type="slidenum">
              <a:rPr lang="en-GB" smtClean="0"/>
              <a:t>5</a:t>
            </a:fld>
            <a:endParaRPr lang="en-GB"/>
          </a:p>
        </p:txBody>
      </p:sp>
    </p:spTree>
    <p:extLst>
      <p:ext uri="{BB962C8B-B14F-4D97-AF65-F5344CB8AC3E}">
        <p14:creationId xmlns:p14="http://schemas.microsoft.com/office/powerpoint/2010/main" val="391456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0" dirty="0"/>
              <a:t>Unfortunately, unless your heart is beating fast, you are slightly out of breath and can still talk to a friend a quick brain break does not count towards your 60 minutes. But it is important to do low level activity too to stay healthy where you breath normally and your heart beats normally. </a:t>
            </a:r>
          </a:p>
        </p:txBody>
      </p:sp>
      <p:sp>
        <p:nvSpPr>
          <p:cNvPr id="4" name="Slide Number Placeholder 3"/>
          <p:cNvSpPr>
            <a:spLocks noGrp="1"/>
          </p:cNvSpPr>
          <p:nvPr>
            <p:ph type="sldNum" sz="quarter" idx="5"/>
          </p:nvPr>
        </p:nvSpPr>
        <p:spPr/>
        <p:txBody>
          <a:bodyPr/>
          <a:lstStyle/>
          <a:p>
            <a:fld id="{2E6A77A3-2D38-4663-9E62-927C1BE1E615}" type="slidenum">
              <a:rPr lang="en-GB" smtClean="0"/>
              <a:t>6</a:t>
            </a:fld>
            <a:endParaRPr lang="en-GB"/>
          </a:p>
        </p:txBody>
      </p:sp>
    </p:spTree>
    <p:extLst>
      <p:ext uri="{BB962C8B-B14F-4D97-AF65-F5344CB8AC3E}">
        <p14:creationId xmlns:p14="http://schemas.microsoft.com/office/powerpoint/2010/main" val="422262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hands on head, red = stand as tall as you can with arms in air</a:t>
            </a:r>
            <a:endParaRPr lang="en-GB" b="0" dirty="0"/>
          </a:p>
        </p:txBody>
      </p:sp>
      <p:sp>
        <p:nvSpPr>
          <p:cNvPr id="4" name="Slide Number Placeholder 3"/>
          <p:cNvSpPr>
            <a:spLocks noGrp="1"/>
          </p:cNvSpPr>
          <p:nvPr>
            <p:ph type="sldNum" sz="quarter" idx="5"/>
          </p:nvPr>
        </p:nvSpPr>
        <p:spPr/>
        <p:txBody>
          <a:bodyPr/>
          <a:lstStyle/>
          <a:p>
            <a:fld id="{2E6A77A3-2D38-4663-9E62-927C1BE1E615}" type="slidenum">
              <a:rPr lang="en-GB" smtClean="0"/>
              <a:t>7</a:t>
            </a:fld>
            <a:endParaRPr lang="en-GB"/>
          </a:p>
        </p:txBody>
      </p:sp>
    </p:spTree>
    <p:extLst>
      <p:ext uri="{BB962C8B-B14F-4D97-AF65-F5344CB8AC3E}">
        <p14:creationId xmlns:p14="http://schemas.microsoft.com/office/powerpoint/2010/main" val="398932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activity has been shown to improve mood, reduce stress and even help motivate some pupils. So any brain break that involves moving is a great way to boost your mood. </a:t>
            </a:r>
            <a:endParaRPr lang="en-GB" dirty="0"/>
          </a:p>
        </p:txBody>
      </p:sp>
      <p:sp>
        <p:nvSpPr>
          <p:cNvPr id="4" name="Slide Number Placeholder 3"/>
          <p:cNvSpPr>
            <a:spLocks noGrp="1"/>
          </p:cNvSpPr>
          <p:nvPr>
            <p:ph type="sldNum" sz="quarter" idx="5"/>
          </p:nvPr>
        </p:nvSpPr>
        <p:spPr/>
        <p:txBody>
          <a:bodyPr/>
          <a:lstStyle/>
          <a:p>
            <a:fld id="{2E6A77A3-2D38-4663-9E62-927C1BE1E615}" type="slidenum">
              <a:rPr lang="en-GB" smtClean="0"/>
              <a:t>8</a:t>
            </a:fld>
            <a:endParaRPr lang="en-GB"/>
          </a:p>
        </p:txBody>
      </p:sp>
    </p:spTree>
    <p:extLst>
      <p:ext uri="{BB962C8B-B14F-4D97-AF65-F5344CB8AC3E}">
        <p14:creationId xmlns:p14="http://schemas.microsoft.com/office/powerpoint/2010/main" val="375491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hands on head, red = stand as tall as you can with arms in air</a:t>
            </a:r>
          </a:p>
          <a:p>
            <a:endParaRPr lang="en-US" b="0" dirty="0"/>
          </a:p>
          <a:p>
            <a:r>
              <a:rPr lang="en-US" b="0" dirty="0"/>
              <a:t>There is no right or wrong answer here. Some pupils might say yes because they were able to get outside, get some fresh air and keep active. So they have had a good break before starting work again.</a:t>
            </a:r>
          </a:p>
          <a:p>
            <a:endParaRPr lang="en-US" b="0" dirty="0"/>
          </a:p>
          <a:p>
            <a:r>
              <a:rPr lang="en-US" b="0" dirty="0"/>
              <a:t>Others might say no because they might experience the post lunch slump and might actually feel like they need a sleep. Because they’ve eaten their lunch and sat down the whole time. This is the perfect time for a brain break, to wake up the brain before starting into some work.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A77A3-2D38-4663-9E62-927C1BE1E6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31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9.m4a"/><Relationship Id="rId7" Type="http://schemas.openxmlformats.org/officeDocument/2006/relationships/image" Target="../media/image16.png"/><Relationship Id="rId12" Type="http://schemas.openxmlformats.org/officeDocument/2006/relationships/image" Target="../media/image9.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audio" Target="../media/media10.m4a"/><Relationship Id="rId21" Type="http://schemas.openxmlformats.org/officeDocument/2006/relationships/image" Target="../media/image35.sv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svg"/><Relationship Id="rId2" Type="http://schemas.microsoft.com/office/2007/relationships/media" Target="../media/media10.m4a"/><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25.svg"/><Relationship Id="rId5" Type="http://schemas.openxmlformats.org/officeDocument/2006/relationships/notesSlide" Target="../notesSlides/notesSlide11.xml"/><Relationship Id="rId15" Type="http://schemas.openxmlformats.org/officeDocument/2006/relationships/image" Target="../media/image29.svg"/><Relationship Id="rId23" Type="http://schemas.openxmlformats.org/officeDocument/2006/relationships/image" Target="../media/image9.pn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slideLayout" Target="../slideLayouts/slideLayout7.xml"/><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notesSlide" Target="../notesSlides/notesSlide12.xml"/><Relationship Id="rId7" Type="http://schemas.openxmlformats.org/officeDocument/2006/relationships/image" Target="../media/image38.svg"/><Relationship Id="rId12"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6.jpeg"/><Relationship Id="rId9"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brain-break" TargetMode="External"/><Relationship Id="rId3" Type="http://schemas.openxmlformats.org/officeDocument/2006/relationships/audio" Target="../media/media11.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11.m4a"/><Relationship Id="rId1" Type="http://schemas.openxmlformats.org/officeDocument/2006/relationships/tags" Target="../tags/tag13.xml"/><Relationship Id="rId6" Type="http://schemas.openxmlformats.org/officeDocument/2006/relationships/image" Target="../media/image1.png"/><Relationship Id="rId11" Type="http://schemas.openxmlformats.org/officeDocument/2006/relationships/image" Target="../media/image44.sv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1.sv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5.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m4a"/><Relationship Id="rId7" Type="http://schemas.openxmlformats.org/officeDocument/2006/relationships/image" Target="../media/image11.sv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6.m4a"/><Relationship Id="rId7" Type="http://schemas.openxmlformats.org/officeDocument/2006/relationships/image" Target="../media/image11.svg"/><Relationship Id="rId12" Type="http://schemas.openxmlformats.org/officeDocument/2006/relationships/image" Target="../media/image9.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7.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7.m4a"/><Relationship Id="rId7" Type="http://schemas.openxmlformats.org/officeDocument/2006/relationships/image" Target="../media/image11.sv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8.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9.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4"/>
            <a:stretch>
              <a:fillRect/>
            </a:stretch>
          </a:blipFill>
        </p:spPr>
        <p:txBody>
          <a:bodyPr/>
          <a:lstStyle/>
          <a:p>
            <a:endParaRPr lang="en-GB" dirty="0"/>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7</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9">
              <a:extLst>
                <a:ext uri="{BEBA8EAE-BF5A-486C-A8C5-ECC9F3942E4B}">
                  <a14:imgProps xmlns:a14="http://schemas.microsoft.com/office/drawing/2010/main">
                    <a14:imgLayer r:embed="rId10">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1"/>
            <a:stretch>
              <a:fillRect/>
            </a:stretch>
          </a:blipFill>
        </p:spPr>
        <p:txBody>
          <a:bodyPr/>
          <a:lstStyle/>
          <a:p>
            <a:endParaRPr lang="en-GB"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4704476" y="3784064"/>
            <a:ext cx="7471633" cy="243840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4806481" y="4021341"/>
            <a:ext cx="6961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solidFill>
                  <a:schemeClr val="bg1"/>
                </a:solidFill>
              </a:rPr>
              <a:t>Benefits of Brain Breaks</a:t>
            </a:r>
          </a:p>
        </p:txBody>
      </p:sp>
      <p:sp>
        <p:nvSpPr>
          <p:cNvPr id="10" name="Freeform 8">
            <a:extLst>
              <a:ext uri="{FF2B5EF4-FFF2-40B4-BE49-F238E27FC236}">
                <a16:creationId xmlns:a16="http://schemas.microsoft.com/office/drawing/2014/main" id="{30AE4056-F53C-0E3D-981E-396E8036C7E3}"/>
              </a:ext>
            </a:extLst>
          </p:cNvPr>
          <p:cNvSpPr/>
          <p:nvPr/>
        </p:nvSpPr>
        <p:spPr>
          <a:xfrm>
            <a:off x="13820673" y="1026397"/>
            <a:ext cx="3561269" cy="3770937"/>
          </a:xfrm>
          <a:custGeom>
            <a:avLst/>
            <a:gdLst/>
            <a:ahLst/>
            <a:cxnLst/>
            <a:rect l="l" t="t" r="r" b="b"/>
            <a:pathLst>
              <a:path w="5031692" h="5187312">
                <a:moveTo>
                  <a:pt x="0" y="0"/>
                </a:moveTo>
                <a:lnTo>
                  <a:pt x="5031692" y="0"/>
                </a:lnTo>
                <a:lnTo>
                  <a:pt x="5031692" y="5187312"/>
                </a:lnTo>
                <a:lnTo>
                  <a:pt x="0" y="5187312"/>
                </a:lnTo>
                <a:lnTo>
                  <a:pt x="0" y="0"/>
                </a:lnTo>
                <a:close/>
              </a:path>
            </a:pathLst>
          </a:custGeom>
          <a:blipFill>
            <a:blip r:embed="rId7"/>
            <a:stretch>
              <a:fillRect/>
            </a:stretch>
          </a:blipFill>
        </p:spPr>
        <p:txBody>
          <a:bodyPr/>
          <a:lstStyle/>
          <a:p>
            <a:endParaRPr lang="en-GB"/>
          </a:p>
        </p:txBody>
      </p:sp>
      <p:sp>
        <p:nvSpPr>
          <p:cNvPr id="11" name="Freeform 7">
            <a:extLst>
              <a:ext uri="{FF2B5EF4-FFF2-40B4-BE49-F238E27FC236}">
                <a16:creationId xmlns:a16="http://schemas.microsoft.com/office/drawing/2014/main" id="{3EDF7208-06B4-4526-26B0-FC95CFA3E3A1}"/>
              </a:ext>
            </a:extLst>
          </p:cNvPr>
          <p:cNvSpPr/>
          <p:nvPr/>
        </p:nvSpPr>
        <p:spPr>
          <a:xfrm>
            <a:off x="2807694" y="6668253"/>
            <a:ext cx="4203752" cy="3520642"/>
          </a:xfrm>
          <a:custGeom>
            <a:avLst/>
            <a:gdLst/>
            <a:ahLst/>
            <a:cxnLst/>
            <a:rect l="l" t="t" r="r" b="b"/>
            <a:pathLst>
              <a:path w="5647453" h="4729742">
                <a:moveTo>
                  <a:pt x="0" y="0"/>
                </a:moveTo>
                <a:lnTo>
                  <a:pt x="5647454" y="0"/>
                </a:lnTo>
                <a:lnTo>
                  <a:pt x="5647454" y="4729742"/>
                </a:lnTo>
                <a:lnTo>
                  <a:pt x="0" y="4729742"/>
                </a:lnTo>
                <a:lnTo>
                  <a:pt x="0" y="0"/>
                </a:lnTo>
                <a:close/>
              </a:path>
            </a:pathLst>
          </a:custGeom>
          <a:blipFill>
            <a:blip r:embed="rId8"/>
            <a:stretch>
              <a:fillRect/>
            </a:stretch>
          </a:blipFill>
        </p:spPr>
        <p:txBody>
          <a:bodyPr/>
          <a:lstStyle/>
          <a:p>
            <a:endParaRPr lang="en-GB"/>
          </a:p>
        </p:txBody>
      </p:sp>
      <p:sp>
        <p:nvSpPr>
          <p:cNvPr id="12" name="Freeform 6">
            <a:extLst>
              <a:ext uri="{FF2B5EF4-FFF2-40B4-BE49-F238E27FC236}">
                <a16:creationId xmlns:a16="http://schemas.microsoft.com/office/drawing/2014/main" id="{A44314BD-2C55-0322-E31D-1EE87CFF71F0}"/>
              </a:ext>
            </a:extLst>
          </p:cNvPr>
          <p:cNvSpPr/>
          <p:nvPr/>
        </p:nvSpPr>
        <p:spPr>
          <a:xfrm>
            <a:off x="243811" y="1345388"/>
            <a:ext cx="3793563" cy="3399981"/>
          </a:xfrm>
          <a:custGeom>
            <a:avLst/>
            <a:gdLst/>
            <a:ahLst/>
            <a:cxnLst/>
            <a:rect l="l" t="t" r="r" b="b"/>
            <a:pathLst>
              <a:path w="5837732" h="5232068">
                <a:moveTo>
                  <a:pt x="0" y="0"/>
                </a:moveTo>
                <a:lnTo>
                  <a:pt x="5837732" y="0"/>
                </a:lnTo>
                <a:lnTo>
                  <a:pt x="5837732" y="5232068"/>
                </a:lnTo>
                <a:lnTo>
                  <a:pt x="0" y="5232068"/>
                </a:lnTo>
                <a:lnTo>
                  <a:pt x="0" y="0"/>
                </a:lnTo>
                <a:close/>
              </a:path>
            </a:pathLst>
          </a:custGeom>
          <a:blipFill>
            <a:blip r:embed="rId9"/>
            <a:stretch>
              <a:fillRect/>
            </a:stretch>
          </a:blipFill>
        </p:spPr>
        <p:txBody>
          <a:bodyPr/>
          <a:lstStyle/>
          <a:p>
            <a:endParaRPr lang="en-GB"/>
          </a:p>
        </p:txBody>
      </p:sp>
      <p:sp>
        <p:nvSpPr>
          <p:cNvPr id="13" name="Freeform 9">
            <a:extLst>
              <a:ext uri="{FF2B5EF4-FFF2-40B4-BE49-F238E27FC236}">
                <a16:creationId xmlns:a16="http://schemas.microsoft.com/office/drawing/2014/main" id="{87209BAC-0059-8F74-7FC3-2D8834079236}"/>
              </a:ext>
            </a:extLst>
          </p:cNvPr>
          <p:cNvSpPr/>
          <p:nvPr/>
        </p:nvSpPr>
        <p:spPr>
          <a:xfrm>
            <a:off x="11261316" y="6926103"/>
            <a:ext cx="4362891" cy="3004941"/>
          </a:xfrm>
          <a:custGeom>
            <a:avLst/>
            <a:gdLst/>
            <a:ahLst/>
            <a:cxnLst/>
            <a:rect l="l" t="t" r="r" b="b"/>
            <a:pathLst>
              <a:path w="6647578" h="4578519">
                <a:moveTo>
                  <a:pt x="0" y="0"/>
                </a:moveTo>
                <a:lnTo>
                  <a:pt x="6647578" y="0"/>
                </a:lnTo>
                <a:lnTo>
                  <a:pt x="6647578" y="4578519"/>
                </a:lnTo>
                <a:lnTo>
                  <a:pt x="0" y="4578519"/>
                </a:lnTo>
                <a:lnTo>
                  <a:pt x="0" y="0"/>
                </a:lnTo>
                <a:close/>
              </a:path>
            </a:pathLst>
          </a:custGeom>
          <a:blipFill>
            <a:blip r:embed="rId10"/>
            <a:stretch>
              <a:fillRect/>
            </a:stretch>
          </a:blipFill>
        </p:spPr>
        <p:txBody>
          <a:bodyPr/>
          <a:lstStyle/>
          <a:p>
            <a:endParaRPr lang="en-GB"/>
          </a:p>
        </p:txBody>
      </p:sp>
      <p:sp>
        <p:nvSpPr>
          <p:cNvPr id="3" name="Freeform 10">
            <a:extLst>
              <a:ext uri="{FF2B5EF4-FFF2-40B4-BE49-F238E27FC236}">
                <a16:creationId xmlns:a16="http://schemas.microsoft.com/office/drawing/2014/main" id="{9FEED774-DA26-CD54-DA61-D64C906A32E9}"/>
              </a:ext>
            </a:extLst>
          </p:cNvPr>
          <p:cNvSpPr/>
          <p:nvPr/>
        </p:nvSpPr>
        <p:spPr>
          <a:xfrm>
            <a:off x="7011446" y="-73283"/>
            <a:ext cx="3823510" cy="3770937"/>
          </a:xfrm>
          <a:custGeom>
            <a:avLst/>
            <a:gdLst/>
            <a:ahLst/>
            <a:cxnLst/>
            <a:rect l="l" t="t" r="r" b="b"/>
            <a:pathLst>
              <a:path w="8344335" h="8229600">
                <a:moveTo>
                  <a:pt x="0" y="0"/>
                </a:moveTo>
                <a:lnTo>
                  <a:pt x="8344334" y="0"/>
                </a:lnTo>
                <a:lnTo>
                  <a:pt x="8344334" y="8229600"/>
                </a:lnTo>
                <a:lnTo>
                  <a:pt x="0" y="8229600"/>
                </a:lnTo>
                <a:lnTo>
                  <a:pt x="0" y="0"/>
                </a:lnTo>
                <a:close/>
              </a:path>
            </a:pathLst>
          </a:custGeom>
          <a:blipFill>
            <a:blip r:embed="rId11"/>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B3B20B39-FE33-46FB-CACB-E0B9207687F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6663855" y="7376400"/>
            <a:ext cx="1231639" cy="1231639"/>
          </a:xfrm>
          <a:prstGeom prst="rect">
            <a:avLst/>
          </a:prstGeom>
        </p:spPr>
      </p:pic>
    </p:spTree>
    <p:custDataLst>
      <p:tags r:id="rId1"/>
    </p:custDataLst>
    <p:extLst>
      <p:ext uri="{BB962C8B-B14F-4D97-AF65-F5344CB8AC3E}">
        <p14:creationId xmlns:p14="http://schemas.microsoft.com/office/powerpoint/2010/main" val="2011263417"/>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7!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sp>
        <p:nvSpPr>
          <p:cNvPr id="22" name="TextBox 21">
            <a:extLst>
              <a:ext uri="{FF2B5EF4-FFF2-40B4-BE49-F238E27FC236}">
                <a16:creationId xmlns:a16="http://schemas.microsoft.com/office/drawing/2014/main" id="{2B043D0E-4467-CBC7-1E0C-6CF97A632C34}"/>
              </a:ext>
            </a:extLst>
          </p:cNvPr>
          <p:cNvSpPr txBox="1"/>
          <p:nvPr/>
        </p:nvSpPr>
        <p:spPr>
          <a:xfrm>
            <a:off x="4285583" y="601458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Move more with family outdoors</a:t>
            </a:r>
          </a:p>
        </p:txBody>
      </p:sp>
      <p:sp>
        <p:nvSpPr>
          <p:cNvPr id="25" name="TextBox 24">
            <a:extLst>
              <a:ext uri="{FF2B5EF4-FFF2-40B4-BE49-F238E27FC236}">
                <a16:creationId xmlns:a16="http://schemas.microsoft.com/office/drawing/2014/main" id="{4CE5F3D5-36DE-69F9-E63D-4D3D631B620A}"/>
              </a:ext>
            </a:extLst>
          </p:cNvPr>
          <p:cNvSpPr txBox="1"/>
          <p:nvPr/>
        </p:nvSpPr>
        <p:spPr>
          <a:xfrm>
            <a:off x="4285583" y="6566116"/>
            <a:ext cx="8775180" cy="538609"/>
          </a:xfrm>
          <a:prstGeom prst="rect">
            <a:avLst/>
          </a:prstGeom>
        </p:spPr>
        <p:txBody>
          <a:bodyPr wrap="square" lIns="0" tIns="0" rIns="0" bIns="0" rtlCol="0" anchor="t">
            <a:spAutoFit/>
          </a:bodyPr>
          <a:lstStyle/>
          <a:p>
            <a:pPr>
              <a:lnSpc>
                <a:spcPts val="4200"/>
              </a:lnSpc>
            </a:pPr>
            <a:r>
              <a:rPr lang="en-US" sz="3000">
                <a:solidFill>
                  <a:srgbClr val="FFFFFF"/>
                </a:solidFill>
                <a:latin typeface="Omnes Semibold"/>
                <a:ea typeface="Omnes Semibold"/>
                <a:cs typeface="Omnes Semibold"/>
                <a:sym typeface="Omnes Semibold"/>
              </a:rPr>
              <a:t>Supercharge </a:t>
            </a:r>
            <a:r>
              <a:rPr lang="en-US" sz="3000" dirty="0">
                <a:solidFill>
                  <a:srgbClr val="FFFFFF"/>
                </a:solidFill>
                <a:latin typeface="Omnes Semibold"/>
                <a:ea typeface="Omnes Semibold"/>
                <a:cs typeface="Omnes Semibold"/>
                <a:sym typeface="Omnes Semibold"/>
              </a:rPr>
              <a:t>your homework with a brain break  </a:t>
            </a:r>
          </a:p>
        </p:txBody>
      </p:sp>
      <p:pic>
        <p:nvPicPr>
          <p:cNvPr id="24" name="Recorded Sound">
            <a:hlinkClick r:id="" action="ppaction://media"/>
            <a:extLst>
              <a:ext uri="{FF2B5EF4-FFF2-40B4-BE49-F238E27FC236}">
                <a16:creationId xmlns:a16="http://schemas.microsoft.com/office/drawing/2014/main" id="{E07E432E-3A7B-C3F1-CD5F-4B8037F5F72D}"/>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340327" y="8907190"/>
            <a:ext cx="1107309" cy="11073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088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dirty="0"/>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7 healthy hearts!</a:t>
            </a:r>
          </a:p>
        </p:txBody>
      </p:sp>
      <p:sp>
        <p:nvSpPr>
          <p:cNvPr id="14" name="Freeform 7">
            <a:extLst>
              <a:ext uri="{FF2B5EF4-FFF2-40B4-BE49-F238E27FC236}">
                <a16:creationId xmlns:a16="http://schemas.microsoft.com/office/drawing/2014/main" id="{5539ACFB-59FC-95E2-B82E-76DD8C1D6243}"/>
              </a:ext>
            </a:extLst>
          </p:cNvPr>
          <p:cNvSpPr/>
          <p:nvPr/>
        </p:nvSpPr>
        <p:spPr>
          <a:xfrm rot="1111227">
            <a:off x="2023189" y="2251151"/>
            <a:ext cx="4218655" cy="4072412"/>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8"/>
            <a:stretch>
              <a:fillRect l="-155020" t="-15809" r="-805"/>
            </a:stretch>
          </a:blipFill>
        </p:spPr>
        <p:txBody>
          <a:bodyPr/>
          <a:lstStyle/>
          <a:p>
            <a:endParaRPr lang="en-GB" dirty="0"/>
          </a:p>
        </p:txBody>
      </p:sp>
      <p:sp>
        <p:nvSpPr>
          <p:cNvPr id="7" name="Freeform 7"/>
          <p:cNvSpPr/>
          <p:nvPr/>
        </p:nvSpPr>
        <p:spPr>
          <a:xfrm rot="21233766" flipH="1">
            <a:off x="10347763" y="1682191"/>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62691">
            <a:off x="2709310" y="2799431"/>
            <a:ext cx="3380645"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think I need a break, this homework is very hard”</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dirty="0"/>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757328" y="2054604"/>
            <a:ext cx="3568103"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“Don’t worry </a:t>
            </a:r>
            <a:r>
              <a:rPr lang="en-US" sz="3000" dirty="0" err="1">
                <a:solidFill>
                  <a:srgbClr val="E41B13"/>
                </a:solidFill>
                <a:latin typeface="Omnes Semibold"/>
                <a:ea typeface="Omnes Semibold"/>
                <a:cs typeface="Omnes Semibold"/>
                <a:sym typeface="Omnes Semibold"/>
              </a:rPr>
              <a:t>Heartley</a:t>
            </a:r>
            <a:r>
              <a:rPr lang="en-US" sz="3000" dirty="0">
                <a:solidFill>
                  <a:srgbClr val="E41B13"/>
                </a:solidFill>
                <a:latin typeface="Omnes Semibold"/>
                <a:ea typeface="Omnes Semibold"/>
                <a:cs typeface="Omnes Semibold"/>
                <a:sym typeface="Omnes Semibold"/>
              </a:rPr>
              <a:t>, let’s do a fun brain break together ”</a:t>
            </a:r>
          </a:p>
        </p:txBody>
      </p:sp>
      <p:pic>
        <p:nvPicPr>
          <p:cNvPr id="15" name="Picture 14" descr="A cartoon monkey running&#10;&#10;Description automatically generated">
            <a:extLst>
              <a:ext uri="{FF2B5EF4-FFF2-40B4-BE49-F238E27FC236}">
                <a16:creationId xmlns:a16="http://schemas.microsoft.com/office/drawing/2014/main" id="{8B3F0810-34E8-CD5A-D372-6756E36F2D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500" b="86050" l="10000" r="90000">
                        <a14:foregroundMark x1="46250" y1="39650" x2="46250" y2="39650"/>
                        <a14:foregroundMark x1="57150" y1="45800" x2="57150" y2="45800"/>
                        <a14:foregroundMark x1="37700" y1="32500" x2="37700" y2="32500"/>
                        <a14:foregroundMark x1="59000" y1="45000" x2="59000" y2="45000"/>
                      </a14:backgroundRemoval>
                    </a14:imgEffect>
                  </a14:imgLayer>
                </a14:imgProps>
              </a:ext>
              <a:ext uri="{28A0092B-C50C-407E-A947-70E740481C1C}">
                <a14:useLocalDpi xmlns:a14="http://schemas.microsoft.com/office/drawing/2010/main" val="0"/>
              </a:ext>
            </a:extLst>
          </a:blip>
          <a:srcRect t="27610" b="7454"/>
          <a:stretch/>
        </p:blipFill>
        <p:spPr>
          <a:xfrm rot="20937718">
            <a:off x="-19176" y="5898065"/>
            <a:ext cx="5312684" cy="3449878"/>
          </a:xfrm>
          <a:prstGeom prst="rect">
            <a:avLst/>
          </a:prstGeom>
        </p:spPr>
      </p:pic>
      <p:pic>
        <p:nvPicPr>
          <p:cNvPr id="8" name="Picture 7">
            <a:extLst>
              <a:ext uri="{FF2B5EF4-FFF2-40B4-BE49-F238E27FC236}">
                <a16:creationId xmlns:a16="http://schemas.microsoft.com/office/drawing/2014/main" id="{1BA9FDAA-3388-D814-EE44-BE15854CB8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000" y="8775579"/>
            <a:ext cx="14133050" cy="1089809"/>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dirty="0"/>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Brain Breaks</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Our brains need a break too, these can help you stay focused.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Brain Break Activity </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pic>
        <p:nvPicPr>
          <p:cNvPr id="14" name="Recorded Sound">
            <a:hlinkClick r:id="" action="ppaction://media"/>
            <a:extLst>
              <a:ext uri="{FF2B5EF4-FFF2-40B4-BE49-F238E27FC236}">
                <a16:creationId xmlns:a16="http://schemas.microsoft.com/office/drawing/2014/main" id="{CEF0BEE8-9278-E6F7-F31F-8909C4CEBD2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409220" y="8811924"/>
            <a:ext cx="1066800" cy="1066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pic>
        <p:nvPicPr>
          <p:cNvPr id="2" name="Recorded Sound">
            <a:hlinkClick r:id="" action="ppaction://media"/>
            <a:extLst>
              <a:ext uri="{FF2B5EF4-FFF2-40B4-BE49-F238E27FC236}">
                <a16:creationId xmlns:a16="http://schemas.microsoft.com/office/drawing/2014/main" id="{04B3499C-51BF-F6B5-B623-2DA101749547}"/>
              </a:ext>
            </a:extLst>
          </p:cNvPr>
          <p:cNvPicPr>
            <a:picLocks noChangeAspect="1"/>
          </p:cNvPicPr>
          <p:nvPr>
            <a:audioFile r:link="rId2"/>
            <p:extLst>
              <p:ext uri="{DAA4B4D4-6D71-4841-9C94-3DE7FCFB9230}">
                <p14:media xmlns:p14="http://schemas.microsoft.com/office/powerpoint/2010/main" r:embed="rId3">
                  <p14:trim st="3887"/>
                </p14:media>
              </p:ext>
            </p:extLst>
          </p:nvPr>
        </p:nvPicPr>
        <p:blipFill>
          <a:blip r:embed="rId8"/>
          <a:stretch>
            <a:fillRect/>
          </a:stretch>
        </p:blipFill>
        <p:spPr>
          <a:xfrm>
            <a:off x="15163800" y="8721914"/>
            <a:ext cx="1371600" cy="1371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Brain breaks keep our body healthy</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7F1E03E1-C7B2-A295-BB23-27E5D71F024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535788" y="8752425"/>
            <a:ext cx="1152012" cy="1152012"/>
          </a:xfrm>
          <a:prstGeom prst="rect">
            <a:avLst/>
          </a:prstGeom>
        </p:spPr>
      </p:pic>
    </p:spTree>
    <p:custDataLst>
      <p:tags r:id="rId1"/>
    </p:custDataLst>
    <p:extLst>
      <p:ext uri="{BB962C8B-B14F-4D97-AF65-F5344CB8AC3E}">
        <p14:creationId xmlns:p14="http://schemas.microsoft.com/office/powerpoint/2010/main" val="2227978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107358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The correct answer is:</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61423"/>
            <a:ext cx="3472925"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12160567"/>
            <a:ext cx="3472923"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FC264403-AB5A-E307-1D97-020D670A0067}"/>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pic>
        <p:nvPicPr>
          <p:cNvPr id="17" name="Recorded Sound">
            <a:hlinkClick r:id="" action="ppaction://media"/>
            <a:extLst>
              <a:ext uri="{FF2B5EF4-FFF2-40B4-BE49-F238E27FC236}">
                <a16:creationId xmlns:a16="http://schemas.microsoft.com/office/drawing/2014/main" id="{B38D0689-B534-BDC2-3341-340C265EC9D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304062" y="8636562"/>
            <a:ext cx="1383738" cy="1383738"/>
          </a:xfrm>
          <a:prstGeom prst="rect">
            <a:avLst/>
          </a:prstGeom>
        </p:spPr>
      </p:pic>
    </p:spTree>
    <p:custDataLst>
      <p:tags r:id="rId1"/>
    </p:custDataLst>
    <p:extLst>
      <p:ext uri="{BB962C8B-B14F-4D97-AF65-F5344CB8AC3E}">
        <p14:creationId xmlns:p14="http://schemas.microsoft.com/office/powerpoint/2010/main" val="320224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0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2602561" y="212035"/>
            <a:ext cx="134112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Brain breaks count towards our 60 minutes of physical activity a day</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TRUE </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52500FD8-151D-541A-0946-BF01D480BF3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304063" y="8685716"/>
            <a:ext cx="1383737" cy="1383737"/>
          </a:xfrm>
          <a:prstGeom prst="rect">
            <a:avLst/>
          </a:prstGeom>
        </p:spPr>
      </p:pic>
    </p:spTree>
    <p:custDataLst>
      <p:tags r:id="rId1"/>
    </p:custDataLst>
    <p:extLst>
      <p:ext uri="{BB962C8B-B14F-4D97-AF65-F5344CB8AC3E}">
        <p14:creationId xmlns:p14="http://schemas.microsoft.com/office/powerpoint/2010/main" val="363712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10888266"/>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12399394"/>
            <a:ext cx="3472925"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49967"/>
            <a:ext cx="3472923"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FALSE</a:t>
            </a:r>
          </a:p>
        </p:txBody>
      </p:sp>
      <p:sp>
        <p:nvSpPr>
          <p:cNvPr id="16" name="TextBox 15">
            <a:extLst>
              <a:ext uri="{FF2B5EF4-FFF2-40B4-BE49-F238E27FC236}">
                <a16:creationId xmlns:a16="http://schemas.microsoft.com/office/drawing/2014/main" id="{E0BDE376-68FB-E28D-DE6D-BDCEB956FD8F}"/>
              </a:ext>
            </a:extLst>
          </p:cNvPr>
          <p:cNvSpPr txBox="1"/>
          <p:nvPr/>
        </p:nvSpPr>
        <p:spPr>
          <a:xfrm>
            <a:off x="2819400" y="647700"/>
            <a:ext cx="126492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The correct answer is: </a:t>
            </a:r>
            <a:endParaRPr lang="en-US" sz="5400" dirty="0">
              <a:solidFill>
                <a:srgbClr val="000000"/>
              </a:solidFill>
              <a:latin typeface="Omnes Bold 2" panose="020B0604020202020204" charset="0"/>
              <a:ea typeface="Omnes Bold 1"/>
              <a:cs typeface="Omnes Bold 1"/>
              <a:sym typeface="Omnes Bold 1"/>
            </a:endParaRPr>
          </a:p>
        </p:txBody>
      </p:sp>
      <p:pic>
        <p:nvPicPr>
          <p:cNvPr id="13" name="Picture 12" descr="Untitled-1">
            <a:extLst>
              <a:ext uri="{FF2B5EF4-FFF2-40B4-BE49-F238E27FC236}">
                <a16:creationId xmlns:a16="http://schemas.microsoft.com/office/drawing/2014/main" id="{CD2ACF61-B520-00B2-A214-41FD319C23C0}"/>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pic>
        <p:nvPicPr>
          <p:cNvPr id="17" name="Recorded Sound">
            <a:hlinkClick r:id="" action="ppaction://media"/>
            <a:extLst>
              <a:ext uri="{FF2B5EF4-FFF2-40B4-BE49-F238E27FC236}">
                <a16:creationId xmlns:a16="http://schemas.microsoft.com/office/drawing/2014/main" id="{8D426DC3-F37B-C612-3B35-6188A476819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598986" y="8931486"/>
            <a:ext cx="1088814" cy="1088814"/>
          </a:xfrm>
          <a:prstGeom prst="rect">
            <a:avLst/>
          </a:prstGeom>
        </p:spPr>
      </p:pic>
    </p:spTree>
    <p:custDataLst>
      <p:tags r:id="rId1"/>
    </p:custDataLst>
    <p:extLst>
      <p:ext uri="{BB962C8B-B14F-4D97-AF65-F5344CB8AC3E}">
        <p14:creationId xmlns:p14="http://schemas.microsoft.com/office/powerpoint/2010/main" val="1306160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100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2509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247016"/>
            <a:ext cx="106680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Brain breaks can improve your mood</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2BD8BCC3-50D5-8B6C-07A0-C7CE2FEEF72A}"/>
              </a:ext>
            </a:extLst>
          </p:cNvPr>
          <p:cNvPicPr>
            <a:picLocks noChangeAspect="1"/>
          </p:cNvPicPr>
          <p:nvPr>
            <a:audioFile r:link="rId2"/>
            <p:extLst>
              <p:ext uri="{DAA4B4D4-6D71-4841-9C94-3DE7FCFB9230}">
                <p14:media xmlns:p14="http://schemas.microsoft.com/office/powerpoint/2010/main" r:embed="rId3">
                  <p14:trim st="4279"/>
                </p14:media>
              </p:ext>
            </p:extLst>
          </p:nvPr>
        </p:nvPicPr>
        <p:blipFill>
          <a:blip r:embed="rId12"/>
          <a:stretch>
            <a:fillRect/>
          </a:stretch>
        </p:blipFill>
        <p:spPr>
          <a:xfrm>
            <a:off x="15233931" y="8813139"/>
            <a:ext cx="1383737" cy="1383737"/>
          </a:xfrm>
          <a:prstGeom prst="rect">
            <a:avLst/>
          </a:prstGeom>
        </p:spPr>
      </p:pic>
    </p:spTree>
    <p:custDataLst>
      <p:tags r:id="rId1"/>
    </p:custDataLst>
    <p:extLst>
      <p:ext uri="{BB962C8B-B14F-4D97-AF65-F5344CB8AC3E}">
        <p14:creationId xmlns:p14="http://schemas.microsoft.com/office/powerpoint/2010/main" val="355530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107358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The correct answer is:</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61423"/>
            <a:ext cx="3472925"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12160567"/>
            <a:ext cx="3472923"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FC264403-AB5A-E307-1D97-020D670A0067}"/>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pic>
        <p:nvPicPr>
          <p:cNvPr id="17" name="Recorded Sound">
            <a:hlinkClick r:id="" action="ppaction://media"/>
            <a:extLst>
              <a:ext uri="{FF2B5EF4-FFF2-40B4-BE49-F238E27FC236}">
                <a16:creationId xmlns:a16="http://schemas.microsoft.com/office/drawing/2014/main" id="{939BD883-7AA0-3DA7-498B-67ECA38658F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439710" y="8868288"/>
            <a:ext cx="1152012" cy="1152012"/>
          </a:xfrm>
          <a:prstGeom prst="rect">
            <a:avLst/>
          </a:prstGeom>
        </p:spPr>
      </p:pic>
    </p:spTree>
    <p:custDataLst>
      <p:tags r:id="rId1"/>
    </p:custDataLst>
    <p:extLst>
      <p:ext uri="{BB962C8B-B14F-4D97-AF65-F5344CB8AC3E}">
        <p14:creationId xmlns:p14="http://schemas.microsoft.com/office/powerpoint/2010/main" val="347084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762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750177" y="285116"/>
            <a:ext cx="11310938"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Omnes Bold 1"/>
                <a:ea typeface="Omnes Bold 1"/>
                <a:cs typeface="Omnes Bold 1"/>
                <a:sym typeface="Omnes Bold 1"/>
              </a:rPr>
              <a:t>After break/lunch I am ready to do schoolwork:</a:t>
            </a:r>
            <a:endParaRPr kumimoji="0" lang="en-US" sz="5400" b="0" i="0" u="none" strike="noStrike" kern="1200" cap="none" spc="0" normalizeH="0" baseline="0" noProof="0" dirty="0">
              <a:ln>
                <a:noFill/>
              </a:ln>
              <a:solidFill>
                <a:srgbClr val="000000"/>
              </a:solidFill>
              <a:effectLst/>
              <a:uLnTx/>
              <a:uFillTx/>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marL="0" marR="0" lvl="0" indent="0" algn="ctr" defTabSz="914400" rtl="0" eaLnBrk="1" fontAlgn="auto" latinLnBrk="0" hangingPunct="1">
              <a:lnSpc>
                <a:spcPts val="776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Omnes Bold 1" panose="020B0604020202020204" charset="0"/>
                <a:ea typeface="Omnes Medium"/>
                <a:cs typeface="Omnes Medium"/>
                <a:sym typeface="Omnes Medium"/>
              </a:rPr>
              <a:t>YES</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marL="0" marR="0" lvl="0" indent="0" algn="ctr" defTabSz="914400" rtl="0" eaLnBrk="1" fontAlgn="auto" latinLnBrk="0" hangingPunct="1">
              <a:lnSpc>
                <a:spcPts val="776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Omnes Bold 1" panose="020B0604020202020204" charset="0"/>
                <a:ea typeface="Omnes Medium"/>
                <a:cs typeface="Omnes Medium"/>
                <a:sym typeface="Omnes Medium"/>
              </a:rPr>
              <a:t>NO</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Recorded Sound">
            <a:hlinkClick r:id="" action="ppaction://media"/>
            <a:extLst>
              <a:ext uri="{FF2B5EF4-FFF2-40B4-BE49-F238E27FC236}">
                <a16:creationId xmlns:a16="http://schemas.microsoft.com/office/drawing/2014/main" id="{7CA7DC02-2786-3E01-085A-32749B3FB9A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605125" y="8899525"/>
            <a:ext cx="1082675" cy="1082675"/>
          </a:xfrm>
          <a:prstGeom prst="rect">
            <a:avLst/>
          </a:prstGeom>
        </p:spPr>
      </p:pic>
    </p:spTree>
    <p:custDataLst>
      <p:tags r:id="rId1"/>
    </p:custDataLst>
    <p:extLst>
      <p:ext uri="{BB962C8B-B14F-4D97-AF65-F5344CB8AC3E}">
        <p14:creationId xmlns:p14="http://schemas.microsoft.com/office/powerpoint/2010/main" val="2819204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9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979502-E7EE-405B-A247-541BD6655A06}">
  <ds:schemaRefs>
    <ds:schemaRef ds:uri="http://purl.org/dc/terms/"/>
    <ds:schemaRef ds:uri="http://www.w3.org/XML/1998/namespace"/>
    <ds:schemaRef ds:uri="8eb830d9-311e-48e7-bd78-c201a7dce4d8"/>
    <ds:schemaRef ds:uri="http://schemas.microsoft.com/office/2006/documentManagement/types"/>
    <ds:schemaRef ds:uri="http://schemas.openxmlformats.org/package/2006/metadata/core-properties"/>
    <ds:schemaRef ds:uri="http://schemas.microsoft.com/office/2006/metadata/properties"/>
    <ds:schemaRef ds:uri="http://purl.org/dc/dcmitype/"/>
    <ds:schemaRef ds:uri="c8c3aaa0-0762-42cb-a2a7-6988fc82b466"/>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1624</TotalTime>
  <Words>995</Words>
  <Application>Microsoft Office PowerPoint</Application>
  <PresentationFormat>Custom</PresentationFormat>
  <Paragraphs>79</Paragraphs>
  <Slides>13</Slides>
  <Notes>13</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Chromium One</vt:lpstr>
      <vt:lpstr>Omnes Bold 1</vt:lpstr>
      <vt:lpstr>Omnes Semibold</vt:lpstr>
      <vt:lpstr>Omnes Bold</vt:lpstr>
      <vt:lpstr>Omnes Bold 2</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2024-11-01T15:00:59Z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