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340" r:id="rId5"/>
    <p:sldId id="258" r:id="rId6"/>
    <p:sldId id="292" r:id="rId7"/>
    <p:sldId id="359" r:id="rId8"/>
    <p:sldId id="360" r:id="rId9"/>
    <p:sldId id="361" r:id="rId10"/>
    <p:sldId id="355" r:id="rId11"/>
    <p:sldId id="352" r:id="rId12"/>
    <p:sldId id="348" r:id="rId13"/>
    <p:sldId id="349"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hromium One" panose="020B0604020202020204" charset="0"/>
      <p:regular r:id="rId20"/>
    </p:embeddedFont>
    <p:embeddedFont>
      <p:font typeface="Omnes Bold"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86DF3-2BC5-40B7-A4BC-3873573F69CA}" v="221" dt="2024-11-01T11:29:42.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63191" autoAdjust="0"/>
  </p:normalViewPr>
  <p:slideViewPr>
    <p:cSldViewPr>
      <p:cViewPr varScale="1">
        <p:scale>
          <a:sx n="36" d="100"/>
          <a:sy n="36" d="100"/>
        </p:scale>
        <p:origin x="199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11:33:38.111" v="3161"/>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Sp mod setBg delAnim modAnim modNotesTx">
        <pc:chgData name="Rakia Alouane" userId="8d2e934c-cacf-4c8b-9bc3-dcd6b732f5d3" providerId="ADAL" clId="{EAEFC40E-23A1-4B55-872B-7C6641133B1D}" dt="2024-10-24T10:52:12.402" v="3062"/>
        <pc:sldMkLst>
          <pc:docMk/>
          <pc:sldMk cId="0" sldId="258"/>
        </pc:sldMkLst>
        <pc:picChg chg="mod">
          <ac:chgData name="Rakia Alouane" userId="8d2e934c-cacf-4c8b-9bc3-dcd6b732f5d3" providerId="ADAL" clId="{EAEFC40E-23A1-4B55-872B-7C6641133B1D}" dt="2024-10-24T10:51:26.911" v="3061" actId="14100"/>
          <ac:picMkLst>
            <pc:docMk/>
            <pc:sldMk cId="0" sldId="258"/>
            <ac:picMk id="2" creationId="{37E30DB4-C226-57F5-65FB-9BEDB977073A}"/>
          </ac:picMkLst>
        </pc:picChg>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modAnim modNotesTx">
        <pc:chgData name="Rakia Alouane" userId="8d2e934c-cacf-4c8b-9bc3-dcd6b732f5d3" providerId="ADAL" clId="{EAEFC40E-23A1-4B55-872B-7C6641133B1D}" dt="2024-10-24T11:17:26.629" v="3084" actId="14100"/>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mod">
          <ac:chgData name="Rakia Alouane" userId="8d2e934c-cacf-4c8b-9bc3-dcd6b732f5d3" providerId="ADAL" clId="{EAEFC40E-23A1-4B55-872B-7C6641133B1D}" dt="2024-10-24T11:17:26.629" v="3084" actId="14100"/>
          <ac:picMkLst>
            <pc:docMk/>
            <pc:sldMk cId="816315374" sldId="342"/>
            <ac:picMk id="3" creationId="{EB537E3B-1F14-F583-8084-F65B23BAA9E4}"/>
          </ac:picMkLst>
        </pc:pic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Anim modNotesTx">
        <pc:chgData name="Rakia Alouane" userId="8d2e934c-cacf-4c8b-9bc3-dcd6b732f5d3" providerId="ADAL" clId="{EAEFC40E-23A1-4B55-872B-7C6641133B1D}" dt="2024-10-24T11:33:38.111" v="3161"/>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4T11:29:11.657" v="3155" actId="20577"/>
          <ac:spMkLst>
            <pc:docMk/>
            <pc:sldMk cId="0" sldId="349"/>
            <ac:spMk id="8"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mod">
          <ac:chgData name="Rakia Alouane" userId="8d2e934c-cacf-4c8b-9bc3-dcd6b732f5d3" providerId="ADAL" clId="{EAEFC40E-23A1-4B55-872B-7C6641133B1D}" dt="2024-10-24T11:31:53.482" v="3160" actId="1076"/>
          <ac:picMkLst>
            <pc:docMk/>
            <pc:sldMk cId="0" sldId="349"/>
            <ac:picMk id="3" creationId="{3F0CBE6C-0E39-BC1B-10CF-E5108A0CD59E}"/>
          </ac:picMkLst>
        </pc:pic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11:18:21.782" v="3086"/>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picChg chg="mod">
          <ac:chgData name="Rakia Alouane" userId="8d2e934c-cacf-4c8b-9bc3-dcd6b732f5d3" providerId="ADAL" clId="{EAEFC40E-23A1-4B55-872B-7C6641133B1D}" dt="2024-10-24T11:15:20.889" v="3083" actId="1076"/>
          <ac:picMkLst>
            <pc:docMk/>
            <pc:sldMk cId="0" sldId="352"/>
            <ac:picMk id="24" creationId="{DAE323F0-BB3B-97D0-7CBF-408406747774}"/>
          </ac:picMkLst>
        </pc:picChg>
      </pc:sldChg>
      <pc:sldChg chg="addSp delSp modSp mod delAnim modAnim modNotesTx">
        <pc:chgData name="Rakia Alouane" userId="8d2e934c-cacf-4c8b-9bc3-dcd6b732f5d3" providerId="ADAL" clId="{EAEFC40E-23A1-4B55-872B-7C6641133B1D}" dt="2024-10-24T10:55:12.620" v="3072"/>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mod">
          <ac:chgData name="Rakia Alouane" userId="8d2e934c-cacf-4c8b-9bc3-dcd6b732f5d3" providerId="ADAL" clId="{EAEFC40E-23A1-4B55-872B-7C6641133B1D}" dt="2024-10-24T10:53:51.318" v="3067" actId="478"/>
          <ac:picMkLst>
            <pc:docMk/>
            <pc:sldMk cId="3842115472" sldId="353"/>
            <ac:picMk id="3" creationId="{1837B76E-0880-22C1-DC79-248F15CED1B1}"/>
          </ac:picMkLst>
        </pc:picChg>
        <pc:picChg chg="mod">
          <ac:chgData name="Rakia Alouane" userId="8d2e934c-cacf-4c8b-9bc3-dcd6b732f5d3" providerId="ADAL" clId="{EAEFC40E-23A1-4B55-872B-7C6641133B1D}" dt="2024-10-24T10:55:09.523" v="3071" actId="1076"/>
          <ac:picMkLst>
            <pc:docMk/>
            <pc:sldMk cId="3842115472" sldId="353"/>
            <ac:picMk id="5" creationId="{3A768D7E-C019-7DC4-5133-30A2FBB29732}"/>
          </ac:picMkLst>
        </pc:pic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modSp mod modAnim modNotesTx">
        <pc:chgData name="Rakia Alouane" userId="8d2e934c-cacf-4c8b-9bc3-dcd6b732f5d3" providerId="ADAL" clId="{EAEFC40E-23A1-4B55-872B-7C6641133B1D}" dt="2024-10-24T11:17:52.056" v="3085"/>
        <pc:sldMkLst>
          <pc:docMk/>
          <pc:sldMk cId="2011263417" sldId="355"/>
        </pc:sldMkLst>
        <pc:spChg chg="mod">
          <ac:chgData name="Rakia Alouane" userId="8d2e934c-cacf-4c8b-9bc3-dcd6b732f5d3" providerId="ADAL" clId="{EAEFC40E-23A1-4B55-872B-7C6641133B1D}" dt="2024-10-24T09:26:38.069" v="3014" actId="20577"/>
          <ac:spMkLst>
            <pc:docMk/>
            <pc:sldMk cId="2011263417" sldId="355"/>
            <ac:spMk id="6" creationId="{D9CC0B28-9095-15E0-3342-35FC55FE0A3D}"/>
          </ac:spMkLst>
        </pc:spChg>
        <pc:picChg chg="mod">
          <ac:chgData name="Rakia Alouane" userId="8d2e934c-cacf-4c8b-9bc3-dcd6b732f5d3" providerId="ADAL" clId="{EAEFC40E-23A1-4B55-872B-7C6641133B1D}" dt="2024-10-24T10:58:24.503" v="3079" actId="1076"/>
          <ac:picMkLst>
            <pc:docMk/>
            <pc:sldMk cId="2011263417" sldId="355"/>
            <ac:picMk id="9" creationId="{1F7481A7-CD44-34B5-97A5-75651A2308B2}"/>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docChgLst>
    <pc:chgData name="Rakia Alouane" userId="8d2e934c-cacf-4c8b-9bc3-dcd6b732f5d3" providerId="ADAL" clId="{6E286DF3-2BC5-40B7-A4BC-3873573F69CA}"/>
    <pc:docChg chg="undo custSel addSld delSld modSld">
      <pc:chgData name="Rakia Alouane" userId="8d2e934c-cacf-4c8b-9bc3-dcd6b732f5d3" providerId="ADAL" clId="{6E286DF3-2BC5-40B7-A4BC-3873573F69CA}" dt="2024-11-01T11:29:42.019" v="2972"/>
      <pc:docMkLst>
        <pc:docMk/>
      </pc:docMkLst>
      <pc:sldChg chg="modSp del mod">
        <pc:chgData name="Rakia Alouane" userId="8d2e934c-cacf-4c8b-9bc3-dcd6b732f5d3" providerId="ADAL" clId="{6E286DF3-2BC5-40B7-A4BC-3873573F69CA}" dt="2024-10-25T13:15:19.498" v="1631" actId="47"/>
        <pc:sldMkLst>
          <pc:docMk/>
          <pc:sldMk cId="0" sldId="256"/>
        </pc:sldMkLst>
        <pc:spChg chg="mod">
          <ac:chgData name="Rakia Alouane" userId="8d2e934c-cacf-4c8b-9bc3-dcd6b732f5d3" providerId="ADAL" clId="{6E286DF3-2BC5-40B7-A4BC-3873573F69CA}" dt="2024-10-25T13:14:35.050" v="1619" actId="1076"/>
          <ac:spMkLst>
            <pc:docMk/>
            <pc:sldMk cId="0" sldId="256"/>
            <ac:spMk id="8" creationId="{00000000-0000-0000-0000-000000000000}"/>
          </ac:spMkLst>
        </pc:spChg>
      </pc:sldChg>
      <pc:sldChg chg="delSp modSp mod setBg delAnim modAnim modNotesTx">
        <pc:chgData name="Rakia Alouane" userId="8d2e934c-cacf-4c8b-9bc3-dcd6b732f5d3" providerId="ADAL" clId="{6E286DF3-2BC5-40B7-A4BC-3873573F69CA}" dt="2024-11-01T10:23:47.545" v="1960"/>
        <pc:sldMkLst>
          <pc:docMk/>
          <pc:sldMk cId="0" sldId="258"/>
        </pc:sldMkLst>
        <pc:picChg chg="del">
          <ac:chgData name="Rakia Alouane" userId="8d2e934c-cacf-4c8b-9bc3-dcd6b732f5d3" providerId="ADAL" clId="{6E286DF3-2BC5-40B7-A4BC-3873573F69CA}" dt="2024-10-25T08:00:41.690" v="304" actId="478"/>
          <ac:picMkLst>
            <pc:docMk/>
            <pc:sldMk cId="0" sldId="258"/>
            <ac:picMk id="2" creationId="{37E30DB4-C226-57F5-65FB-9BEDB977073A}"/>
          </ac:picMkLst>
        </pc:picChg>
        <pc:picChg chg="del mod">
          <ac:chgData name="Rakia Alouane" userId="8d2e934c-cacf-4c8b-9bc3-dcd6b732f5d3" providerId="ADAL" clId="{6E286DF3-2BC5-40B7-A4BC-3873573F69CA}" dt="2024-11-01T09:54:46.664" v="1944" actId="478"/>
          <ac:picMkLst>
            <pc:docMk/>
            <pc:sldMk cId="0" sldId="258"/>
            <ac:picMk id="2" creationId="{8B65431B-3BA4-1874-6A1B-E96199AA470F}"/>
          </ac:picMkLst>
        </pc:picChg>
        <pc:picChg chg="mod">
          <ac:chgData name="Rakia Alouane" userId="8d2e934c-cacf-4c8b-9bc3-dcd6b732f5d3" providerId="ADAL" clId="{6E286DF3-2BC5-40B7-A4BC-3873573F69CA}" dt="2024-11-01T10:22:52.399" v="1959" actId="1076"/>
          <ac:picMkLst>
            <pc:docMk/>
            <pc:sldMk cId="0" sldId="258"/>
            <ac:picMk id="3" creationId="{2571D265-0DBF-548E-03A6-62FC5D6AC04B}"/>
          </ac:picMkLst>
        </pc:picChg>
      </pc:sldChg>
      <pc:sldChg chg="addSp modSp mod modAnim modNotesTx">
        <pc:chgData name="Rakia Alouane" userId="8d2e934c-cacf-4c8b-9bc3-dcd6b732f5d3" providerId="ADAL" clId="{6E286DF3-2BC5-40B7-A4BC-3873573F69CA}" dt="2024-11-01T10:26:07.812" v="2057"/>
        <pc:sldMkLst>
          <pc:docMk/>
          <pc:sldMk cId="2227978115" sldId="292"/>
        </pc:sldMkLst>
        <pc:spChg chg="mod">
          <ac:chgData name="Rakia Alouane" userId="8d2e934c-cacf-4c8b-9bc3-dcd6b732f5d3" providerId="ADAL" clId="{6E286DF3-2BC5-40B7-A4BC-3873573F69CA}" dt="2024-10-25T11:05:29.319" v="513" actId="20577"/>
          <ac:spMkLst>
            <pc:docMk/>
            <pc:sldMk cId="2227978115" sldId="292"/>
            <ac:spMk id="13" creationId="{9A47B37F-B94E-76E7-48D5-23B7312E5461}"/>
          </ac:spMkLst>
        </pc:spChg>
        <pc:spChg chg="mod">
          <ac:chgData name="Rakia Alouane" userId="8d2e934c-cacf-4c8b-9bc3-dcd6b732f5d3" providerId="ADAL" clId="{6E286DF3-2BC5-40B7-A4BC-3873573F69CA}" dt="2024-10-25T11:37:56.654" v="1224" actId="20577"/>
          <ac:spMkLst>
            <pc:docMk/>
            <pc:sldMk cId="2227978115" sldId="292"/>
            <ac:spMk id="14" creationId="{E4614FFA-A705-4613-97A5-33B2D5310652}"/>
          </ac:spMkLst>
        </pc:spChg>
        <pc:spChg chg="mod">
          <ac:chgData name="Rakia Alouane" userId="8d2e934c-cacf-4c8b-9bc3-dcd6b732f5d3" providerId="ADAL" clId="{6E286DF3-2BC5-40B7-A4BC-3873573F69CA}" dt="2024-10-25T11:38:02.062" v="1233" actId="20577"/>
          <ac:spMkLst>
            <pc:docMk/>
            <pc:sldMk cId="2227978115" sldId="292"/>
            <ac:spMk id="15" creationId="{7A07BC46-2C94-B61B-629D-3DF6A66472A6}"/>
          </ac:spMkLst>
        </pc:spChg>
        <pc:spChg chg="add mod">
          <ac:chgData name="Rakia Alouane" userId="8d2e934c-cacf-4c8b-9bc3-dcd6b732f5d3" providerId="ADAL" clId="{6E286DF3-2BC5-40B7-A4BC-3873573F69CA}" dt="2024-10-25T11:05:13.801" v="497" actId="1076"/>
          <ac:spMkLst>
            <pc:docMk/>
            <pc:sldMk cId="2227978115" sldId="292"/>
            <ac:spMk id="17" creationId="{774C5BCA-6D35-F3F9-D2D2-00C2D7296A38}"/>
          </ac:spMkLst>
        </pc:spChg>
        <pc:picChg chg="mod">
          <ac:chgData name="Rakia Alouane" userId="8d2e934c-cacf-4c8b-9bc3-dcd6b732f5d3" providerId="ADAL" clId="{6E286DF3-2BC5-40B7-A4BC-3873573F69CA}" dt="2024-11-01T10:26:04.055" v="2056" actId="1076"/>
          <ac:picMkLst>
            <pc:docMk/>
            <pc:sldMk cId="2227978115" sldId="292"/>
            <ac:picMk id="19" creationId="{FF962740-A12F-FF7D-0916-4F068915E519}"/>
          </ac:picMkLst>
        </pc:picChg>
      </pc:sldChg>
      <pc:sldChg chg="del modNotesTx">
        <pc:chgData name="Rakia Alouane" userId="8d2e934c-cacf-4c8b-9bc3-dcd6b732f5d3" providerId="ADAL" clId="{6E286DF3-2BC5-40B7-A4BC-3873573F69CA}" dt="2024-10-25T11:05:38.132" v="523" actId="47"/>
        <pc:sldMkLst>
          <pc:docMk/>
          <pc:sldMk cId="3202247832" sldId="307"/>
        </pc:sldMkLst>
      </pc:sldChg>
      <pc:sldChg chg="modSp mod">
        <pc:chgData name="Rakia Alouane" userId="8d2e934c-cacf-4c8b-9bc3-dcd6b732f5d3" providerId="ADAL" clId="{6E286DF3-2BC5-40B7-A4BC-3873573F69CA}" dt="2024-10-25T07:56:35.138" v="1" actId="20577"/>
        <pc:sldMkLst>
          <pc:docMk/>
          <pc:sldMk cId="0" sldId="340"/>
        </pc:sldMkLst>
        <pc:spChg chg="mod">
          <ac:chgData name="Rakia Alouane" userId="8d2e934c-cacf-4c8b-9bc3-dcd6b732f5d3" providerId="ADAL" clId="{6E286DF3-2BC5-40B7-A4BC-3873573F69CA}" dt="2024-10-25T07:56:35.138" v="1" actId="20577"/>
          <ac:spMkLst>
            <pc:docMk/>
            <pc:sldMk cId="0" sldId="340"/>
            <ac:spMk id="7" creationId="{00000000-0000-0000-0000-000000000000}"/>
          </ac:spMkLst>
        </pc:spChg>
      </pc:sldChg>
      <pc:sldChg chg="del">
        <pc:chgData name="Rakia Alouane" userId="8d2e934c-cacf-4c8b-9bc3-dcd6b732f5d3" providerId="ADAL" clId="{6E286DF3-2BC5-40B7-A4BC-3873573F69CA}" dt="2024-10-25T11:19:33.385" v="894" actId="47"/>
        <pc:sldMkLst>
          <pc:docMk/>
          <pc:sldMk cId="816315374" sldId="342"/>
        </pc:sldMkLst>
      </pc:sldChg>
      <pc:sldChg chg="del">
        <pc:chgData name="Rakia Alouane" userId="8d2e934c-cacf-4c8b-9bc3-dcd6b732f5d3" providerId="ADAL" clId="{6E286DF3-2BC5-40B7-A4BC-3873573F69CA}" dt="2024-10-25T11:19:29.302" v="890" actId="47"/>
        <pc:sldMkLst>
          <pc:docMk/>
          <pc:sldMk cId="1162197762" sldId="346"/>
        </pc:sldMkLst>
      </pc:sldChg>
      <pc:sldChg chg="addSp delSp modSp mod">
        <pc:chgData name="Rakia Alouane" userId="8d2e934c-cacf-4c8b-9bc3-dcd6b732f5d3" providerId="ADAL" clId="{6E286DF3-2BC5-40B7-A4BC-3873573F69CA}" dt="2024-10-25T14:07:29.420" v="1942" actId="14100"/>
        <pc:sldMkLst>
          <pc:docMk/>
          <pc:sldMk cId="0" sldId="348"/>
        </pc:sldMkLst>
        <pc:spChg chg="mod">
          <ac:chgData name="Rakia Alouane" userId="8d2e934c-cacf-4c8b-9bc3-dcd6b732f5d3" providerId="ADAL" clId="{6E286DF3-2BC5-40B7-A4BC-3873573F69CA}" dt="2024-10-25T13:33:58.939" v="1931" actId="6549"/>
          <ac:spMkLst>
            <pc:docMk/>
            <pc:sldMk cId="0" sldId="348"/>
            <ac:spMk id="6" creationId="{E87F2718-C094-2977-50E3-51242CC4BE4A}"/>
          </ac:spMkLst>
        </pc:spChg>
        <pc:spChg chg="mod">
          <ac:chgData name="Rakia Alouane" userId="8d2e934c-cacf-4c8b-9bc3-dcd6b732f5d3" providerId="ADAL" clId="{6E286DF3-2BC5-40B7-A4BC-3873573F69CA}" dt="2024-10-25T07:59:06.340" v="97" actId="20577"/>
          <ac:spMkLst>
            <pc:docMk/>
            <pc:sldMk cId="0" sldId="348"/>
            <ac:spMk id="9" creationId="{00000000-0000-0000-0000-000000000000}"/>
          </ac:spMkLst>
        </pc:spChg>
        <pc:spChg chg="mod">
          <ac:chgData name="Rakia Alouane" userId="8d2e934c-cacf-4c8b-9bc3-dcd6b732f5d3" providerId="ADAL" clId="{6E286DF3-2BC5-40B7-A4BC-3873573F69CA}" dt="2024-10-25T14:07:15.677" v="1940" actId="6549"/>
          <ac:spMkLst>
            <pc:docMk/>
            <pc:sldMk cId="0" sldId="348"/>
            <ac:spMk id="10" creationId="{00000000-0000-0000-0000-000000000000}"/>
          </ac:spMkLst>
        </pc:spChg>
        <pc:spChg chg="mod">
          <ac:chgData name="Rakia Alouane" userId="8d2e934c-cacf-4c8b-9bc3-dcd6b732f5d3" providerId="ADAL" clId="{6E286DF3-2BC5-40B7-A4BC-3873573F69CA}" dt="2024-10-25T14:07:29.420" v="1942" actId="14100"/>
          <ac:spMkLst>
            <pc:docMk/>
            <pc:sldMk cId="0" sldId="348"/>
            <ac:spMk id="14" creationId="{5539ACFB-59FC-95E2-B82E-76DD8C1D6243}"/>
          </ac:spMkLst>
        </pc:spChg>
        <pc:picChg chg="del">
          <ac:chgData name="Rakia Alouane" userId="8d2e934c-cacf-4c8b-9bc3-dcd6b732f5d3" providerId="ADAL" clId="{6E286DF3-2BC5-40B7-A4BC-3873573F69CA}" dt="2024-10-25T07:58:52.246" v="94" actId="478"/>
          <ac:picMkLst>
            <pc:docMk/>
            <pc:sldMk cId="0" sldId="348"/>
            <ac:picMk id="5" creationId="{C2B46878-6C30-0E76-9376-8F64556E9EBF}"/>
          </ac:picMkLst>
        </pc:picChg>
        <pc:picChg chg="add mod">
          <ac:chgData name="Rakia Alouane" userId="8d2e934c-cacf-4c8b-9bc3-dcd6b732f5d3" providerId="ADAL" clId="{6E286DF3-2BC5-40B7-A4BC-3873573F69CA}" dt="2024-10-25T07:59:02.898" v="95" actId="1076"/>
          <ac:picMkLst>
            <pc:docMk/>
            <pc:sldMk cId="0" sldId="348"/>
            <ac:picMk id="8" creationId="{1BA9FDAA-3388-D814-EE44-BE15854CB80B}"/>
          </ac:picMkLst>
        </pc:picChg>
      </pc:sldChg>
      <pc:sldChg chg="delSp modSp mod delAnim modAnim modNotesTx">
        <pc:chgData name="Rakia Alouane" userId="8d2e934c-cacf-4c8b-9bc3-dcd6b732f5d3" providerId="ADAL" clId="{6E286DF3-2BC5-40B7-A4BC-3873573F69CA}" dt="2024-11-01T11:29:35.909" v="2971"/>
        <pc:sldMkLst>
          <pc:docMk/>
          <pc:sldMk cId="0" sldId="349"/>
        </pc:sldMkLst>
        <pc:spChg chg="mod">
          <ac:chgData name="Rakia Alouane" userId="8d2e934c-cacf-4c8b-9bc3-dcd6b732f5d3" providerId="ADAL" clId="{6E286DF3-2BC5-40B7-A4BC-3873573F69CA}" dt="2024-10-25T10:32:36.435" v="319" actId="20577"/>
          <ac:spMkLst>
            <pc:docMk/>
            <pc:sldMk cId="0" sldId="349"/>
            <ac:spMk id="6" creationId="{00000000-0000-0000-0000-000000000000}"/>
          </ac:spMkLst>
        </pc:spChg>
        <pc:spChg chg="mod">
          <ac:chgData name="Rakia Alouane" userId="8d2e934c-cacf-4c8b-9bc3-dcd6b732f5d3" providerId="ADAL" clId="{6E286DF3-2BC5-40B7-A4BC-3873573F69CA}" dt="2024-10-25T10:49:47.064" v="475" actId="20577"/>
          <ac:spMkLst>
            <pc:docMk/>
            <pc:sldMk cId="0" sldId="349"/>
            <ac:spMk id="8" creationId="{00000000-0000-0000-0000-000000000000}"/>
          </ac:spMkLst>
        </pc:spChg>
        <pc:spChg chg="mod">
          <ac:chgData name="Rakia Alouane" userId="8d2e934c-cacf-4c8b-9bc3-dcd6b732f5d3" providerId="ADAL" clId="{6E286DF3-2BC5-40B7-A4BC-3873573F69CA}" dt="2024-10-25T10:32:45.062" v="342" actId="20577"/>
          <ac:spMkLst>
            <pc:docMk/>
            <pc:sldMk cId="0" sldId="349"/>
            <ac:spMk id="12" creationId="{D411409B-0D23-32F7-063E-C852F90FB2E9}"/>
          </ac:spMkLst>
        </pc:spChg>
        <pc:picChg chg="del">
          <ac:chgData name="Rakia Alouane" userId="8d2e934c-cacf-4c8b-9bc3-dcd6b732f5d3" providerId="ADAL" clId="{6E286DF3-2BC5-40B7-A4BC-3873573F69CA}" dt="2024-10-25T10:32:47.499" v="343" actId="478"/>
          <ac:picMkLst>
            <pc:docMk/>
            <pc:sldMk cId="0" sldId="349"/>
            <ac:picMk id="3" creationId="{3F0CBE6C-0E39-BC1B-10CF-E5108A0CD59E}"/>
          </ac:picMkLst>
        </pc:picChg>
        <pc:picChg chg="mod">
          <ac:chgData name="Rakia Alouane" userId="8d2e934c-cacf-4c8b-9bc3-dcd6b732f5d3" providerId="ADAL" clId="{6E286DF3-2BC5-40B7-A4BC-3873573F69CA}" dt="2024-11-01T11:29:03.281" v="2970" actId="14100"/>
          <ac:picMkLst>
            <pc:docMk/>
            <pc:sldMk cId="0" sldId="349"/>
            <ac:picMk id="3" creationId="{C53D03F6-D523-17F3-5A55-77B4C8525004}"/>
          </ac:picMkLst>
        </pc:picChg>
      </pc:sldChg>
      <pc:sldChg chg="addSp delSp modSp mod delAnim modAnim modNotesTx">
        <pc:chgData name="Rakia Alouane" userId="8d2e934c-cacf-4c8b-9bc3-dcd6b732f5d3" providerId="ADAL" clId="{6E286DF3-2BC5-40B7-A4BC-3873573F69CA}" dt="2024-11-01T11:29:42.019" v="2972"/>
        <pc:sldMkLst>
          <pc:docMk/>
          <pc:sldMk cId="0" sldId="352"/>
        </pc:sldMkLst>
        <pc:spChg chg="mod">
          <ac:chgData name="Rakia Alouane" userId="8d2e934c-cacf-4c8b-9bc3-dcd6b732f5d3" providerId="ADAL" clId="{6E286DF3-2BC5-40B7-A4BC-3873573F69CA}" dt="2024-10-25T07:56:52.456" v="33" actId="20577"/>
          <ac:spMkLst>
            <pc:docMk/>
            <pc:sldMk cId="0" sldId="352"/>
            <ac:spMk id="12" creationId="{00000000-0000-0000-0000-000000000000}"/>
          </ac:spMkLst>
        </pc:spChg>
        <pc:spChg chg="mod">
          <ac:chgData name="Rakia Alouane" userId="8d2e934c-cacf-4c8b-9bc3-dcd6b732f5d3" providerId="ADAL" clId="{6E286DF3-2BC5-40B7-A4BC-3873573F69CA}" dt="2024-10-25T07:59:13.178" v="99" actId="20577"/>
          <ac:spMkLst>
            <pc:docMk/>
            <pc:sldMk cId="0" sldId="352"/>
            <ac:spMk id="17" creationId="{00000000-0000-0000-0000-000000000000}"/>
          </ac:spMkLst>
        </pc:spChg>
        <pc:spChg chg="add mod">
          <ac:chgData name="Rakia Alouane" userId="8d2e934c-cacf-4c8b-9bc3-dcd6b732f5d3" providerId="ADAL" clId="{6E286DF3-2BC5-40B7-A4BC-3873573F69CA}" dt="2024-10-25T07:57:28.485" v="83" actId="20577"/>
          <ac:spMkLst>
            <pc:docMk/>
            <pc:sldMk cId="0" sldId="352"/>
            <ac:spMk id="25" creationId="{4CE5F3D5-36DE-69F9-E63D-4D3D631B620A}"/>
          </ac:spMkLst>
        </pc:spChg>
        <pc:picChg chg="del mod">
          <ac:chgData name="Rakia Alouane" userId="8d2e934c-cacf-4c8b-9bc3-dcd6b732f5d3" providerId="ADAL" clId="{6E286DF3-2BC5-40B7-A4BC-3873573F69CA}" dt="2024-11-01T11:22:47.680" v="2498" actId="478"/>
          <ac:picMkLst>
            <pc:docMk/>
            <pc:sldMk cId="0" sldId="352"/>
            <ac:picMk id="24" creationId="{69B3214D-4258-FF21-5A8D-C867B964193E}"/>
          </ac:picMkLst>
        </pc:picChg>
        <pc:picChg chg="del">
          <ac:chgData name="Rakia Alouane" userId="8d2e934c-cacf-4c8b-9bc3-dcd6b732f5d3" providerId="ADAL" clId="{6E286DF3-2BC5-40B7-A4BC-3873573F69CA}" dt="2024-10-25T13:19:40.228" v="1633" actId="478"/>
          <ac:picMkLst>
            <pc:docMk/>
            <pc:sldMk cId="0" sldId="352"/>
            <ac:picMk id="24" creationId="{DAE323F0-BB3B-97D0-7CBF-408406747774}"/>
          </ac:picMkLst>
        </pc:picChg>
        <pc:picChg chg="mod">
          <ac:chgData name="Rakia Alouane" userId="8d2e934c-cacf-4c8b-9bc3-dcd6b732f5d3" providerId="ADAL" clId="{6E286DF3-2BC5-40B7-A4BC-3873573F69CA}" dt="2024-11-01T11:25:41.192" v="2502" actId="1076"/>
          <ac:picMkLst>
            <pc:docMk/>
            <pc:sldMk cId="0" sldId="352"/>
            <ac:picMk id="26" creationId="{A5792643-3B15-EFCE-860B-FD9344538516}"/>
          </ac:picMkLst>
        </pc:picChg>
      </pc:sldChg>
      <pc:sldChg chg="del">
        <pc:chgData name="Rakia Alouane" userId="8d2e934c-cacf-4c8b-9bc3-dcd6b732f5d3" providerId="ADAL" clId="{6E286DF3-2BC5-40B7-A4BC-3873573F69CA}" dt="2024-10-25T11:19:30.283" v="891" actId="47"/>
        <pc:sldMkLst>
          <pc:docMk/>
          <pc:sldMk cId="3842115472" sldId="353"/>
        </pc:sldMkLst>
      </pc:sldChg>
      <pc:sldChg chg="addSp delSp modSp mod delAnim modAnim modNotesTx">
        <pc:chgData name="Rakia Alouane" userId="8d2e934c-cacf-4c8b-9bc3-dcd6b732f5d3" providerId="ADAL" clId="{6E286DF3-2BC5-40B7-A4BC-3873573F69CA}" dt="2024-11-01T10:56:58.879" v="2083"/>
        <pc:sldMkLst>
          <pc:docMk/>
          <pc:sldMk cId="2011263417" sldId="355"/>
        </pc:sldMkLst>
        <pc:spChg chg="del">
          <ac:chgData name="Rakia Alouane" userId="8d2e934c-cacf-4c8b-9bc3-dcd6b732f5d3" providerId="ADAL" clId="{6E286DF3-2BC5-40B7-A4BC-3873573F69CA}" dt="2024-10-25T12:01:30.580" v="1603" actId="478"/>
          <ac:spMkLst>
            <pc:docMk/>
            <pc:sldMk cId="2011263417" sldId="355"/>
            <ac:spMk id="3" creationId="{DB1ADD1B-D3A0-1717-49A0-1847D09A4C66}"/>
          </ac:spMkLst>
        </pc:spChg>
        <pc:spChg chg="del">
          <ac:chgData name="Rakia Alouane" userId="8d2e934c-cacf-4c8b-9bc3-dcd6b732f5d3" providerId="ADAL" clId="{6E286DF3-2BC5-40B7-A4BC-3873573F69CA}" dt="2024-10-25T12:01:33.578" v="1605" actId="478"/>
          <ac:spMkLst>
            <pc:docMk/>
            <pc:sldMk cId="2011263417" sldId="355"/>
            <ac:spMk id="5" creationId="{5DCF885D-A2EF-9C8A-0A24-01A3F5DD5248}"/>
          </ac:spMkLst>
        </pc:spChg>
        <pc:spChg chg="mod">
          <ac:chgData name="Rakia Alouane" userId="8d2e934c-cacf-4c8b-9bc3-dcd6b732f5d3" providerId="ADAL" clId="{6E286DF3-2BC5-40B7-A4BC-3873573F69CA}" dt="2024-10-25T11:36:50.485" v="1216" actId="20577"/>
          <ac:spMkLst>
            <pc:docMk/>
            <pc:sldMk cId="2011263417" sldId="355"/>
            <ac:spMk id="6" creationId="{D9CC0B28-9095-15E0-3342-35FC55FE0A3D}"/>
          </ac:spMkLst>
        </pc:spChg>
        <pc:spChg chg="del">
          <ac:chgData name="Rakia Alouane" userId="8d2e934c-cacf-4c8b-9bc3-dcd6b732f5d3" providerId="ADAL" clId="{6E286DF3-2BC5-40B7-A4BC-3873573F69CA}" dt="2024-10-25T12:01:34.951" v="1606" actId="478"/>
          <ac:spMkLst>
            <pc:docMk/>
            <pc:sldMk cId="2011263417" sldId="355"/>
            <ac:spMk id="7" creationId="{121405D2-74ED-9899-CEF3-B31EE336962A}"/>
          </ac:spMkLst>
        </pc:spChg>
        <pc:spChg chg="del">
          <ac:chgData name="Rakia Alouane" userId="8d2e934c-cacf-4c8b-9bc3-dcd6b732f5d3" providerId="ADAL" clId="{6E286DF3-2BC5-40B7-A4BC-3873573F69CA}" dt="2024-10-25T12:01:32.191" v="1604" actId="478"/>
          <ac:spMkLst>
            <pc:docMk/>
            <pc:sldMk cId="2011263417" sldId="355"/>
            <ac:spMk id="8" creationId="{4AA080EF-627C-BADB-FCD8-99D2A2C6E920}"/>
          </ac:spMkLst>
        </pc:spChg>
        <pc:spChg chg="add mod">
          <ac:chgData name="Rakia Alouane" userId="8d2e934c-cacf-4c8b-9bc3-dcd6b732f5d3" providerId="ADAL" clId="{6E286DF3-2BC5-40B7-A4BC-3873573F69CA}" dt="2024-10-25T13:14:56.492" v="1625" actId="1076"/>
          <ac:spMkLst>
            <pc:docMk/>
            <pc:sldMk cId="2011263417" sldId="355"/>
            <ac:spMk id="10" creationId="{30AE4056-F53C-0E3D-981E-396E8036C7E3}"/>
          </ac:spMkLst>
        </pc:spChg>
        <pc:spChg chg="add mod">
          <ac:chgData name="Rakia Alouane" userId="8d2e934c-cacf-4c8b-9bc3-dcd6b732f5d3" providerId="ADAL" clId="{6E286DF3-2BC5-40B7-A4BC-3873573F69CA}" dt="2024-10-25T13:14:14.685" v="1615" actId="1076"/>
          <ac:spMkLst>
            <pc:docMk/>
            <pc:sldMk cId="2011263417" sldId="355"/>
            <ac:spMk id="11" creationId="{3EDF7208-06B4-4526-26B0-FC95CFA3E3A1}"/>
          </ac:spMkLst>
        </pc:spChg>
        <pc:spChg chg="add mod">
          <ac:chgData name="Rakia Alouane" userId="8d2e934c-cacf-4c8b-9bc3-dcd6b732f5d3" providerId="ADAL" clId="{6E286DF3-2BC5-40B7-A4BC-3873573F69CA}" dt="2024-10-25T13:14:54.591" v="1624" actId="1076"/>
          <ac:spMkLst>
            <pc:docMk/>
            <pc:sldMk cId="2011263417" sldId="355"/>
            <ac:spMk id="12" creationId="{A44314BD-2C55-0322-E31D-1EE87CFF71F0}"/>
          </ac:spMkLst>
        </pc:spChg>
        <pc:spChg chg="add mod">
          <ac:chgData name="Rakia Alouane" userId="8d2e934c-cacf-4c8b-9bc3-dcd6b732f5d3" providerId="ADAL" clId="{6E286DF3-2BC5-40B7-A4BC-3873573F69CA}" dt="2024-10-25T13:14:52.361" v="1623" actId="1076"/>
          <ac:spMkLst>
            <pc:docMk/>
            <pc:sldMk cId="2011263417" sldId="355"/>
            <ac:spMk id="13" creationId="{87209BAC-0059-8F74-7FC3-2D8834079236}"/>
          </ac:spMkLst>
        </pc:spChg>
        <pc:picChg chg="del mod">
          <ac:chgData name="Rakia Alouane" userId="8d2e934c-cacf-4c8b-9bc3-dcd6b732f5d3" providerId="ADAL" clId="{6E286DF3-2BC5-40B7-A4BC-3873573F69CA}" dt="2024-11-01T10:55:23.880" v="2079" actId="478"/>
          <ac:picMkLst>
            <pc:docMk/>
            <pc:sldMk cId="2011263417" sldId="355"/>
            <ac:picMk id="3" creationId="{ABCB99FE-8EE0-5EFE-600E-5B42206FA9FE}"/>
          </ac:picMkLst>
        </pc:picChg>
        <pc:picChg chg="mod">
          <ac:chgData name="Rakia Alouane" userId="8d2e934c-cacf-4c8b-9bc3-dcd6b732f5d3" providerId="ADAL" clId="{6E286DF3-2BC5-40B7-A4BC-3873573F69CA}" dt="2024-11-01T10:56:19.995" v="2082" actId="1076"/>
          <ac:picMkLst>
            <pc:docMk/>
            <pc:sldMk cId="2011263417" sldId="355"/>
            <ac:picMk id="5" creationId="{8B3A179E-64D6-3E1C-CA8E-FC1E3A7C8484}"/>
          </ac:picMkLst>
        </pc:picChg>
        <pc:picChg chg="del">
          <ac:chgData name="Rakia Alouane" userId="8d2e934c-cacf-4c8b-9bc3-dcd6b732f5d3" providerId="ADAL" clId="{6E286DF3-2BC5-40B7-A4BC-3873573F69CA}" dt="2024-10-25T12:01:36.495" v="1607" actId="478"/>
          <ac:picMkLst>
            <pc:docMk/>
            <pc:sldMk cId="2011263417" sldId="355"/>
            <ac:picMk id="9" creationId="{1F7481A7-CD44-34B5-97A5-75651A2308B2}"/>
          </ac:picMkLst>
        </pc:picChg>
      </pc:sldChg>
      <pc:sldChg chg="del">
        <pc:chgData name="Rakia Alouane" userId="8d2e934c-cacf-4c8b-9bc3-dcd6b732f5d3" providerId="ADAL" clId="{6E286DF3-2BC5-40B7-A4BC-3873573F69CA}" dt="2024-10-25T11:19:32.206" v="892" actId="47"/>
        <pc:sldMkLst>
          <pc:docMk/>
          <pc:sldMk cId="1968941757" sldId="357"/>
        </pc:sldMkLst>
      </pc:sldChg>
      <pc:sldChg chg="del">
        <pc:chgData name="Rakia Alouane" userId="8d2e934c-cacf-4c8b-9bc3-dcd6b732f5d3" providerId="ADAL" clId="{6E286DF3-2BC5-40B7-A4BC-3873573F69CA}" dt="2024-10-25T11:19:32.618" v="893" actId="47"/>
        <pc:sldMkLst>
          <pc:docMk/>
          <pc:sldMk cId="4012869189" sldId="358"/>
        </pc:sldMkLst>
      </pc:sldChg>
      <pc:sldChg chg="addSp delSp modSp mod delAnim modAnim modNotesTx">
        <pc:chgData name="Rakia Alouane" userId="8d2e934c-cacf-4c8b-9bc3-dcd6b732f5d3" providerId="ADAL" clId="{6E286DF3-2BC5-40B7-A4BC-3873573F69CA}" dt="2024-11-01T10:43:45.477" v="2066"/>
        <pc:sldMkLst>
          <pc:docMk/>
          <pc:sldMk cId="3637121716" sldId="359"/>
        </pc:sldMkLst>
        <pc:spChg chg="mod">
          <ac:chgData name="Rakia Alouane" userId="8d2e934c-cacf-4c8b-9bc3-dcd6b732f5d3" providerId="ADAL" clId="{6E286DF3-2BC5-40B7-A4BC-3873573F69CA}" dt="2024-11-01T09:57:15.959" v="1957" actId="20577"/>
          <ac:spMkLst>
            <pc:docMk/>
            <pc:sldMk cId="3637121716" sldId="359"/>
            <ac:spMk id="13" creationId="{9A47B37F-B94E-76E7-48D5-23B7312E5461}"/>
          </ac:spMkLst>
        </pc:spChg>
        <pc:spChg chg="mod">
          <ac:chgData name="Rakia Alouane" userId="8d2e934c-cacf-4c8b-9bc3-dcd6b732f5d3" providerId="ADAL" clId="{6E286DF3-2BC5-40B7-A4BC-3873573F69CA}" dt="2024-10-25T11:13:52.085" v="830" actId="20577"/>
          <ac:spMkLst>
            <pc:docMk/>
            <pc:sldMk cId="3637121716" sldId="359"/>
            <ac:spMk id="14" creationId="{E4614FFA-A705-4613-97A5-33B2D5310652}"/>
          </ac:spMkLst>
        </pc:spChg>
        <pc:spChg chg="mod">
          <ac:chgData name="Rakia Alouane" userId="8d2e934c-cacf-4c8b-9bc3-dcd6b732f5d3" providerId="ADAL" clId="{6E286DF3-2BC5-40B7-A4BC-3873573F69CA}" dt="2024-10-25T11:14:03.781" v="850" actId="20577"/>
          <ac:spMkLst>
            <pc:docMk/>
            <pc:sldMk cId="3637121716" sldId="359"/>
            <ac:spMk id="15" creationId="{7A07BC46-2C94-B61B-629D-3DF6A66472A6}"/>
          </ac:spMkLst>
        </pc:spChg>
        <pc:spChg chg="add del">
          <ac:chgData name="Rakia Alouane" userId="8d2e934c-cacf-4c8b-9bc3-dcd6b732f5d3" providerId="ADAL" clId="{6E286DF3-2BC5-40B7-A4BC-3873573F69CA}" dt="2024-10-25T11:19:22.250" v="889" actId="22"/>
          <ac:spMkLst>
            <pc:docMk/>
            <pc:sldMk cId="3637121716" sldId="359"/>
            <ac:spMk id="20" creationId="{94193837-CC7C-DB1E-4F0E-174DD212FC59}"/>
          </ac:spMkLst>
        </pc:spChg>
        <pc:picChg chg="del mod">
          <ac:chgData name="Rakia Alouane" userId="8d2e934c-cacf-4c8b-9bc3-dcd6b732f5d3" providerId="ADAL" clId="{6E286DF3-2BC5-40B7-A4BC-3873573F69CA}" dt="2024-11-01T10:39:29.426" v="2060" actId="478"/>
          <ac:picMkLst>
            <pc:docMk/>
            <pc:sldMk cId="3637121716" sldId="359"/>
            <ac:picMk id="19" creationId="{519D889D-2683-4CC4-AFEC-FA7AA1C55C06}"/>
          </ac:picMkLst>
        </pc:picChg>
        <pc:picChg chg="del mod">
          <ac:chgData name="Rakia Alouane" userId="8d2e934c-cacf-4c8b-9bc3-dcd6b732f5d3" providerId="ADAL" clId="{6E286DF3-2BC5-40B7-A4BC-3873573F69CA}" dt="2024-11-01T10:42:23.425" v="2063" actId="478"/>
          <ac:picMkLst>
            <pc:docMk/>
            <pc:sldMk cId="3637121716" sldId="359"/>
            <ac:picMk id="20" creationId="{9AB3E383-80C0-3390-DFC6-C882B2CC5867}"/>
          </ac:picMkLst>
        </pc:picChg>
        <pc:picChg chg="mod">
          <ac:chgData name="Rakia Alouane" userId="8d2e934c-cacf-4c8b-9bc3-dcd6b732f5d3" providerId="ADAL" clId="{6E286DF3-2BC5-40B7-A4BC-3873573F69CA}" dt="2024-11-01T10:43:41.176" v="2065" actId="1076"/>
          <ac:picMkLst>
            <pc:docMk/>
            <pc:sldMk cId="3637121716" sldId="359"/>
            <ac:picMk id="21" creationId="{8FCF46EE-3AC1-6218-915F-943736748E10}"/>
          </ac:picMkLst>
        </pc:picChg>
      </pc:sldChg>
      <pc:sldChg chg="modSp mod modAnim modNotesTx">
        <pc:chgData name="Rakia Alouane" userId="8d2e934c-cacf-4c8b-9bc3-dcd6b732f5d3" providerId="ADAL" clId="{6E286DF3-2BC5-40B7-A4BC-3873573F69CA}" dt="2024-11-01T10:45:13.258" v="2070"/>
        <pc:sldMkLst>
          <pc:docMk/>
          <pc:sldMk cId="3555306665" sldId="360"/>
        </pc:sldMkLst>
        <pc:spChg chg="mod">
          <ac:chgData name="Rakia Alouane" userId="8d2e934c-cacf-4c8b-9bc3-dcd6b732f5d3" providerId="ADAL" clId="{6E286DF3-2BC5-40B7-A4BC-3873573F69CA}" dt="2024-10-25T11:23:36.493" v="994" actId="1076"/>
          <ac:spMkLst>
            <pc:docMk/>
            <pc:sldMk cId="3555306665" sldId="360"/>
            <ac:spMk id="13" creationId="{9A47B37F-B94E-76E7-48D5-23B7312E5461}"/>
          </ac:spMkLst>
        </pc:spChg>
        <pc:spChg chg="mod">
          <ac:chgData name="Rakia Alouane" userId="8d2e934c-cacf-4c8b-9bc3-dcd6b732f5d3" providerId="ADAL" clId="{6E286DF3-2BC5-40B7-A4BC-3873573F69CA}" dt="2024-10-25T11:33:40.361" v="1027" actId="20577"/>
          <ac:spMkLst>
            <pc:docMk/>
            <pc:sldMk cId="3555306665" sldId="360"/>
            <ac:spMk id="14" creationId="{E4614FFA-A705-4613-97A5-33B2D5310652}"/>
          </ac:spMkLst>
        </pc:spChg>
        <pc:spChg chg="mod">
          <ac:chgData name="Rakia Alouane" userId="8d2e934c-cacf-4c8b-9bc3-dcd6b732f5d3" providerId="ADAL" clId="{6E286DF3-2BC5-40B7-A4BC-3873573F69CA}" dt="2024-10-25T11:33:44.595" v="1033" actId="20577"/>
          <ac:spMkLst>
            <pc:docMk/>
            <pc:sldMk cId="3555306665" sldId="360"/>
            <ac:spMk id="15" creationId="{7A07BC46-2C94-B61B-629D-3DF6A66472A6}"/>
          </ac:spMkLst>
        </pc:spChg>
        <pc:picChg chg="mod">
          <ac:chgData name="Rakia Alouane" userId="8d2e934c-cacf-4c8b-9bc3-dcd6b732f5d3" providerId="ADAL" clId="{6E286DF3-2BC5-40B7-A4BC-3873573F69CA}" dt="2024-11-01T10:44:31.920" v="2069" actId="1076"/>
          <ac:picMkLst>
            <pc:docMk/>
            <pc:sldMk cId="3555306665" sldId="360"/>
            <ac:picMk id="19" creationId="{E3D74C62-E783-BED4-7716-C8A2D4990617}"/>
          </ac:picMkLst>
        </pc:picChg>
      </pc:sldChg>
      <pc:sldChg chg="modSp add mod modAnim modNotesTx">
        <pc:chgData name="Rakia Alouane" userId="8d2e934c-cacf-4c8b-9bc3-dcd6b732f5d3" providerId="ADAL" clId="{6E286DF3-2BC5-40B7-A4BC-3873573F69CA}" dt="2024-11-01T10:54:28.094" v="2074"/>
        <pc:sldMkLst>
          <pc:docMk/>
          <pc:sldMk cId="2819204494" sldId="361"/>
        </pc:sldMkLst>
        <pc:spChg chg="mod">
          <ac:chgData name="Rakia Alouane" userId="8d2e934c-cacf-4c8b-9bc3-dcd6b732f5d3" providerId="ADAL" clId="{6E286DF3-2BC5-40B7-A4BC-3873573F69CA}" dt="2024-10-25T13:19:16.629" v="1632" actId="20577"/>
          <ac:spMkLst>
            <pc:docMk/>
            <pc:sldMk cId="2819204494" sldId="361"/>
            <ac:spMk id="13" creationId="{9A47B37F-B94E-76E7-48D5-23B7312E5461}"/>
          </ac:spMkLst>
        </pc:spChg>
        <pc:spChg chg="mod">
          <ac:chgData name="Rakia Alouane" userId="8d2e934c-cacf-4c8b-9bc3-dcd6b732f5d3" providerId="ADAL" clId="{6E286DF3-2BC5-40B7-A4BC-3873573F69CA}" dt="2024-10-25T11:36:24.533" v="1178" actId="20577"/>
          <ac:spMkLst>
            <pc:docMk/>
            <pc:sldMk cId="2819204494" sldId="361"/>
            <ac:spMk id="14" creationId="{E4614FFA-A705-4613-97A5-33B2D5310652}"/>
          </ac:spMkLst>
        </pc:spChg>
        <pc:spChg chg="mod">
          <ac:chgData name="Rakia Alouane" userId="8d2e934c-cacf-4c8b-9bc3-dcd6b732f5d3" providerId="ADAL" clId="{6E286DF3-2BC5-40B7-A4BC-3873573F69CA}" dt="2024-10-25T11:36:26.848" v="1180" actId="20577"/>
          <ac:spMkLst>
            <pc:docMk/>
            <pc:sldMk cId="2819204494" sldId="361"/>
            <ac:spMk id="15" creationId="{7A07BC46-2C94-B61B-629D-3DF6A66472A6}"/>
          </ac:spMkLst>
        </pc:spChg>
        <pc:picChg chg="mod">
          <ac:chgData name="Rakia Alouane" userId="8d2e934c-cacf-4c8b-9bc3-dcd6b732f5d3" providerId="ADAL" clId="{6E286DF3-2BC5-40B7-A4BC-3873573F69CA}" dt="2024-11-01T10:47:35.706" v="2073" actId="1076"/>
          <ac:picMkLst>
            <pc:docMk/>
            <pc:sldMk cId="2819204494" sldId="361"/>
            <ac:picMk id="19" creationId="{52B53F4D-1161-C2C8-D439-808890C8E4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is sitting at his desk, frowning at his homework. He is practicing writing the letters "Q" and "W," but no matter how hard he tries, it just doesn’t look right. His "Q" looks like a squiggle, and his "W" is too wobbly. "This is so hard," Chester sighs, feeling cross. He puts down his pencil and looks at his pile of toys. "Maybe I'll just play with my toys," he thought. As Chester picks up his favorite toy car, he remembers what his teacher, Mrs.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had said that morning. "If you get stuck with your homework, try an active break," she suggested.</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Chester's eyes lit up. "An active break! That's a great idea!" He grabs his tablet and searches for a brain break video on YouTube. He finds one where he can draw shapes in the air with his hands.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stands up, stretches, and presses play. The lively music starts, and the instructor on the screen begins guiding him through the exercise. "Let's draw a small square with our hands!" the instructor says cheerfully.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follows along, drawing a small square in the air with his hands. "This is fun!" he giggles.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"Now, let's draw a bigger square," the instructor continues. Chester's arms move even wider as he draws a bigger square. "Now let's draw the biggest square you can make!" Chester stretches his arms out as far as he can, drawing a huge imaginary square in the air. He laughs, enjoying moving around and getting rid of the cross feeling.  The video ends and Chester feel refreshed and happy. He sits back down at his desk, ready to tackle his homework again.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arms folded,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3</a:t>
            </a:fld>
            <a:endParaRPr lang="en-GB"/>
          </a:p>
        </p:txBody>
      </p:sp>
    </p:spTree>
    <p:extLst>
      <p:ext uri="{BB962C8B-B14F-4D97-AF65-F5344CB8AC3E}">
        <p14:creationId xmlns:p14="http://schemas.microsoft.com/office/powerpoint/2010/main" val="77429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pupils to answer through movement: green = stand with arms folded red= stand as tall as you can with arms in air</a:t>
            </a:r>
            <a:endParaRPr lang="en-GB" b="0" dirty="0"/>
          </a:p>
          <a:p>
            <a:endParaRPr lang="en-GB" b="1" dirty="0"/>
          </a:p>
        </p:txBody>
      </p:sp>
      <p:sp>
        <p:nvSpPr>
          <p:cNvPr id="4" name="Slide Number Placeholder 3"/>
          <p:cNvSpPr>
            <a:spLocks noGrp="1"/>
          </p:cNvSpPr>
          <p:nvPr>
            <p:ph type="sldNum" sz="quarter" idx="5"/>
          </p:nvPr>
        </p:nvSpPr>
        <p:spPr/>
        <p:txBody>
          <a:bodyPr/>
          <a:lstStyle/>
          <a:p>
            <a:fld id="{2E6A77A3-2D38-4663-9E62-927C1BE1E615}" type="slidenum">
              <a:rPr lang="en-GB" smtClean="0"/>
              <a:t>4</a:t>
            </a:fld>
            <a:endParaRPr lang="en-GB"/>
          </a:p>
        </p:txBody>
      </p:sp>
    </p:spTree>
    <p:extLst>
      <p:ext uri="{BB962C8B-B14F-4D97-AF65-F5344CB8AC3E}">
        <p14:creationId xmlns:p14="http://schemas.microsoft.com/office/powerpoint/2010/main" val="391456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arms folded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5</a:t>
            </a:fld>
            <a:endParaRPr lang="en-GB"/>
          </a:p>
        </p:txBody>
      </p:sp>
    </p:spTree>
    <p:extLst>
      <p:ext uri="{BB962C8B-B14F-4D97-AF65-F5344CB8AC3E}">
        <p14:creationId xmlns:p14="http://schemas.microsoft.com/office/powerpoint/2010/main" val="398932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arms folded, red = stand as tall as you can with arms in air</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A77A3-2D38-4663-9E62-927C1BE1E6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31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Brain breaks are great for when you have been doing some work and sitting for a long time. They can help you focus by giving your brain a boost of energy, they can improve your mood by making you feel happy and keep us healthy by moving more and sitting less. </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7</a:t>
            </a:r>
            <a:r>
              <a:rPr lang="en-US" baseline="30000" dirty="0"/>
              <a:t>th</a:t>
            </a:r>
            <a:r>
              <a:rPr lang="en-US" dirty="0"/>
              <a:t> way to move more sit less. Which is to boost your homework with a brain break. Like Chester if you are ever struggling with your homework a brain break might be something that can help you with your work.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brains work very hard everyday and sometimes they need a break too, this can help us stay focused. This week why not try one of our brain break activities and see if you fly through your school work after.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brain-break" TargetMode="External"/><Relationship Id="rId3" Type="http://schemas.openxmlformats.org/officeDocument/2006/relationships/audio" Target="../media/media8.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image" Target="../media/image43.sv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2.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5.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m4a"/><Relationship Id="rId7" Type="http://schemas.openxmlformats.org/officeDocument/2006/relationships/image" Target="../media/image16.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audio" Target="../media/media7.m4a"/><Relationship Id="rId21" Type="http://schemas.openxmlformats.org/officeDocument/2006/relationships/image" Target="../media/image34.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svg"/><Relationship Id="rId2" Type="http://schemas.microsoft.com/office/2007/relationships/media" Target="../media/media7.m4a"/><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24.svg"/><Relationship Id="rId5" Type="http://schemas.openxmlformats.org/officeDocument/2006/relationships/notesSlide" Target="../notesSlides/notesSlide7.xml"/><Relationship Id="rId15" Type="http://schemas.openxmlformats.org/officeDocument/2006/relationships/image" Target="../media/image28.svg"/><Relationship Id="rId23" Type="http://schemas.openxmlformats.org/officeDocument/2006/relationships/image" Target="../media/image9.pn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slideLayout" Target="../slideLayouts/slideLayout7.xml"/><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notesSlide" Target="../notesSlides/notesSlide8.xml"/><Relationship Id="rId7" Type="http://schemas.openxmlformats.org/officeDocument/2006/relationships/image" Target="../media/image37.svg"/><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5.jpe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dirty="0"/>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7</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dirty="0"/>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Breaks</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Our brains need a break too, these can help you stay focused.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Brain Break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pic>
        <p:nvPicPr>
          <p:cNvPr id="3" name="Recorded Sound">
            <a:hlinkClick r:id="" action="ppaction://media"/>
            <a:extLst>
              <a:ext uri="{FF2B5EF4-FFF2-40B4-BE49-F238E27FC236}">
                <a16:creationId xmlns:a16="http://schemas.microsoft.com/office/drawing/2014/main" id="{C53D03F6-D523-17F3-5A55-77B4C852500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53391" y="8647791"/>
            <a:ext cx="1182009" cy="1182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pic>
        <p:nvPicPr>
          <p:cNvPr id="3" name="Recorded Sound">
            <a:hlinkClick r:id="" action="ppaction://media"/>
            <a:extLst>
              <a:ext uri="{FF2B5EF4-FFF2-40B4-BE49-F238E27FC236}">
                <a16:creationId xmlns:a16="http://schemas.microsoft.com/office/drawing/2014/main" id="{2571D265-0DBF-548E-03A6-62FC5D6AC0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80832" y="8810736"/>
            <a:ext cx="1235075" cy="12350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Do you like to:</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SING</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DANCE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FF962740-A12F-FF7D-0916-4F068915E51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459651" y="8710893"/>
            <a:ext cx="1235075" cy="1235075"/>
          </a:xfrm>
          <a:prstGeom prst="rect">
            <a:avLst/>
          </a:prstGeom>
        </p:spPr>
      </p:pic>
    </p:spTree>
    <p:custDataLst>
      <p:tags r:id="rId1"/>
    </p:custDataLst>
    <p:extLst>
      <p:ext uri="{BB962C8B-B14F-4D97-AF65-F5344CB8AC3E}">
        <p14:creationId xmlns:p14="http://schemas.microsoft.com/office/powerpoint/2010/main" val="2227978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2602561" y="393308"/>
            <a:ext cx="134112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Do you like to take breaks when doing homework?</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YES </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NO</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21" name="Recorded Sound">
            <a:hlinkClick r:id="" action="ppaction://media"/>
            <a:extLst>
              <a:ext uri="{FF2B5EF4-FFF2-40B4-BE49-F238E27FC236}">
                <a16:creationId xmlns:a16="http://schemas.microsoft.com/office/drawing/2014/main" id="{8FCF46EE-3AC1-6218-915F-943736748E1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81923" y="8644582"/>
            <a:ext cx="1375718" cy="1375718"/>
          </a:xfrm>
          <a:prstGeom prst="rect">
            <a:avLst/>
          </a:prstGeom>
        </p:spPr>
      </p:pic>
    </p:spTree>
    <p:custDataLst>
      <p:tags r:id="rId1"/>
    </p:custDataLst>
    <p:extLst>
      <p:ext uri="{BB962C8B-B14F-4D97-AF65-F5344CB8AC3E}">
        <p14:creationId xmlns:p14="http://schemas.microsoft.com/office/powerpoint/2010/main" val="363712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247016"/>
            <a:ext cx="106680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Do you like playing games that make you move?</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YES</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NO</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E3D74C62-E783-BED4-7716-C8A2D499061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37569" y="8605738"/>
            <a:ext cx="1376462" cy="1376462"/>
          </a:xfrm>
          <a:prstGeom prst="rect">
            <a:avLst/>
          </a:prstGeom>
        </p:spPr>
      </p:pic>
    </p:spTree>
    <p:custDataLst>
      <p:tags r:id="rId1"/>
    </p:custDataLst>
    <p:extLst>
      <p:ext uri="{BB962C8B-B14F-4D97-AF65-F5344CB8AC3E}">
        <p14:creationId xmlns:p14="http://schemas.microsoft.com/office/powerpoint/2010/main" val="355530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750177" y="285116"/>
            <a:ext cx="11310938"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Omnes Bold 1"/>
                <a:ea typeface="Omnes Bold 1"/>
                <a:cs typeface="Omnes Bold 1"/>
                <a:sym typeface="Omnes Bold 1"/>
              </a:rPr>
              <a:t>After break/lunch I am ready to do schoolwork:</a:t>
            </a:r>
            <a:endParaRPr kumimoji="0" lang="en-US" sz="5400" b="0" i="0" u="none" strike="noStrike" kern="1200" cap="none" spc="0" normalizeH="0" baseline="0" noProof="0" dirty="0">
              <a:ln>
                <a:noFill/>
              </a:ln>
              <a:solidFill>
                <a:srgbClr val="000000"/>
              </a:solidFill>
              <a:effectLst/>
              <a:uLnTx/>
              <a:uFillTx/>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YES</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NO</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Recorded Sound">
            <a:hlinkClick r:id="" action="ppaction://media"/>
            <a:extLst>
              <a:ext uri="{FF2B5EF4-FFF2-40B4-BE49-F238E27FC236}">
                <a16:creationId xmlns:a16="http://schemas.microsoft.com/office/drawing/2014/main" id="{52B53F4D-1161-C2C8-D439-808890C8E4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12656" y="8666627"/>
            <a:ext cx="1371600" cy="1371600"/>
          </a:xfrm>
          <a:prstGeom prst="rect">
            <a:avLst/>
          </a:prstGeom>
        </p:spPr>
      </p:pic>
    </p:spTree>
    <p:custDataLst>
      <p:tags r:id="rId1"/>
    </p:custDataLst>
    <p:extLst>
      <p:ext uri="{BB962C8B-B14F-4D97-AF65-F5344CB8AC3E}">
        <p14:creationId xmlns:p14="http://schemas.microsoft.com/office/powerpoint/2010/main" val="2819204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Benefits of Brain Breaks</a:t>
            </a:r>
          </a:p>
        </p:txBody>
      </p:sp>
      <p:sp>
        <p:nvSpPr>
          <p:cNvPr id="10" name="Freeform 8">
            <a:extLst>
              <a:ext uri="{FF2B5EF4-FFF2-40B4-BE49-F238E27FC236}">
                <a16:creationId xmlns:a16="http://schemas.microsoft.com/office/drawing/2014/main" id="{30AE4056-F53C-0E3D-981E-396E8036C7E3}"/>
              </a:ext>
            </a:extLst>
          </p:cNvPr>
          <p:cNvSpPr/>
          <p:nvPr/>
        </p:nvSpPr>
        <p:spPr>
          <a:xfrm>
            <a:off x="12701965" y="384083"/>
            <a:ext cx="3561269" cy="3770937"/>
          </a:xfrm>
          <a:custGeom>
            <a:avLst/>
            <a:gdLst/>
            <a:ahLst/>
            <a:cxnLst/>
            <a:rect l="l" t="t" r="r" b="b"/>
            <a:pathLst>
              <a:path w="5031692" h="5187312">
                <a:moveTo>
                  <a:pt x="0" y="0"/>
                </a:moveTo>
                <a:lnTo>
                  <a:pt x="5031692" y="0"/>
                </a:lnTo>
                <a:lnTo>
                  <a:pt x="5031692" y="5187312"/>
                </a:lnTo>
                <a:lnTo>
                  <a:pt x="0" y="5187312"/>
                </a:lnTo>
                <a:lnTo>
                  <a:pt x="0" y="0"/>
                </a:lnTo>
                <a:close/>
              </a:path>
            </a:pathLst>
          </a:custGeom>
          <a:blipFill>
            <a:blip r:embed="rId7"/>
            <a:stretch>
              <a:fillRect/>
            </a:stretch>
          </a:blipFill>
        </p:spPr>
        <p:txBody>
          <a:bodyPr/>
          <a:lstStyle/>
          <a:p>
            <a:endParaRPr lang="en-GB"/>
          </a:p>
        </p:txBody>
      </p:sp>
      <p:sp>
        <p:nvSpPr>
          <p:cNvPr id="11" name="Freeform 7">
            <a:extLst>
              <a:ext uri="{FF2B5EF4-FFF2-40B4-BE49-F238E27FC236}">
                <a16:creationId xmlns:a16="http://schemas.microsoft.com/office/drawing/2014/main" id="{3EDF7208-06B4-4526-26B0-FC95CFA3E3A1}"/>
              </a:ext>
            </a:extLst>
          </p:cNvPr>
          <p:cNvSpPr/>
          <p:nvPr/>
        </p:nvSpPr>
        <p:spPr>
          <a:xfrm>
            <a:off x="273375" y="6222465"/>
            <a:ext cx="4203752" cy="3520642"/>
          </a:xfrm>
          <a:custGeom>
            <a:avLst/>
            <a:gdLst/>
            <a:ahLst/>
            <a:cxnLst/>
            <a:rect l="l" t="t" r="r" b="b"/>
            <a:pathLst>
              <a:path w="5647453" h="4729742">
                <a:moveTo>
                  <a:pt x="0" y="0"/>
                </a:moveTo>
                <a:lnTo>
                  <a:pt x="5647454" y="0"/>
                </a:lnTo>
                <a:lnTo>
                  <a:pt x="5647454" y="4729742"/>
                </a:lnTo>
                <a:lnTo>
                  <a:pt x="0" y="4729742"/>
                </a:lnTo>
                <a:lnTo>
                  <a:pt x="0" y="0"/>
                </a:lnTo>
                <a:close/>
              </a:path>
            </a:pathLst>
          </a:custGeom>
          <a:blipFill>
            <a:blip r:embed="rId8"/>
            <a:stretch>
              <a:fillRect/>
            </a:stretch>
          </a:blipFill>
        </p:spPr>
        <p:txBody>
          <a:bodyPr/>
          <a:lstStyle/>
          <a:p>
            <a:endParaRPr lang="en-GB"/>
          </a:p>
        </p:txBody>
      </p:sp>
      <p:sp>
        <p:nvSpPr>
          <p:cNvPr id="12" name="Freeform 6">
            <a:extLst>
              <a:ext uri="{FF2B5EF4-FFF2-40B4-BE49-F238E27FC236}">
                <a16:creationId xmlns:a16="http://schemas.microsoft.com/office/drawing/2014/main" id="{A44314BD-2C55-0322-E31D-1EE87CFF71F0}"/>
              </a:ext>
            </a:extLst>
          </p:cNvPr>
          <p:cNvSpPr/>
          <p:nvPr/>
        </p:nvSpPr>
        <p:spPr>
          <a:xfrm>
            <a:off x="910913" y="384083"/>
            <a:ext cx="3793563" cy="3399981"/>
          </a:xfrm>
          <a:custGeom>
            <a:avLst/>
            <a:gdLst/>
            <a:ahLst/>
            <a:cxnLst/>
            <a:rect l="l" t="t" r="r" b="b"/>
            <a:pathLst>
              <a:path w="5837732" h="5232068">
                <a:moveTo>
                  <a:pt x="0" y="0"/>
                </a:moveTo>
                <a:lnTo>
                  <a:pt x="5837732" y="0"/>
                </a:lnTo>
                <a:lnTo>
                  <a:pt x="5837732" y="5232068"/>
                </a:lnTo>
                <a:lnTo>
                  <a:pt x="0" y="5232068"/>
                </a:lnTo>
                <a:lnTo>
                  <a:pt x="0" y="0"/>
                </a:lnTo>
                <a:close/>
              </a:path>
            </a:pathLst>
          </a:custGeom>
          <a:blipFill>
            <a:blip r:embed="rId9"/>
            <a:stretch>
              <a:fillRect/>
            </a:stretch>
          </a:blipFill>
        </p:spPr>
        <p:txBody>
          <a:bodyPr/>
          <a:lstStyle/>
          <a:p>
            <a:endParaRPr lang="en-GB"/>
          </a:p>
        </p:txBody>
      </p:sp>
      <p:sp>
        <p:nvSpPr>
          <p:cNvPr id="13" name="Freeform 9">
            <a:extLst>
              <a:ext uri="{FF2B5EF4-FFF2-40B4-BE49-F238E27FC236}">
                <a16:creationId xmlns:a16="http://schemas.microsoft.com/office/drawing/2014/main" id="{87209BAC-0059-8F74-7FC3-2D8834079236}"/>
              </a:ext>
            </a:extLst>
          </p:cNvPr>
          <p:cNvSpPr/>
          <p:nvPr/>
        </p:nvSpPr>
        <p:spPr>
          <a:xfrm>
            <a:off x="11768074" y="6738166"/>
            <a:ext cx="4362891" cy="3004941"/>
          </a:xfrm>
          <a:custGeom>
            <a:avLst/>
            <a:gdLst/>
            <a:ahLst/>
            <a:cxnLst/>
            <a:rect l="l" t="t" r="r" b="b"/>
            <a:pathLst>
              <a:path w="6647578" h="4578519">
                <a:moveTo>
                  <a:pt x="0" y="0"/>
                </a:moveTo>
                <a:lnTo>
                  <a:pt x="6647578" y="0"/>
                </a:lnTo>
                <a:lnTo>
                  <a:pt x="6647578" y="4578519"/>
                </a:lnTo>
                <a:lnTo>
                  <a:pt x="0" y="4578519"/>
                </a:lnTo>
                <a:lnTo>
                  <a:pt x="0" y="0"/>
                </a:lnTo>
                <a:close/>
              </a:path>
            </a:pathLst>
          </a:custGeom>
          <a:blipFill>
            <a:blip r:embed="rId10"/>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8B3A179E-64D6-3E1C-CA8E-FC1E3A7C848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667525" y="7370636"/>
            <a:ext cx="1224299" cy="1224299"/>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7!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Move more with family outdoors</a:t>
            </a:r>
          </a:p>
        </p:txBody>
      </p:sp>
      <p:sp>
        <p:nvSpPr>
          <p:cNvPr id="25" name="TextBox 24">
            <a:extLst>
              <a:ext uri="{FF2B5EF4-FFF2-40B4-BE49-F238E27FC236}">
                <a16:creationId xmlns:a16="http://schemas.microsoft.com/office/drawing/2014/main" id="{4CE5F3D5-36DE-69F9-E63D-4D3D631B620A}"/>
              </a:ext>
            </a:extLst>
          </p:cNvPr>
          <p:cNvSpPr txBox="1"/>
          <p:nvPr/>
        </p:nvSpPr>
        <p:spPr>
          <a:xfrm>
            <a:off x="4285583" y="6566116"/>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Boost your homework with a brain break</a:t>
            </a:r>
          </a:p>
        </p:txBody>
      </p:sp>
      <p:pic>
        <p:nvPicPr>
          <p:cNvPr id="26" name="Recorded Sound">
            <a:hlinkClick r:id="" action="ppaction://media"/>
            <a:extLst>
              <a:ext uri="{FF2B5EF4-FFF2-40B4-BE49-F238E27FC236}">
                <a16:creationId xmlns:a16="http://schemas.microsoft.com/office/drawing/2014/main" id="{A5792643-3B15-EFCE-860B-FD9344538516}"/>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291187" y="8650574"/>
            <a:ext cx="1249946" cy="124994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072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6"/>
                </p:tgtEl>
              </p:cMediaNode>
            </p:audio>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dirty="0"/>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7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292238" y="2449480"/>
            <a:ext cx="4060425" cy="3824573"/>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dirty="0"/>
          </a:p>
        </p:txBody>
      </p:sp>
      <p:sp>
        <p:nvSpPr>
          <p:cNvPr id="7" name="Freeform 7"/>
          <p:cNvSpPr/>
          <p:nvPr/>
        </p:nvSpPr>
        <p:spPr>
          <a:xfrm rot="21233766" flipH="1">
            <a:off x="10347763" y="1682191"/>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62691">
            <a:off x="2709310" y="2799431"/>
            <a:ext cx="3380645"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think I need a break, this homework is very hard”</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757328" y="2054604"/>
            <a:ext cx="3568103"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“Don’t worry </a:t>
            </a:r>
            <a:r>
              <a:rPr lang="en-US" sz="3000" dirty="0" err="1">
                <a:solidFill>
                  <a:srgbClr val="E41B13"/>
                </a:solidFill>
                <a:latin typeface="Omnes Semibold"/>
                <a:ea typeface="Omnes Semibold"/>
                <a:cs typeface="Omnes Semibold"/>
                <a:sym typeface="Omnes Semibold"/>
              </a:rPr>
              <a:t>Heartley</a:t>
            </a:r>
            <a:r>
              <a:rPr lang="en-US" sz="3000" dirty="0">
                <a:solidFill>
                  <a:srgbClr val="E41B13"/>
                </a:solidFill>
                <a:latin typeface="Omnes Semibold"/>
                <a:ea typeface="Omnes Semibold"/>
                <a:cs typeface="Omnes Semibold"/>
                <a:sym typeface="Omnes Semibold"/>
              </a:rPr>
              <a:t>, let’s do a fun brain break together ”</a:t>
            </a:r>
          </a:p>
        </p:txBody>
      </p:sp>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pic>
        <p:nvPicPr>
          <p:cNvPr id="8" name="Picture 7">
            <a:extLst>
              <a:ext uri="{FF2B5EF4-FFF2-40B4-BE49-F238E27FC236}">
                <a16:creationId xmlns:a16="http://schemas.microsoft.com/office/drawing/2014/main" id="{1BA9FDAA-3388-D814-EE44-BE15854CB8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0" y="8775579"/>
            <a:ext cx="14133050" cy="1089809"/>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A979502-E7EE-405B-A247-541BD6655A06}">
  <ds:schemaRefs>
    <ds:schemaRef ds:uri="c8c3aaa0-0762-42cb-a2a7-6988fc82b466"/>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elements/1.1/"/>
    <ds:schemaRef ds:uri="http://www.w3.org/XML/1998/namespace"/>
    <ds:schemaRef ds:uri="http://schemas.openxmlformats.org/package/2006/metadata/core-properties"/>
    <ds:schemaRef ds:uri="8eb830d9-311e-48e7-bd78-c201a7dce4d8"/>
    <ds:schemaRef ds:uri="http://purl.org/dc/terms/"/>
  </ds:schemaRefs>
</ds:datastoreItem>
</file>

<file path=customXml/itemProps3.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1584</TotalTime>
  <Words>793</Words>
  <Application>Microsoft Office PowerPoint</Application>
  <PresentationFormat>Custom</PresentationFormat>
  <Paragraphs>62</Paragraphs>
  <Slides>10</Slides>
  <Notes>9</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Arial</vt:lpstr>
      <vt:lpstr>Omnes Bold 2</vt:lpstr>
      <vt:lpstr>Chromium One</vt:lpstr>
      <vt:lpstr>Omnes Bold 1</vt:lpstr>
      <vt:lpstr>Omnes Bold</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2024-11-01T11:30:02Z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