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8288000" cy="10287000"/>
  <p:notesSz cx="6858000" cy="9144000"/>
  <p:embeddedFontLst>
    <p:embeddedFont>
      <p:font typeface="Omnes Bold" charset="1" panose="00000000000000000000"/>
      <p:regular r:id="rId18"/>
    </p:embeddedFont>
    <p:embeddedFont>
      <p:font typeface="Omnes Semibold" charset="1" panose="00000000000000000000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font" Target="fonts/font18.fntdata"/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21" Type="http://schemas.openxmlformats.org/officeDocument/2006/relationships/customXml" Target="../customXml/item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7" Type="http://schemas.openxmlformats.org/officeDocument/2006/relationships/slide" Target="slides/slide2.xml"/><Relationship Id="rId16" Type="http://schemas.openxmlformats.org/officeDocument/2006/relationships/slide" Target="slides/slide11.xml"/><Relationship Id="rId2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5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font" Target="fonts/font19.fntdata"/><Relationship Id="rId14" Type="http://schemas.openxmlformats.org/officeDocument/2006/relationships/slide" Target="slides/slide9.xml"/><Relationship Id="rId4" Type="http://schemas.openxmlformats.org/officeDocument/2006/relationships/theme" Target="theme/theme1.xml"/><Relationship Id="rId9" Type="http://schemas.openxmlformats.org/officeDocument/2006/relationships/slide" Target="slides/slide4.xml"/><Relationship Id="rId22" Type="http://schemas.openxmlformats.org/officeDocument/2006/relationships/customXml" Target="../customXml/item3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svg" Type="http://schemas.openxmlformats.org/officeDocument/2006/relationships/image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8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26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27.png" Type="http://schemas.openxmlformats.org/officeDocument/2006/relationships/image"/><Relationship Id="rId5" Target="../media/image28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27.png" Type="http://schemas.openxmlformats.org/officeDocument/2006/relationships/image"/><Relationship Id="rId5" Target="../media/image28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12.png" Type="http://schemas.openxmlformats.org/officeDocument/2006/relationships/image"/><Relationship Id="rId5" Target="../media/image13.svg" Type="http://schemas.openxmlformats.org/officeDocument/2006/relationships/image"/><Relationship Id="rId6" Target="../media/image1.png" Type="http://schemas.openxmlformats.org/officeDocument/2006/relationships/image"/><Relationship Id="rId7" Target="../media/image5.png" Type="http://schemas.openxmlformats.org/officeDocument/2006/relationships/image"/><Relationship Id="rId8" Target="../media/image8.png" Type="http://schemas.openxmlformats.org/officeDocument/2006/relationships/image"/><Relationship Id="rId9" Target="../media/image9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4.png" Type="http://schemas.openxmlformats.org/officeDocument/2006/relationships/image"/><Relationship Id="rId5" Target="../media/image15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6.png" Type="http://schemas.openxmlformats.org/officeDocument/2006/relationships/image"/><Relationship Id="rId5" Target="../media/image17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8.png" Type="http://schemas.openxmlformats.org/officeDocument/2006/relationships/image"/><Relationship Id="rId5" Target="../media/image19.png" Type="http://schemas.openxmlformats.org/officeDocument/2006/relationships/image"/><Relationship Id="rId6" Target="../media/image20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21.png" Type="http://schemas.openxmlformats.org/officeDocument/2006/relationships/image"/><Relationship Id="rId5" Target="../media/image22.svg" Type="http://schemas.openxmlformats.org/officeDocument/2006/relationships/image"/><Relationship Id="rId6" Target="../media/image23.png" Type="http://schemas.openxmlformats.org/officeDocument/2006/relationships/image"/><Relationship Id="rId7" Target="../media/image24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25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25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26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212268" y="2967264"/>
            <a:ext cx="11017437" cy="67926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779"/>
              </a:lnSpc>
              <a:spcBef>
                <a:spcPct val="0"/>
              </a:spcBef>
            </a:pPr>
            <a:r>
              <a:rPr lang="en-US" sz="12699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Chester’s Christmas Quiz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1912853" y="5610281"/>
            <a:ext cx="4276996" cy="4503806"/>
          </a:xfrm>
          <a:custGeom>
            <a:avLst/>
            <a:gdLst/>
            <a:ahLst/>
            <a:cxnLst/>
            <a:rect r="r" b="b" t="t" l="l"/>
            <a:pathLst>
              <a:path h="4503806" w="4276996">
                <a:moveTo>
                  <a:pt x="0" y="0"/>
                </a:moveTo>
                <a:lnTo>
                  <a:pt x="4276996" y="0"/>
                </a:lnTo>
                <a:lnTo>
                  <a:pt x="4276996" y="4503806"/>
                </a:lnTo>
                <a:lnTo>
                  <a:pt x="0" y="45038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0" y="7285639"/>
            <a:ext cx="4047026" cy="3208188"/>
          </a:xfrm>
          <a:custGeom>
            <a:avLst/>
            <a:gdLst/>
            <a:ahLst/>
            <a:cxnLst/>
            <a:rect r="r" b="b" t="t" l="l"/>
            <a:pathLst>
              <a:path h="3208188" w="4047026">
                <a:moveTo>
                  <a:pt x="0" y="0"/>
                </a:moveTo>
                <a:lnTo>
                  <a:pt x="4047026" y="0"/>
                </a:lnTo>
                <a:lnTo>
                  <a:pt x="4047026" y="3208188"/>
                </a:lnTo>
                <a:lnTo>
                  <a:pt x="0" y="32081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false" rot="0">
            <a:off x="12744054" y="4430952"/>
            <a:ext cx="2928493" cy="2358657"/>
          </a:xfrm>
          <a:custGeom>
            <a:avLst/>
            <a:gdLst/>
            <a:ahLst/>
            <a:cxnLst/>
            <a:rect r="r" b="b" t="t" l="l"/>
            <a:pathLst>
              <a:path h="2358657" w="2928493">
                <a:moveTo>
                  <a:pt x="2928493" y="0"/>
                </a:moveTo>
                <a:lnTo>
                  <a:pt x="0" y="0"/>
                </a:lnTo>
                <a:lnTo>
                  <a:pt x="0" y="2358657"/>
                </a:lnTo>
                <a:lnTo>
                  <a:pt x="2928493" y="2358657"/>
                </a:lnTo>
                <a:lnTo>
                  <a:pt x="2928493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-79864" y="1211580"/>
            <a:ext cx="6147868" cy="1679137"/>
          </a:xfrm>
          <a:custGeom>
            <a:avLst/>
            <a:gdLst/>
            <a:ahLst/>
            <a:cxnLst/>
            <a:rect r="r" b="b" t="t" l="l"/>
            <a:pathLst>
              <a:path h="1679137" w="6147868">
                <a:moveTo>
                  <a:pt x="0" y="0"/>
                </a:moveTo>
                <a:lnTo>
                  <a:pt x="6147868" y="0"/>
                </a:lnTo>
                <a:lnTo>
                  <a:pt x="6147868" y="1679137"/>
                </a:lnTo>
                <a:lnTo>
                  <a:pt x="0" y="167913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229704" y="1211580"/>
            <a:ext cx="6147868" cy="1679137"/>
          </a:xfrm>
          <a:custGeom>
            <a:avLst/>
            <a:gdLst/>
            <a:ahLst/>
            <a:cxnLst/>
            <a:rect r="r" b="b" t="t" l="l"/>
            <a:pathLst>
              <a:path h="1679137" w="6147868">
                <a:moveTo>
                  <a:pt x="0" y="0"/>
                </a:moveTo>
                <a:lnTo>
                  <a:pt x="6147868" y="0"/>
                </a:lnTo>
                <a:lnTo>
                  <a:pt x="6147868" y="1679137"/>
                </a:lnTo>
                <a:lnTo>
                  <a:pt x="0" y="167913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6068004" y="1211580"/>
            <a:ext cx="6147868" cy="1679137"/>
          </a:xfrm>
          <a:custGeom>
            <a:avLst/>
            <a:gdLst/>
            <a:ahLst/>
            <a:cxnLst/>
            <a:rect r="r" b="b" t="t" l="l"/>
            <a:pathLst>
              <a:path h="1679137" w="6147868">
                <a:moveTo>
                  <a:pt x="0" y="0"/>
                </a:moveTo>
                <a:lnTo>
                  <a:pt x="6147868" y="0"/>
                </a:lnTo>
                <a:lnTo>
                  <a:pt x="6147868" y="1679137"/>
                </a:lnTo>
                <a:lnTo>
                  <a:pt x="0" y="167913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140988" y="3790589"/>
            <a:ext cx="7518239" cy="4229010"/>
          </a:xfrm>
          <a:custGeom>
            <a:avLst/>
            <a:gdLst/>
            <a:ahLst/>
            <a:cxnLst/>
            <a:rect r="r" b="b" t="t" l="l"/>
            <a:pathLst>
              <a:path h="4229010" w="7518239">
                <a:moveTo>
                  <a:pt x="0" y="0"/>
                </a:moveTo>
                <a:lnTo>
                  <a:pt x="7518239" y="0"/>
                </a:lnTo>
                <a:lnTo>
                  <a:pt x="7518239" y="4229010"/>
                </a:lnTo>
                <a:lnTo>
                  <a:pt x="0" y="42290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2044085" y="1529512"/>
            <a:ext cx="19959516" cy="14446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00"/>
              </a:lnSpc>
              <a:spcBef>
                <a:spcPct val="0"/>
              </a:spcBef>
            </a:pPr>
            <a:r>
              <a:rPr lang="en-US" sz="80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Correct Answer is: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695127" y="4591112"/>
            <a:ext cx="6773141" cy="228506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918"/>
              </a:lnSpc>
              <a:spcBef>
                <a:spcPct val="0"/>
              </a:spcBef>
            </a:pPr>
            <a:r>
              <a:rPr lang="en-US" sz="12798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Whoville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569836" y="4091221"/>
            <a:ext cx="4063365" cy="4114800"/>
          </a:xfrm>
          <a:custGeom>
            <a:avLst/>
            <a:gdLst/>
            <a:ahLst/>
            <a:cxnLst/>
            <a:rect r="r" b="b" t="t" l="l"/>
            <a:pathLst>
              <a:path h="4114800" w="4063365">
                <a:moveTo>
                  <a:pt x="0" y="0"/>
                </a:moveTo>
                <a:lnTo>
                  <a:pt x="4063365" y="0"/>
                </a:lnTo>
                <a:lnTo>
                  <a:pt x="4063365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835758" y="1227383"/>
            <a:ext cx="19959516" cy="286383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00"/>
              </a:lnSpc>
              <a:spcBef>
                <a:spcPct val="0"/>
              </a:spcBef>
            </a:pPr>
            <a:r>
              <a:rPr lang="en-US" sz="80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Which train transports children to the north pole?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2322743" y="4110271"/>
            <a:ext cx="4730036" cy="28638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01"/>
              </a:lnSpc>
            </a:pPr>
            <a:r>
              <a:rPr lang="en-US" sz="8000">
                <a:solidFill>
                  <a:srgbClr val="EE2E24"/>
                </a:solidFill>
                <a:latin typeface="Omnes Bold"/>
                <a:ea typeface="Omnes Bold"/>
                <a:cs typeface="Omnes Bold"/>
                <a:sym typeface="Omnes Bold"/>
              </a:rPr>
              <a:t>The Polar </a:t>
            </a:r>
          </a:p>
          <a:p>
            <a:pPr algn="ctr">
              <a:lnSpc>
                <a:spcPts val="11201"/>
              </a:lnSpc>
              <a:spcBef>
                <a:spcPct val="0"/>
              </a:spcBef>
            </a:pPr>
            <a:r>
              <a:rPr lang="en-US" sz="8000">
                <a:solidFill>
                  <a:srgbClr val="EE2E24"/>
                </a:solidFill>
                <a:latin typeface="Omnes Bold"/>
                <a:ea typeface="Omnes Bold"/>
                <a:cs typeface="Omnes Bold"/>
                <a:sym typeface="Omnes Bold"/>
              </a:rPr>
              <a:t>Express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574873" y="4110271"/>
            <a:ext cx="4730036" cy="28638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01"/>
              </a:lnSpc>
            </a:pPr>
            <a:r>
              <a:rPr lang="en-US" sz="8000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The Polar </a:t>
            </a:r>
          </a:p>
          <a:p>
            <a:pPr algn="ctr">
              <a:lnSpc>
                <a:spcPts val="11201"/>
              </a:lnSpc>
              <a:spcBef>
                <a:spcPct val="0"/>
              </a:spcBef>
            </a:pPr>
            <a:r>
              <a:rPr lang="en-US" sz="8000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Trainline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646241" y="3641561"/>
            <a:ext cx="4063365" cy="4114800"/>
          </a:xfrm>
          <a:custGeom>
            <a:avLst/>
            <a:gdLst/>
            <a:ahLst/>
            <a:cxnLst/>
            <a:rect r="r" b="b" t="t" l="l"/>
            <a:pathLst>
              <a:path h="4114800" w="4063365">
                <a:moveTo>
                  <a:pt x="0" y="0"/>
                </a:moveTo>
                <a:lnTo>
                  <a:pt x="4063365" y="0"/>
                </a:lnTo>
                <a:lnTo>
                  <a:pt x="4063365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1671516" y="1368363"/>
            <a:ext cx="19959516" cy="14446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00"/>
              </a:lnSpc>
              <a:spcBef>
                <a:spcPct val="0"/>
              </a:spcBef>
            </a:pPr>
            <a:r>
              <a:rPr lang="en-US" sz="80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Correct Answer: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634439" y="3653628"/>
            <a:ext cx="8173460" cy="38049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980"/>
              </a:lnSpc>
              <a:spcBef>
                <a:spcPct val="0"/>
              </a:spcBef>
            </a:pPr>
            <a:r>
              <a:rPr lang="en-US" sz="10700">
                <a:solidFill>
                  <a:srgbClr val="EE2E24"/>
                </a:solidFill>
                <a:latin typeface="Omnes Bold"/>
                <a:ea typeface="Omnes Bold"/>
                <a:cs typeface="Omnes Bold"/>
                <a:sym typeface="Omnes Bold"/>
              </a:rPr>
              <a:t>The Polar Express!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400000">
            <a:off x="911350" y="2457419"/>
            <a:ext cx="3021051" cy="9241542"/>
            <a:chOff x="0" y="0"/>
            <a:chExt cx="541338" cy="16559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41338" cy="1655980"/>
            </a:xfrm>
            <a:custGeom>
              <a:avLst/>
              <a:gdLst/>
              <a:ahLst/>
              <a:cxnLst/>
              <a:rect r="r" b="b" t="t" l="l"/>
              <a:pathLst>
                <a:path h="1655980" w="541338">
                  <a:moveTo>
                    <a:pt x="180544" y="19070"/>
                  </a:moveTo>
                  <a:cubicBezTo>
                    <a:pt x="208207" y="7556"/>
                    <a:pt x="239848" y="0"/>
                    <a:pt x="270815" y="0"/>
                  </a:cubicBezTo>
                  <a:cubicBezTo>
                    <a:pt x="301783" y="0"/>
                    <a:pt x="331581" y="6476"/>
                    <a:pt x="359041" y="17990"/>
                  </a:cubicBezTo>
                  <a:cubicBezTo>
                    <a:pt x="359627" y="18350"/>
                    <a:pt x="360211" y="18350"/>
                    <a:pt x="360795" y="18710"/>
                  </a:cubicBezTo>
                  <a:cubicBezTo>
                    <a:pt x="463921" y="64765"/>
                    <a:pt x="539878" y="186379"/>
                    <a:pt x="541338" y="347231"/>
                  </a:cubicBezTo>
                  <a:lnTo>
                    <a:pt x="541338" y="1655980"/>
                  </a:lnTo>
                  <a:lnTo>
                    <a:pt x="0" y="1655980"/>
                  </a:lnTo>
                  <a:lnTo>
                    <a:pt x="0" y="348203"/>
                  </a:lnTo>
                  <a:cubicBezTo>
                    <a:pt x="1461" y="185660"/>
                    <a:pt x="76249" y="64045"/>
                    <a:pt x="180544" y="19070"/>
                  </a:cubicBezTo>
                  <a:close/>
                </a:path>
              </a:pathLst>
            </a:custGeom>
            <a:solidFill>
              <a:srgbClr val="E41B1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41275"/>
              <a:ext cx="541338" cy="16147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60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229871" y="5821741"/>
            <a:ext cx="1000640" cy="1104155"/>
          </a:xfrm>
          <a:custGeom>
            <a:avLst/>
            <a:gdLst/>
            <a:ahLst/>
            <a:cxnLst/>
            <a:rect r="r" b="b" t="t" l="l"/>
            <a:pathLst>
              <a:path h="1104155" w="1000640">
                <a:moveTo>
                  <a:pt x="0" y="0"/>
                </a:moveTo>
                <a:lnTo>
                  <a:pt x="1000640" y="0"/>
                </a:lnTo>
                <a:lnTo>
                  <a:pt x="1000640" y="1104155"/>
                </a:lnTo>
                <a:lnTo>
                  <a:pt x="0" y="11041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63084" y="7106765"/>
            <a:ext cx="967427" cy="967427"/>
          </a:xfrm>
          <a:custGeom>
            <a:avLst/>
            <a:gdLst/>
            <a:ahLst/>
            <a:cxnLst/>
            <a:rect r="r" b="b" t="t" l="l"/>
            <a:pathLst>
              <a:path h="967427" w="967427">
                <a:moveTo>
                  <a:pt x="0" y="0"/>
                </a:moveTo>
                <a:lnTo>
                  <a:pt x="967427" y="0"/>
                </a:lnTo>
                <a:lnTo>
                  <a:pt x="967427" y="967427"/>
                </a:lnTo>
                <a:lnTo>
                  <a:pt x="0" y="96742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746798" y="3615678"/>
            <a:ext cx="17005168" cy="19519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260"/>
              </a:lnSpc>
              <a:spcBef>
                <a:spcPct val="0"/>
              </a:spcBef>
            </a:pPr>
            <a:r>
              <a:rPr lang="en-US" sz="10900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KS2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575998" y="5995676"/>
            <a:ext cx="1166812" cy="6515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Time: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558198" y="7212336"/>
            <a:ext cx="2369225" cy="651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Resources :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909201" y="5995676"/>
            <a:ext cx="2036445" cy="6515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5 minutes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082919" y="7212336"/>
            <a:ext cx="2263140" cy="6515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Stopwatch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-79864" y="1211580"/>
            <a:ext cx="6147868" cy="1679137"/>
          </a:xfrm>
          <a:custGeom>
            <a:avLst/>
            <a:gdLst/>
            <a:ahLst/>
            <a:cxnLst/>
            <a:rect r="r" b="b" t="t" l="l"/>
            <a:pathLst>
              <a:path h="1679137" w="6147868">
                <a:moveTo>
                  <a:pt x="0" y="0"/>
                </a:moveTo>
                <a:lnTo>
                  <a:pt x="6147868" y="0"/>
                </a:lnTo>
                <a:lnTo>
                  <a:pt x="6147868" y="1679137"/>
                </a:lnTo>
                <a:lnTo>
                  <a:pt x="0" y="167913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2140132" y="1211580"/>
            <a:ext cx="6147868" cy="1679137"/>
          </a:xfrm>
          <a:custGeom>
            <a:avLst/>
            <a:gdLst/>
            <a:ahLst/>
            <a:cxnLst/>
            <a:rect r="r" b="b" t="t" l="l"/>
            <a:pathLst>
              <a:path h="1679137" w="6147868">
                <a:moveTo>
                  <a:pt x="0" y="0"/>
                </a:moveTo>
                <a:lnTo>
                  <a:pt x="6147868" y="0"/>
                </a:lnTo>
                <a:lnTo>
                  <a:pt x="6147868" y="1679137"/>
                </a:lnTo>
                <a:lnTo>
                  <a:pt x="0" y="167913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6060112" y="1211580"/>
            <a:ext cx="6147868" cy="1679137"/>
          </a:xfrm>
          <a:custGeom>
            <a:avLst/>
            <a:gdLst/>
            <a:ahLst/>
            <a:cxnLst/>
            <a:rect r="r" b="b" t="t" l="l"/>
            <a:pathLst>
              <a:path h="1679137" w="6147868">
                <a:moveTo>
                  <a:pt x="0" y="0"/>
                </a:moveTo>
                <a:lnTo>
                  <a:pt x="6147868" y="0"/>
                </a:lnTo>
                <a:lnTo>
                  <a:pt x="6147868" y="1679137"/>
                </a:lnTo>
                <a:lnTo>
                  <a:pt x="0" y="167913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218632" y="4250065"/>
            <a:ext cx="4603467" cy="5364210"/>
          </a:xfrm>
          <a:custGeom>
            <a:avLst/>
            <a:gdLst/>
            <a:ahLst/>
            <a:cxnLst/>
            <a:rect r="r" b="b" t="t" l="l"/>
            <a:pathLst>
              <a:path h="5364210" w="4603467">
                <a:moveTo>
                  <a:pt x="0" y="0"/>
                </a:moveTo>
                <a:lnTo>
                  <a:pt x="4603467" y="0"/>
                </a:lnTo>
                <a:lnTo>
                  <a:pt x="4603467" y="5364210"/>
                </a:lnTo>
                <a:lnTo>
                  <a:pt x="0" y="536421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195720" y="1182914"/>
            <a:ext cx="14701561" cy="3067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042"/>
              </a:lnSpc>
              <a:spcBef>
                <a:spcPct val="0"/>
              </a:spcBef>
            </a:pPr>
            <a:r>
              <a:rPr lang="en-US" sz="8601">
                <a:solidFill>
                  <a:srgbClr val="000000"/>
                </a:solidFill>
                <a:latin typeface="Omnes Bold"/>
                <a:ea typeface="Omnes Bold"/>
                <a:cs typeface="Omnes Bold"/>
                <a:sym typeface="Omnes Bold"/>
              </a:rPr>
              <a:t>Which type of tree is used for Christmas trees?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98571" y="5372967"/>
            <a:ext cx="4688094" cy="15592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00"/>
              </a:lnSpc>
              <a:spcBef>
                <a:spcPct val="0"/>
              </a:spcBef>
            </a:pPr>
            <a:r>
              <a:rPr lang="en-US" sz="8643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Pine tree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1218764" y="5363442"/>
            <a:ext cx="5367749" cy="165602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905"/>
              </a:lnSpc>
              <a:spcBef>
                <a:spcPct val="0"/>
              </a:spcBef>
            </a:pPr>
            <a:r>
              <a:rPr lang="en-US" sz="9218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Palm tree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858806" y="2797145"/>
            <a:ext cx="3460632" cy="5537012"/>
          </a:xfrm>
          <a:custGeom>
            <a:avLst/>
            <a:gdLst/>
            <a:ahLst/>
            <a:cxnLst/>
            <a:rect r="r" b="b" t="t" l="l"/>
            <a:pathLst>
              <a:path h="5537012" w="3460632">
                <a:moveTo>
                  <a:pt x="0" y="0"/>
                </a:moveTo>
                <a:lnTo>
                  <a:pt x="3460632" y="0"/>
                </a:lnTo>
                <a:lnTo>
                  <a:pt x="3460632" y="5537011"/>
                </a:lnTo>
                <a:lnTo>
                  <a:pt x="0" y="553701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845712" y="992505"/>
            <a:ext cx="19959516" cy="14020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920"/>
              </a:lnSpc>
              <a:spcBef>
                <a:spcPct val="0"/>
              </a:spcBef>
            </a:pPr>
            <a:r>
              <a:rPr lang="en-US" sz="78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Correct Answer is: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774992" y="4468055"/>
            <a:ext cx="5803821" cy="19094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980"/>
              </a:lnSpc>
              <a:spcBef>
                <a:spcPct val="0"/>
              </a:spcBef>
            </a:pPr>
            <a:r>
              <a:rPr lang="en-US" sz="10700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Pine tree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566161" y="4245725"/>
            <a:ext cx="7135770" cy="4620411"/>
          </a:xfrm>
          <a:custGeom>
            <a:avLst/>
            <a:gdLst/>
            <a:ahLst/>
            <a:cxnLst/>
            <a:rect r="r" b="b" t="t" l="l"/>
            <a:pathLst>
              <a:path h="4620411" w="7135770">
                <a:moveTo>
                  <a:pt x="0" y="0"/>
                </a:moveTo>
                <a:lnTo>
                  <a:pt x="7135770" y="0"/>
                </a:lnTo>
                <a:lnTo>
                  <a:pt x="7135770" y="4620411"/>
                </a:lnTo>
                <a:lnTo>
                  <a:pt x="0" y="462041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848660" y="5143500"/>
            <a:ext cx="2570772" cy="2566098"/>
          </a:xfrm>
          <a:custGeom>
            <a:avLst/>
            <a:gdLst/>
            <a:ahLst/>
            <a:cxnLst/>
            <a:rect r="r" b="b" t="t" l="l"/>
            <a:pathLst>
              <a:path h="2566098" w="2570772">
                <a:moveTo>
                  <a:pt x="0" y="0"/>
                </a:moveTo>
                <a:lnTo>
                  <a:pt x="2570772" y="0"/>
                </a:lnTo>
                <a:lnTo>
                  <a:pt x="2570772" y="2566098"/>
                </a:lnTo>
                <a:lnTo>
                  <a:pt x="0" y="256609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-595322" y="1158366"/>
            <a:ext cx="19959516" cy="29254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80"/>
              </a:lnSpc>
              <a:spcBef>
                <a:spcPct val="0"/>
              </a:spcBef>
            </a:pPr>
            <a:r>
              <a:rPr lang="en-US" sz="82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True or false: Christmas is during the Summer in Australia 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-1128564" y="4646490"/>
            <a:ext cx="7096376" cy="19094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980"/>
              </a:lnSpc>
              <a:spcBef>
                <a:spcPct val="0"/>
              </a:spcBef>
            </a:pPr>
            <a:r>
              <a:rPr lang="en-US" sz="10700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True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3881020" y="4517109"/>
            <a:ext cx="3378280" cy="19094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980"/>
              </a:lnSpc>
              <a:spcBef>
                <a:spcPct val="0"/>
              </a:spcBef>
            </a:pPr>
            <a:r>
              <a:rPr lang="en-US" sz="10700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False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329507" y="3744409"/>
            <a:ext cx="4431410" cy="5145324"/>
          </a:xfrm>
          <a:custGeom>
            <a:avLst/>
            <a:gdLst/>
            <a:ahLst/>
            <a:cxnLst/>
            <a:rect r="r" b="b" t="t" l="l"/>
            <a:pathLst>
              <a:path h="5145324" w="4431410">
                <a:moveTo>
                  <a:pt x="0" y="0"/>
                </a:moveTo>
                <a:lnTo>
                  <a:pt x="4431410" y="0"/>
                </a:lnTo>
                <a:lnTo>
                  <a:pt x="4431410" y="5145324"/>
                </a:lnTo>
                <a:lnTo>
                  <a:pt x="0" y="514532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43218" y="2297345"/>
            <a:ext cx="1948502" cy="1948502"/>
          </a:xfrm>
          <a:custGeom>
            <a:avLst/>
            <a:gdLst/>
            <a:ahLst/>
            <a:cxnLst/>
            <a:rect r="r" b="b" t="t" l="l"/>
            <a:pathLst>
              <a:path h="1948502" w="1948502">
                <a:moveTo>
                  <a:pt x="0" y="0"/>
                </a:moveTo>
                <a:lnTo>
                  <a:pt x="1948502" y="0"/>
                </a:lnTo>
                <a:lnTo>
                  <a:pt x="1948502" y="1948502"/>
                </a:lnTo>
                <a:lnTo>
                  <a:pt x="0" y="194850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-1439622" y="1136148"/>
            <a:ext cx="19959516" cy="14681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80"/>
              </a:lnSpc>
              <a:spcBef>
                <a:spcPct val="0"/>
              </a:spcBef>
            </a:pPr>
            <a:r>
              <a:rPr lang="en-US" sz="82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Correct Answer: 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587270" y="4857750"/>
            <a:ext cx="3467933" cy="19094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980"/>
              </a:lnSpc>
              <a:spcBef>
                <a:spcPct val="0"/>
              </a:spcBef>
            </a:pPr>
            <a:r>
              <a:rPr lang="en-US" sz="10700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True!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758668" y="4021061"/>
            <a:ext cx="6214122" cy="3998538"/>
          </a:xfrm>
          <a:custGeom>
            <a:avLst/>
            <a:gdLst/>
            <a:ahLst/>
            <a:cxnLst/>
            <a:rect r="r" b="b" t="t" l="l"/>
            <a:pathLst>
              <a:path h="3998538" w="6214122">
                <a:moveTo>
                  <a:pt x="0" y="0"/>
                </a:moveTo>
                <a:lnTo>
                  <a:pt x="6214122" y="0"/>
                </a:lnTo>
                <a:lnTo>
                  <a:pt x="6214122" y="3998538"/>
                </a:lnTo>
                <a:lnTo>
                  <a:pt x="0" y="399853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1013505" y="1444745"/>
            <a:ext cx="19959516" cy="2162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400"/>
              </a:lnSpc>
            </a:pPr>
            <a:r>
              <a:rPr lang="en-US" sz="60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In the film “A Christmas Carol”. </a:t>
            </a:r>
          </a:p>
          <a:p>
            <a:pPr algn="ctr">
              <a:lnSpc>
                <a:spcPts val="8400"/>
              </a:lnSpc>
              <a:spcBef>
                <a:spcPct val="0"/>
              </a:spcBef>
            </a:pPr>
            <a:r>
              <a:rPr lang="en-US" sz="60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What is the first name of Scrooge?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2468793" y="4595029"/>
            <a:ext cx="5272619" cy="16430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73"/>
              </a:lnSpc>
              <a:spcBef>
                <a:spcPct val="0"/>
              </a:spcBef>
            </a:pPr>
            <a:r>
              <a:rPr lang="en-US" sz="9195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Ebenezer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460275" y="4595029"/>
            <a:ext cx="4348880" cy="16430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73"/>
              </a:lnSpc>
              <a:spcBef>
                <a:spcPct val="0"/>
              </a:spcBef>
            </a:pPr>
            <a:r>
              <a:rPr lang="en-US" sz="9195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Edward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812262" y="3604772"/>
            <a:ext cx="6651926" cy="4280248"/>
          </a:xfrm>
          <a:custGeom>
            <a:avLst/>
            <a:gdLst/>
            <a:ahLst/>
            <a:cxnLst/>
            <a:rect r="r" b="b" t="t" l="l"/>
            <a:pathLst>
              <a:path h="4280248" w="6651926">
                <a:moveTo>
                  <a:pt x="0" y="0"/>
                </a:moveTo>
                <a:lnTo>
                  <a:pt x="6651926" y="0"/>
                </a:lnTo>
                <a:lnTo>
                  <a:pt x="6651926" y="4280248"/>
                </a:lnTo>
                <a:lnTo>
                  <a:pt x="0" y="42802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835758" y="1387098"/>
            <a:ext cx="19959516" cy="14681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480"/>
              </a:lnSpc>
              <a:spcBef>
                <a:spcPct val="0"/>
              </a:spcBef>
            </a:pPr>
            <a:r>
              <a:rPr lang="en-US" sz="82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Correct Answer is: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8700" y="3699563"/>
            <a:ext cx="7096376" cy="38049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980"/>
              </a:lnSpc>
            </a:pPr>
            <a:r>
              <a:rPr lang="en-US" sz="10700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Ebenezer</a:t>
            </a:r>
          </a:p>
          <a:p>
            <a:pPr algn="ctr">
              <a:lnSpc>
                <a:spcPts val="14980"/>
              </a:lnSpc>
              <a:spcBef>
                <a:spcPct val="0"/>
              </a:spcBef>
            </a:pPr>
            <a:r>
              <a:rPr lang="en-US" sz="10700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Scrooge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130494" y="3028995"/>
            <a:ext cx="7518239" cy="4229010"/>
          </a:xfrm>
          <a:custGeom>
            <a:avLst/>
            <a:gdLst/>
            <a:ahLst/>
            <a:cxnLst/>
            <a:rect r="r" b="b" t="t" l="l"/>
            <a:pathLst>
              <a:path h="4229010" w="7518239">
                <a:moveTo>
                  <a:pt x="0" y="0"/>
                </a:moveTo>
                <a:lnTo>
                  <a:pt x="7518239" y="0"/>
                </a:lnTo>
                <a:lnTo>
                  <a:pt x="7518239" y="4229010"/>
                </a:lnTo>
                <a:lnTo>
                  <a:pt x="0" y="422901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835758" y="982980"/>
            <a:ext cx="19959516" cy="14446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00"/>
              </a:lnSpc>
              <a:spcBef>
                <a:spcPct val="0"/>
              </a:spcBef>
            </a:pPr>
            <a:r>
              <a:rPr lang="en-US" sz="80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What town does The Grinch live in?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84050" y="4271266"/>
            <a:ext cx="4489244" cy="15158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76"/>
              </a:lnSpc>
              <a:spcBef>
                <a:spcPct val="0"/>
              </a:spcBef>
            </a:pPr>
            <a:r>
              <a:rPr lang="en-US" sz="8483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Whoville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3109519" y="4122144"/>
            <a:ext cx="4403063" cy="151586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876"/>
              </a:lnSpc>
              <a:spcBef>
                <a:spcPct val="0"/>
              </a:spcBef>
            </a:pPr>
            <a:r>
              <a:rPr lang="en-US" sz="8483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Howville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16D17894D4FD438A484879138A7711" ma:contentTypeVersion="14" ma:contentTypeDescription="Create a new document." ma:contentTypeScope="" ma:versionID="d83aa5c7106a498c5fee09602b8db722">
  <xsd:schema xmlns:xsd="http://www.w3.org/2001/XMLSchema" xmlns:xs="http://www.w3.org/2001/XMLSchema" xmlns:p="http://schemas.microsoft.com/office/2006/metadata/properties" xmlns:ns2="c8c3aaa0-0762-42cb-a2a7-6988fc82b466" xmlns:ns3="8eb830d9-311e-48e7-bd78-c201a7dce4d8" targetNamespace="http://schemas.microsoft.com/office/2006/metadata/properties" ma:root="true" ma:fieldsID="9bbec9ffc056ae744a8f6ac42a51e290" ns2:_="" ns3:_="">
    <xsd:import namespace="c8c3aaa0-0762-42cb-a2a7-6988fc82b466"/>
    <xsd:import namespace="8eb830d9-311e-48e7-bd78-c201a7dce4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c3aaa0-0762-42cb-a2a7-6988fc82b4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54bf2425-0a1a-4cc2-9193-36f33296c7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b830d9-311e-48e7-bd78-c201a7dce4d8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92ce327-3cba-4314-9f86-4805dca7b15f}" ma:internalName="TaxCatchAll" ma:showField="CatchAllData" ma:web="8eb830d9-311e-48e7-bd78-c201a7dce4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8c3aaa0-0762-42cb-a2a7-6988fc82b466">
      <Terms xmlns="http://schemas.microsoft.com/office/infopath/2007/PartnerControls"/>
    </lcf76f155ced4ddcb4097134ff3c332f>
    <TaxCatchAll xmlns="8eb830d9-311e-48e7-bd78-c201a7dce4d8" xsi:nil="true"/>
  </documentManagement>
</p:properties>
</file>

<file path=customXml/itemProps1.xml><?xml version="1.0" encoding="utf-8"?>
<ds:datastoreItem xmlns:ds="http://schemas.openxmlformats.org/officeDocument/2006/customXml" ds:itemID="{B9CA2C65-C73C-43D5-ABA3-DE6981B69192}"/>
</file>

<file path=customXml/itemProps2.xml><?xml version="1.0" encoding="utf-8"?>
<ds:datastoreItem xmlns:ds="http://schemas.openxmlformats.org/officeDocument/2006/customXml" ds:itemID="{89D00A2C-F869-486D-BFD8-5937EEF09719}"/>
</file>

<file path=customXml/itemProps3.xml><?xml version="1.0" encoding="utf-8"?>
<ds:datastoreItem xmlns:ds="http://schemas.openxmlformats.org/officeDocument/2006/customXml" ds:itemID="{40B532C7-D427-4378-A8ED-7EBE1BD393D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Chester's Christmas Quiz KS2</dc:title>
  <cp:revision>1</cp:revision>
  <dcterms:created xsi:type="dcterms:W3CDTF">2006-08-16T00:00:00Z</dcterms:created>
  <dcterms:modified xsi:type="dcterms:W3CDTF">2011-08-01T06:04:30Z</dcterms:modified>
  <dc:identifier>DAGWi5VmnHA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0x010100B816D17894D4FD438A484879138A7711</vt:lpwstr>
  </property>
</Properties>
</file>