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8288000" cy="10287000"/>
  <p:notesSz cx="6858000" cy="9144000"/>
  <p:embeddedFontLst>
    <p:embeddedFont>
      <p:font typeface="Omnes Bold" charset="1" panose="00000000000000000000"/>
      <p:regular r:id="rId18"/>
    </p:embeddedFont>
    <p:embeddedFont>
      <p:font typeface="Omnes Semibold" charset="1" panose="0000000000000000000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18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21" Type="http://schemas.openxmlformats.org/officeDocument/2006/relationships/customXml" Target="../customXml/item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7" Type="http://schemas.openxmlformats.org/officeDocument/2006/relationships/slide" Target="slides/slide2.xml"/><Relationship Id="rId16" Type="http://schemas.openxmlformats.org/officeDocument/2006/relationships/slide" Target="slides/slide11.xml"/><Relationship Id="rId2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9.fntdata"/><Relationship Id="rId14" Type="http://schemas.openxmlformats.org/officeDocument/2006/relationships/slide" Target="slides/slide9.xml"/><Relationship Id="rId4" Type="http://schemas.openxmlformats.org/officeDocument/2006/relationships/theme" Target="theme/theme1.xml"/><Relationship Id="rId9" Type="http://schemas.openxmlformats.org/officeDocument/2006/relationships/slide" Target="slides/slide4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8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9.png" Type="http://schemas.openxmlformats.org/officeDocument/2006/relationships/image"/><Relationship Id="rId5" Target="../media/image20.svg" Type="http://schemas.openxmlformats.org/officeDocument/2006/relationships/image"/><Relationship Id="rId6" Target="../media/image21.png" Type="http://schemas.openxmlformats.org/officeDocument/2006/relationships/image"/><Relationship Id="rId7" Target="../media/image22.sv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9.png" Type="http://schemas.openxmlformats.org/officeDocument/2006/relationships/image"/><Relationship Id="rId5" Target="../media/image20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Relationship Id="rId6" Target="../media/image1.png" Type="http://schemas.openxmlformats.org/officeDocument/2006/relationships/image"/><Relationship Id="rId7" Target="../media/image5.png" Type="http://schemas.openxmlformats.org/officeDocument/2006/relationships/image"/><Relationship Id="rId8" Target="../media/image8.png" Type="http://schemas.openxmlformats.org/officeDocument/2006/relationships/image"/><Relationship Id="rId9" Target="../media/image9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4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4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6.png" Type="http://schemas.openxmlformats.org/officeDocument/2006/relationships/image"/><Relationship Id="rId5" Target="../media/image17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8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212268" y="2967264"/>
            <a:ext cx="11017437" cy="67926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Chester’s Christmas Quiz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1912853" y="5610281"/>
            <a:ext cx="4276996" cy="4503806"/>
          </a:xfrm>
          <a:custGeom>
            <a:avLst/>
            <a:gdLst/>
            <a:ahLst/>
            <a:cxnLst/>
            <a:rect r="r" b="b" t="t" l="l"/>
            <a:pathLst>
              <a:path h="4503806" w="4276996">
                <a:moveTo>
                  <a:pt x="0" y="0"/>
                </a:moveTo>
                <a:lnTo>
                  <a:pt x="4276996" y="0"/>
                </a:lnTo>
                <a:lnTo>
                  <a:pt x="4276996" y="4503806"/>
                </a:lnTo>
                <a:lnTo>
                  <a:pt x="0" y="45038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7285639"/>
            <a:ext cx="4047026" cy="3208188"/>
          </a:xfrm>
          <a:custGeom>
            <a:avLst/>
            <a:gdLst/>
            <a:ahLst/>
            <a:cxnLst/>
            <a:rect r="r" b="b" t="t" l="l"/>
            <a:pathLst>
              <a:path h="3208188" w="4047026">
                <a:moveTo>
                  <a:pt x="0" y="0"/>
                </a:moveTo>
                <a:lnTo>
                  <a:pt x="4047026" y="0"/>
                </a:lnTo>
                <a:lnTo>
                  <a:pt x="4047026" y="3208188"/>
                </a:lnTo>
                <a:lnTo>
                  <a:pt x="0" y="32081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0">
            <a:off x="12744054" y="4430952"/>
            <a:ext cx="2928493" cy="2358657"/>
          </a:xfrm>
          <a:custGeom>
            <a:avLst/>
            <a:gdLst/>
            <a:ahLst/>
            <a:cxnLst/>
            <a:rect r="r" b="b" t="t" l="l"/>
            <a:pathLst>
              <a:path h="2358657" w="2928493">
                <a:moveTo>
                  <a:pt x="2928493" y="0"/>
                </a:moveTo>
                <a:lnTo>
                  <a:pt x="0" y="0"/>
                </a:lnTo>
                <a:lnTo>
                  <a:pt x="0" y="2358657"/>
                </a:lnTo>
                <a:lnTo>
                  <a:pt x="2928493" y="2358657"/>
                </a:lnTo>
                <a:lnTo>
                  <a:pt x="2928493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7986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22970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06800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019242" y="2941279"/>
            <a:ext cx="3450673" cy="6317021"/>
          </a:xfrm>
          <a:custGeom>
            <a:avLst/>
            <a:gdLst/>
            <a:ahLst/>
            <a:cxnLst/>
            <a:rect r="r" b="b" t="t" l="l"/>
            <a:pathLst>
              <a:path h="6317021" w="3450673">
                <a:moveTo>
                  <a:pt x="0" y="0"/>
                </a:moveTo>
                <a:lnTo>
                  <a:pt x="3450673" y="0"/>
                </a:lnTo>
                <a:lnTo>
                  <a:pt x="3450673" y="6317021"/>
                </a:lnTo>
                <a:lnTo>
                  <a:pt x="0" y="63170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835758" y="1108830"/>
            <a:ext cx="19959516" cy="1560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  <a:spcBef>
                <a:spcPct val="0"/>
              </a:spcBef>
            </a:pPr>
            <a:r>
              <a:rPr lang="en-US" sz="87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870398" y="3365503"/>
            <a:ext cx="7096376" cy="589279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400"/>
              </a:lnSpc>
              <a:spcBef>
                <a:spcPct val="0"/>
              </a:spcBef>
            </a:pPr>
            <a:r>
              <a:rPr lang="en-US" sz="110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Singing Christmas carols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28700" y="3177148"/>
            <a:ext cx="4940424" cy="3341523"/>
          </a:xfrm>
          <a:custGeom>
            <a:avLst/>
            <a:gdLst/>
            <a:ahLst/>
            <a:cxnLst/>
            <a:rect r="r" b="b" t="t" l="l"/>
            <a:pathLst>
              <a:path h="3341523" w="4940424">
                <a:moveTo>
                  <a:pt x="0" y="0"/>
                </a:moveTo>
                <a:lnTo>
                  <a:pt x="4940424" y="0"/>
                </a:lnTo>
                <a:lnTo>
                  <a:pt x="4940424" y="3341523"/>
                </a:lnTo>
                <a:lnTo>
                  <a:pt x="0" y="334152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098005" y="3177148"/>
            <a:ext cx="4440562" cy="3341523"/>
          </a:xfrm>
          <a:custGeom>
            <a:avLst/>
            <a:gdLst/>
            <a:ahLst/>
            <a:cxnLst/>
            <a:rect r="r" b="b" t="t" l="l"/>
            <a:pathLst>
              <a:path h="3341523" w="4440562">
                <a:moveTo>
                  <a:pt x="0" y="0"/>
                </a:moveTo>
                <a:lnTo>
                  <a:pt x="4440562" y="0"/>
                </a:lnTo>
                <a:lnTo>
                  <a:pt x="4440562" y="3341523"/>
                </a:lnTo>
                <a:lnTo>
                  <a:pt x="0" y="334152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212230" y="1293111"/>
            <a:ext cx="18288000" cy="1560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  <a:spcBef>
                <a:spcPct val="0"/>
              </a:spcBef>
            </a:pPr>
            <a:r>
              <a:rPr lang="en-US" sz="87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What is Santa’s mode of transport?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403888" y="6537721"/>
            <a:ext cx="4190047" cy="20510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99"/>
              </a:lnSpc>
              <a:spcBef>
                <a:spcPct val="0"/>
              </a:spcBef>
            </a:pPr>
            <a:r>
              <a:rPr lang="en-US" sz="11499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Sleigh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1388283" y="6537721"/>
            <a:ext cx="3860006" cy="20510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99"/>
              </a:lnSpc>
              <a:spcBef>
                <a:spcPct val="0"/>
              </a:spcBef>
            </a:pPr>
            <a:r>
              <a:rPr lang="en-US" sz="114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Plane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474673" y="4368092"/>
            <a:ext cx="4940424" cy="3341523"/>
          </a:xfrm>
          <a:custGeom>
            <a:avLst/>
            <a:gdLst/>
            <a:ahLst/>
            <a:cxnLst/>
            <a:rect r="r" b="b" t="t" l="l"/>
            <a:pathLst>
              <a:path h="3341523" w="4940424">
                <a:moveTo>
                  <a:pt x="0" y="0"/>
                </a:moveTo>
                <a:lnTo>
                  <a:pt x="4940424" y="0"/>
                </a:lnTo>
                <a:lnTo>
                  <a:pt x="4940424" y="3341523"/>
                </a:lnTo>
                <a:lnTo>
                  <a:pt x="0" y="334152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835758" y="1108830"/>
            <a:ext cx="19959516" cy="1560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  <a:spcBef>
                <a:spcPct val="0"/>
              </a:spcBef>
            </a:pPr>
            <a:r>
              <a:rPr lang="en-US" sz="87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527658" y="5103104"/>
            <a:ext cx="4190047" cy="20510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99"/>
              </a:lnSpc>
              <a:spcBef>
                <a:spcPct val="0"/>
              </a:spcBef>
            </a:pPr>
            <a:r>
              <a:rPr lang="en-US" sz="11499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Sleigh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911350" y="2457419"/>
            <a:ext cx="3021051" cy="9241542"/>
            <a:chOff x="0" y="0"/>
            <a:chExt cx="541338" cy="16559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41338" cy="1655980"/>
            </a:xfrm>
            <a:custGeom>
              <a:avLst/>
              <a:gdLst/>
              <a:ahLst/>
              <a:cxnLst/>
              <a:rect r="r" b="b" t="t" l="l"/>
              <a:pathLst>
                <a:path h="1655980" w="541338">
                  <a:moveTo>
                    <a:pt x="180544" y="19070"/>
                  </a:moveTo>
                  <a:cubicBezTo>
                    <a:pt x="208207" y="7556"/>
                    <a:pt x="239848" y="0"/>
                    <a:pt x="270815" y="0"/>
                  </a:cubicBezTo>
                  <a:cubicBezTo>
                    <a:pt x="301783" y="0"/>
                    <a:pt x="331581" y="6476"/>
                    <a:pt x="359041" y="17990"/>
                  </a:cubicBezTo>
                  <a:cubicBezTo>
                    <a:pt x="359627" y="18350"/>
                    <a:pt x="360211" y="18350"/>
                    <a:pt x="360795" y="18710"/>
                  </a:cubicBezTo>
                  <a:cubicBezTo>
                    <a:pt x="463921" y="64765"/>
                    <a:pt x="539878" y="186379"/>
                    <a:pt x="541338" y="347231"/>
                  </a:cubicBezTo>
                  <a:lnTo>
                    <a:pt x="541338" y="1655980"/>
                  </a:lnTo>
                  <a:lnTo>
                    <a:pt x="0" y="1655980"/>
                  </a:lnTo>
                  <a:lnTo>
                    <a:pt x="0" y="348203"/>
                  </a:lnTo>
                  <a:cubicBezTo>
                    <a:pt x="1461" y="185660"/>
                    <a:pt x="76249" y="64045"/>
                    <a:pt x="180544" y="19070"/>
                  </a:cubicBezTo>
                  <a:close/>
                </a:path>
              </a:pathLst>
            </a:custGeom>
            <a:solidFill>
              <a:srgbClr val="E41B1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1275"/>
              <a:ext cx="541338" cy="16147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29871" y="5821741"/>
            <a:ext cx="1000640" cy="1104155"/>
          </a:xfrm>
          <a:custGeom>
            <a:avLst/>
            <a:gdLst/>
            <a:ahLst/>
            <a:cxnLst/>
            <a:rect r="r" b="b" t="t" l="l"/>
            <a:pathLst>
              <a:path h="1104155" w="1000640">
                <a:moveTo>
                  <a:pt x="0" y="0"/>
                </a:moveTo>
                <a:lnTo>
                  <a:pt x="1000640" y="0"/>
                </a:lnTo>
                <a:lnTo>
                  <a:pt x="1000640" y="1104155"/>
                </a:lnTo>
                <a:lnTo>
                  <a:pt x="0" y="11041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63084" y="7106765"/>
            <a:ext cx="967427" cy="967427"/>
          </a:xfrm>
          <a:custGeom>
            <a:avLst/>
            <a:gdLst/>
            <a:ahLst/>
            <a:cxnLst/>
            <a:rect r="r" b="b" t="t" l="l"/>
            <a:pathLst>
              <a:path h="967427" w="967427">
                <a:moveTo>
                  <a:pt x="0" y="0"/>
                </a:moveTo>
                <a:lnTo>
                  <a:pt x="967427" y="0"/>
                </a:lnTo>
                <a:lnTo>
                  <a:pt x="967427" y="967427"/>
                </a:lnTo>
                <a:lnTo>
                  <a:pt x="0" y="9674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41416" y="3035542"/>
            <a:ext cx="17005168" cy="19519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60"/>
              </a:lnSpc>
              <a:spcBef>
                <a:spcPct val="0"/>
              </a:spcBef>
            </a:pPr>
            <a:r>
              <a:rPr lang="en-US" sz="109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KS1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575998" y="5995676"/>
            <a:ext cx="1166812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Time: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58198" y="7212336"/>
            <a:ext cx="2369225" cy="651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Resources :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909201" y="5995676"/>
            <a:ext cx="2036445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5 minutes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082919" y="7212336"/>
            <a:ext cx="2263140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Stopwatch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-7986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1221793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6070066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753836" y="3325913"/>
            <a:ext cx="4275646" cy="5190466"/>
          </a:xfrm>
          <a:custGeom>
            <a:avLst/>
            <a:gdLst/>
            <a:ahLst/>
            <a:cxnLst/>
            <a:rect r="r" b="b" t="t" l="l"/>
            <a:pathLst>
              <a:path h="5190466" w="4275646">
                <a:moveTo>
                  <a:pt x="0" y="0"/>
                </a:moveTo>
                <a:lnTo>
                  <a:pt x="4275646" y="0"/>
                </a:lnTo>
                <a:lnTo>
                  <a:pt x="4275646" y="5190465"/>
                </a:lnTo>
                <a:lnTo>
                  <a:pt x="0" y="51904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845712" y="1276206"/>
            <a:ext cx="19959516" cy="1527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900"/>
              </a:lnSpc>
              <a:spcBef>
                <a:spcPct val="0"/>
              </a:spcBef>
            </a:pPr>
            <a:r>
              <a:rPr lang="en-US" sz="85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What date is Boxing Day?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-9954" y="3632962"/>
            <a:ext cx="6429823" cy="35655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25th December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029482" y="3490610"/>
            <a:ext cx="6563133" cy="35655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26th December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051294" y="3281476"/>
            <a:ext cx="4275646" cy="5190466"/>
          </a:xfrm>
          <a:custGeom>
            <a:avLst/>
            <a:gdLst/>
            <a:ahLst/>
            <a:cxnLst/>
            <a:rect r="r" b="b" t="t" l="l"/>
            <a:pathLst>
              <a:path h="5190466" w="4275646">
                <a:moveTo>
                  <a:pt x="0" y="0"/>
                </a:moveTo>
                <a:lnTo>
                  <a:pt x="4275646" y="0"/>
                </a:lnTo>
                <a:lnTo>
                  <a:pt x="4275646" y="5190465"/>
                </a:lnTo>
                <a:lnTo>
                  <a:pt x="0" y="51904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845712" y="1276206"/>
            <a:ext cx="19959516" cy="1527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900"/>
              </a:lnSpc>
              <a:spcBef>
                <a:spcPct val="0"/>
              </a:spcBef>
            </a:pPr>
            <a:r>
              <a:rPr lang="en-US" sz="85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160298" y="3484420"/>
            <a:ext cx="8029550" cy="45351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26th December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974303" y="4397962"/>
            <a:ext cx="3856380" cy="5220142"/>
          </a:xfrm>
          <a:custGeom>
            <a:avLst/>
            <a:gdLst/>
            <a:ahLst/>
            <a:cxnLst/>
            <a:rect r="r" b="b" t="t" l="l"/>
            <a:pathLst>
              <a:path h="5220142" w="3856380">
                <a:moveTo>
                  <a:pt x="0" y="0"/>
                </a:moveTo>
                <a:lnTo>
                  <a:pt x="3856380" y="0"/>
                </a:lnTo>
                <a:lnTo>
                  <a:pt x="3856380" y="5220142"/>
                </a:lnTo>
                <a:lnTo>
                  <a:pt x="0" y="52201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66951" y="1446492"/>
            <a:ext cx="17271084" cy="29514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620"/>
              </a:lnSpc>
              <a:spcBef>
                <a:spcPct val="0"/>
              </a:spcBef>
            </a:pPr>
            <a:r>
              <a:rPr lang="en-US" sz="83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What is another name for Santa Claus?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1242" y="4169362"/>
            <a:ext cx="4294319" cy="28223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000"/>
              </a:lnSpc>
              <a:spcBef>
                <a:spcPct val="0"/>
              </a:spcBef>
            </a:pPr>
            <a:r>
              <a:rPr lang="en-US" sz="7857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Father Presents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320018" y="3987848"/>
            <a:ext cx="5939282" cy="27414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737"/>
              </a:lnSpc>
              <a:spcBef>
                <a:spcPct val="0"/>
              </a:spcBef>
            </a:pPr>
            <a:r>
              <a:rPr lang="en-US" sz="766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Father Christmas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305365" y="3466604"/>
            <a:ext cx="3856380" cy="5220142"/>
          </a:xfrm>
          <a:custGeom>
            <a:avLst/>
            <a:gdLst/>
            <a:ahLst/>
            <a:cxnLst/>
            <a:rect r="r" b="b" t="t" l="l"/>
            <a:pathLst>
              <a:path h="5220142" w="3856380">
                <a:moveTo>
                  <a:pt x="0" y="0"/>
                </a:moveTo>
                <a:lnTo>
                  <a:pt x="3856379" y="0"/>
                </a:lnTo>
                <a:lnTo>
                  <a:pt x="3856379" y="5220141"/>
                </a:lnTo>
                <a:lnTo>
                  <a:pt x="0" y="522014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835758" y="1379837"/>
            <a:ext cx="19959516" cy="14846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620"/>
              </a:lnSpc>
              <a:spcBef>
                <a:spcPct val="0"/>
              </a:spcBef>
            </a:pPr>
            <a:r>
              <a:rPr lang="en-US" sz="83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478684" y="3632298"/>
            <a:ext cx="9307393" cy="408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99"/>
              </a:lnSpc>
              <a:spcBef>
                <a:spcPct val="0"/>
              </a:spcBef>
            </a:pPr>
            <a:r>
              <a:rPr lang="en-US" sz="114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Father Christmas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695883" y="2675323"/>
            <a:ext cx="4467812" cy="5572102"/>
          </a:xfrm>
          <a:custGeom>
            <a:avLst/>
            <a:gdLst/>
            <a:ahLst/>
            <a:cxnLst/>
            <a:rect r="r" b="b" t="t" l="l"/>
            <a:pathLst>
              <a:path h="5572102" w="4467812">
                <a:moveTo>
                  <a:pt x="0" y="0"/>
                </a:moveTo>
                <a:lnTo>
                  <a:pt x="4467812" y="0"/>
                </a:lnTo>
                <a:lnTo>
                  <a:pt x="4467812" y="5572102"/>
                </a:lnTo>
                <a:lnTo>
                  <a:pt x="0" y="55721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1369114"/>
            <a:ext cx="16700345" cy="13062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191"/>
              </a:lnSpc>
              <a:spcBef>
                <a:spcPct val="0"/>
              </a:spcBef>
            </a:pPr>
            <a:r>
              <a:rPr lang="en-US" sz="7279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How many reindeer pull Santa’s Sleigh?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34371" y="2946400"/>
            <a:ext cx="6075737" cy="408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99"/>
              </a:lnSpc>
              <a:spcBef>
                <a:spcPct val="0"/>
              </a:spcBef>
            </a:pPr>
            <a:r>
              <a:rPr lang="en-US" sz="11499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9 reindeer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653308" y="2946400"/>
            <a:ext cx="6075737" cy="40894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6099"/>
              </a:lnSpc>
              <a:spcBef>
                <a:spcPct val="0"/>
              </a:spcBef>
            </a:pPr>
            <a:r>
              <a:rPr lang="en-US" sz="114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7 reindeer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955211" y="3026355"/>
            <a:ext cx="4467812" cy="5572102"/>
          </a:xfrm>
          <a:custGeom>
            <a:avLst/>
            <a:gdLst/>
            <a:ahLst/>
            <a:cxnLst/>
            <a:rect r="r" b="b" t="t" l="l"/>
            <a:pathLst>
              <a:path h="5572102" w="4467812">
                <a:moveTo>
                  <a:pt x="0" y="0"/>
                </a:moveTo>
                <a:lnTo>
                  <a:pt x="4467813" y="0"/>
                </a:lnTo>
                <a:lnTo>
                  <a:pt x="4467813" y="5572102"/>
                </a:lnTo>
                <a:lnTo>
                  <a:pt x="0" y="557210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835758" y="1108830"/>
            <a:ext cx="19959516" cy="1560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  <a:spcBef>
                <a:spcPct val="0"/>
              </a:spcBef>
            </a:pPr>
            <a:r>
              <a:rPr lang="en-US" sz="87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516042" y="4800600"/>
            <a:ext cx="7961114" cy="22777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9 reindeer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162912" y="3335688"/>
            <a:ext cx="3450673" cy="6317021"/>
          </a:xfrm>
          <a:custGeom>
            <a:avLst/>
            <a:gdLst/>
            <a:ahLst/>
            <a:cxnLst/>
            <a:rect r="r" b="b" t="t" l="l"/>
            <a:pathLst>
              <a:path h="6317021" w="3450673">
                <a:moveTo>
                  <a:pt x="0" y="0"/>
                </a:moveTo>
                <a:lnTo>
                  <a:pt x="3450672" y="0"/>
                </a:lnTo>
                <a:lnTo>
                  <a:pt x="3450672" y="6317021"/>
                </a:lnTo>
                <a:lnTo>
                  <a:pt x="0" y="631702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-845712" y="1375451"/>
            <a:ext cx="19959516" cy="15601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180"/>
              </a:lnSpc>
              <a:spcBef>
                <a:spcPct val="0"/>
              </a:spcBef>
            </a:pPr>
            <a:r>
              <a:rPr lang="en-US" sz="87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What is this person doing?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1465587" y="4006917"/>
            <a:ext cx="6166557" cy="21112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8292"/>
              </a:lnSpc>
              <a:spcBef>
                <a:spcPct val="0"/>
              </a:spcBef>
            </a:pPr>
            <a:r>
              <a:rPr lang="en-US" sz="5923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Singing Christmas carols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211047" y="4076484"/>
            <a:ext cx="6951864" cy="19721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00"/>
              </a:lnSpc>
              <a:spcBef>
                <a:spcPct val="0"/>
              </a:spcBef>
            </a:pPr>
            <a:r>
              <a:rPr lang="en-US" sz="5500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Wrapping Christmas presents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16D17894D4FD438A484879138A7711" ma:contentTypeVersion="14" ma:contentTypeDescription="Create a new document." ma:contentTypeScope="" ma:versionID="d83aa5c7106a498c5fee09602b8db722">
  <xsd:schema xmlns:xsd="http://www.w3.org/2001/XMLSchema" xmlns:xs="http://www.w3.org/2001/XMLSchema" xmlns:p="http://schemas.microsoft.com/office/2006/metadata/properties" xmlns:ns2="c8c3aaa0-0762-42cb-a2a7-6988fc82b466" xmlns:ns3="8eb830d9-311e-48e7-bd78-c201a7dce4d8" targetNamespace="http://schemas.microsoft.com/office/2006/metadata/properties" ma:root="true" ma:fieldsID="9bbec9ffc056ae744a8f6ac42a51e290" ns2:_="" ns3:_="">
    <xsd:import namespace="c8c3aaa0-0762-42cb-a2a7-6988fc82b466"/>
    <xsd:import namespace="8eb830d9-311e-48e7-bd78-c201a7dce4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3aaa0-0762-42cb-a2a7-6988fc82b4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54bf2425-0a1a-4cc2-9193-36f33296c7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b830d9-311e-48e7-bd78-c201a7dce4d8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92ce327-3cba-4314-9f86-4805dca7b15f}" ma:internalName="TaxCatchAll" ma:showField="CatchAllData" ma:web="8eb830d9-311e-48e7-bd78-c201a7dce4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8c3aaa0-0762-42cb-a2a7-6988fc82b466">
      <Terms xmlns="http://schemas.microsoft.com/office/infopath/2007/PartnerControls"/>
    </lcf76f155ced4ddcb4097134ff3c332f>
    <TaxCatchAll xmlns="8eb830d9-311e-48e7-bd78-c201a7dce4d8" xsi:nil="true"/>
  </documentManagement>
</p:properties>
</file>

<file path=customXml/itemProps1.xml><?xml version="1.0" encoding="utf-8"?>
<ds:datastoreItem xmlns:ds="http://schemas.openxmlformats.org/officeDocument/2006/customXml" ds:itemID="{1AD60612-3776-4F90-B29D-856990B5A435}"/>
</file>

<file path=customXml/itemProps2.xml><?xml version="1.0" encoding="utf-8"?>
<ds:datastoreItem xmlns:ds="http://schemas.openxmlformats.org/officeDocument/2006/customXml" ds:itemID="{C05C6222-DD40-445F-9D88-6ABBFC4F4A34}"/>
</file>

<file path=customXml/itemProps3.xml><?xml version="1.0" encoding="utf-8"?>
<ds:datastoreItem xmlns:ds="http://schemas.openxmlformats.org/officeDocument/2006/customXml" ds:itemID="{D2ED8AD5-88CB-4C74-B02C-BA776C288AC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Chester's Christmas Quiz KS1</dc:title>
  <cp:revision>1</cp:revision>
  <dcterms:created xsi:type="dcterms:W3CDTF">2006-08-16T00:00:00Z</dcterms:created>
  <dcterms:modified xsi:type="dcterms:W3CDTF">2011-08-01T06:04:30Z</dcterms:modified>
  <dc:identifier>DAGWi52rdIw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0x010100B816D17894D4FD438A484879138A7711</vt:lpwstr>
  </property>
</Properties>
</file>