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8288000" cy="10287000"/>
  <p:notesSz cx="6858000" cy="9144000"/>
  <p:embeddedFontLst>
    <p:embeddedFont>
      <p:font typeface="Omnes Bold" charset="1" panose="00000000000000000000"/>
      <p:regular r:id="rId18"/>
    </p:embeddedFont>
    <p:embeddedFont>
      <p:font typeface="Omnes Semibold" charset="1" panose="0000000000000000000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8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7" Type="http://schemas.openxmlformats.org/officeDocument/2006/relationships/slide" Target="slides/slide2.xml"/><Relationship Id="rId16" Type="http://schemas.openxmlformats.org/officeDocument/2006/relationships/slide" Target="slides/slide11.xml"/><Relationship Id="rId2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9.fntdata"/><Relationship Id="rId14" Type="http://schemas.openxmlformats.org/officeDocument/2006/relationships/slide" Target="slides/slide9.xml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9.svg" Type="http://schemas.openxmlformats.org/officeDocument/2006/relationships/image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svg" Type="http://schemas.openxmlformats.org/officeDocument/2006/relationships/image"/><Relationship Id="rId9" Target="../media/image8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6.png" Type="http://schemas.openxmlformats.org/officeDocument/2006/relationships/image"/><Relationship Id="rId5" Target="../media/image17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8.pn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8.png" Type="http://schemas.openxmlformats.org/officeDocument/2006/relationships/image"/><Relationship Id="rId5" Target="../media/image19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png" Type="http://schemas.openxmlformats.org/officeDocument/2006/relationships/image"/><Relationship Id="rId3" Target="../media/image11.svg" Type="http://schemas.openxmlformats.org/officeDocument/2006/relationships/image"/><Relationship Id="rId4" Target="../media/image1.png" Type="http://schemas.openxmlformats.org/officeDocument/2006/relationships/image"/><Relationship Id="rId5" Target="../media/image5.png" Type="http://schemas.openxmlformats.org/officeDocument/2006/relationships/image"/><Relationship Id="rId6" Target="../media/image8.png" Type="http://schemas.openxmlformats.org/officeDocument/2006/relationships/image"/><Relationship Id="rId7" Target="../media/image9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2.png" Type="http://schemas.openxmlformats.org/officeDocument/2006/relationships/image"/><Relationship Id="rId5" Target="../media/image13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6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212268" y="2967264"/>
            <a:ext cx="11017437" cy="679260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Chester’s Christmas Quiz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1912853" y="5610281"/>
            <a:ext cx="4276996" cy="4503806"/>
          </a:xfrm>
          <a:custGeom>
            <a:avLst/>
            <a:gdLst/>
            <a:ahLst/>
            <a:cxnLst/>
            <a:rect r="r" b="b" t="t" l="l"/>
            <a:pathLst>
              <a:path h="4503806" w="4276996">
                <a:moveTo>
                  <a:pt x="0" y="0"/>
                </a:moveTo>
                <a:lnTo>
                  <a:pt x="4276996" y="0"/>
                </a:lnTo>
                <a:lnTo>
                  <a:pt x="4276996" y="4503806"/>
                </a:lnTo>
                <a:lnTo>
                  <a:pt x="0" y="45038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285639"/>
            <a:ext cx="4047026" cy="3208188"/>
          </a:xfrm>
          <a:custGeom>
            <a:avLst/>
            <a:gdLst/>
            <a:ahLst/>
            <a:cxnLst/>
            <a:rect r="r" b="b" t="t" l="l"/>
            <a:pathLst>
              <a:path h="3208188" w="4047026">
                <a:moveTo>
                  <a:pt x="0" y="0"/>
                </a:moveTo>
                <a:lnTo>
                  <a:pt x="4047026" y="0"/>
                </a:lnTo>
                <a:lnTo>
                  <a:pt x="4047026" y="3208188"/>
                </a:lnTo>
                <a:lnTo>
                  <a:pt x="0" y="32081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true" flipV="false" rot="0">
            <a:off x="12744054" y="4430952"/>
            <a:ext cx="2928493" cy="2358657"/>
          </a:xfrm>
          <a:custGeom>
            <a:avLst/>
            <a:gdLst/>
            <a:ahLst/>
            <a:cxnLst/>
            <a:rect r="r" b="b" t="t" l="l"/>
            <a:pathLst>
              <a:path h="2358657" w="2928493">
                <a:moveTo>
                  <a:pt x="2928493" y="0"/>
                </a:moveTo>
                <a:lnTo>
                  <a:pt x="0" y="0"/>
                </a:lnTo>
                <a:lnTo>
                  <a:pt x="0" y="2358657"/>
                </a:lnTo>
                <a:lnTo>
                  <a:pt x="2928493" y="2358657"/>
                </a:lnTo>
                <a:lnTo>
                  <a:pt x="2928493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-7986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1222970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606800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076982" y="3420655"/>
            <a:ext cx="4623521" cy="4912108"/>
          </a:xfrm>
          <a:custGeom>
            <a:avLst/>
            <a:gdLst/>
            <a:ahLst/>
            <a:cxnLst/>
            <a:rect r="r" b="b" t="t" l="l"/>
            <a:pathLst>
              <a:path h="4912108" w="4623521">
                <a:moveTo>
                  <a:pt x="0" y="0"/>
                </a:moveTo>
                <a:lnTo>
                  <a:pt x="4623522" y="0"/>
                </a:lnTo>
                <a:lnTo>
                  <a:pt x="4623522" y="4912107"/>
                </a:lnTo>
                <a:lnTo>
                  <a:pt x="0" y="49121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822956" y="4700241"/>
            <a:ext cx="2344113" cy="2352936"/>
          </a:xfrm>
          <a:custGeom>
            <a:avLst/>
            <a:gdLst/>
            <a:ahLst/>
            <a:cxnLst/>
            <a:rect r="r" b="b" t="t" l="l"/>
            <a:pathLst>
              <a:path h="2352936" w="2344113">
                <a:moveTo>
                  <a:pt x="0" y="0"/>
                </a:moveTo>
                <a:lnTo>
                  <a:pt x="2344113" y="0"/>
                </a:lnTo>
                <a:lnTo>
                  <a:pt x="2344113" y="2352936"/>
                </a:lnTo>
                <a:lnTo>
                  <a:pt x="0" y="235293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777463" y="1363366"/>
            <a:ext cx="10740153" cy="179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310231" y="4247949"/>
            <a:ext cx="4481343" cy="28052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038"/>
              </a:lnSpc>
              <a:spcBef>
                <a:spcPct val="0"/>
              </a:spcBef>
            </a:pPr>
            <a:r>
              <a:rPr lang="en-US" sz="7884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Milk and cookies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7770191" y="4404707"/>
            <a:ext cx="3069290" cy="4824032"/>
          </a:xfrm>
          <a:custGeom>
            <a:avLst/>
            <a:gdLst/>
            <a:ahLst/>
            <a:cxnLst/>
            <a:rect r="r" b="b" t="t" l="l"/>
            <a:pathLst>
              <a:path h="4824032" w="3069290">
                <a:moveTo>
                  <a:pt x="0" y="0"/>
                </a:moveTo>
                <a:lnTo>
                  <a:pt x="3069291" y="0"/>
                </a:lnTo>
                <a:lnTo>
                  <a:pt x="3069291" y="4824031"/>
                </a:lnTo>
                <a:lnTo>
                  <a:pt x="0" y="482403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890980" y="1285731"/>
            <a:ext cx="16486132" cy="28437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101"/>
              </a:lnSpc>
              <a:spcBef>
                <a:spcPct val="0"/>
              </a:spcBef>
            </a:pPr>
            <a:r>
              <a:rPr lang="en-US" sz="792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treats are left out for the reindeer?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90980" y="5105981"/>
            <a:ext cx="5133975" cy="1987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400"/>
              </a:lnSpc>
              <a:spcBef>
                <a:spcPct val="0"/>
              </a:spcBef>
            </a:pPr>
            <a:r>
              <a:rPr lang="en-US" sz="11000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Carrots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3056362" y="5105981"/>
            <a:ext cx="3133487" cy="198754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400"/>
              </a:lnSpc>
              <a:spcBef>
                <a:spcPct val="0"/>
              </a:spcBef>
            </a:pPr>
            <a:r>
              <a:rPr lang="en-US" sz="110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Peas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854608" y="3280264"/>
            <a:ext cx="3451245" cy="5424353"/>
          </a:xfrm>
          <a:custGeom>
            <a:avLst/>
            <a:gdLst/>
            <a:ahLst/>
            <a:cxnLst/>
            <a:rect r="r" b="b" t="t" l="l"/>
            <a:pathLst>
              <a:path h="5424353" w="3451245">
                <a:moveTo>
                  <a:pt x="0" y="0"/>
                </a:moveTo>
                <a:lnTo>
                  <a:pt x="3451245" y="0"/>
                </a:lnTo>
                <a:lnTo>
                  <a:pt x="3451245" y="5424353"/>
                </a:lnTo>
                <a:lnTo>
                  <a:pt x="0" y="54243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5659403" y="3962858"/>
            <a:ext cx="1599897" cy="3069347"/>
          </a:xfrm>
          <a:custGeom>
            <a:avLst/>
            <a:gdLst/>
            <a:ahLst/>
            <a:cxnLst/>
            <a:rect r="r" b="b" t="t" l="l"/>
            <a:pathLst>
              <a:path h="3069347" w="1599897">
                <a:moveTo>
                  <a:pt x="0" y="0"/>
                </a:moveTo>
                <a:lnTo>
                  <a:pt x="1599897" y="0"/>
                </a:lnTo>
                <a:lnTo>
                  <a:pt x="1599897" y="3069347"/>
                </a:lnTo>
                <a:lnTo>
                  <a:pt x="0" y="306934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-845712" y="1257156"/>
            <a:ext cx="19959516" cy="17183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440"/>
              </a:lnSpc>
              <a:spcBef>
                <a:spcPct val="0"/>
              </a:spcBef>
            </a:pPr>
            <a:r>
              <a:rPr lang="en-US" sz="9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599057" y="4520481"/>
            <a:ext cx="5927289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Carrots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1477814" y="2527845"/>
            <a:ext cx="1912483" cy="9071024"/>
            <a:chOff x="0" y="0"/>
            <a:chExt cx="342695" cy="16254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42695" cy="1625425"/>
            </a:xfrm>
            <a:custGeom>
              <a:avLst/>
              <a:gdLst/>
              <a:ahLst/>
              <a:cxnLst/>
              <a:rect r="r" b="b" t="t" l="l"/>
              <a:pathLst>
                <a:path h="1625425" w="342695">
                  <a:moveTo>
                    <a:pt x="114293" y="19070"/>
                  </a:moveTo>
                  <a:cubicBezTo>
                    <a:pt x="131806" y="7556"/>
                    <a:pt x="151836" y="0"/>
                    <a:pt x="171440" y="0"/>
                  </a:cubicBezTo>
                  <a:cubicBezTo>
                    <a:pt x="191044" y="0"/>
                    <a:pt x="209908" y="6476"/>
                    <a:pt x="227292" y="17990"/>
                  </a:cubicBezTo>
                  <a:cubicBezTo>
                    <a:pt x="227662" y="18350"/>
                    <a:pt x="228032" y="18350"/>
                    <a:pt x="228402" y="18710"/>
                  </a:cubicBezTo>
                  <a:cubicBezTo>
                    <a:pt x="293686" y="64765"/>
                    <a:pt x="341771" y="186379"/>
                    <a:pt x="342695" y="346553"/>
                  </a:cubicBezTo>
                  <a:lnTo>
                    <a:pt x="342695" y="1625425"/>
                  </a:lnTo>
                  <a:lnTo>
                    <a:pt x="0" y="1625425"/>
                  </a:lnTo>
                  <a:lnTo>
                    <a:pt x="0" y="347502"/>
                  </a:lnTo>
                  <a:cubicBezTo>
                    <a:pt x="925" y="185660"/>
                    <a:pt x="48270" y="64045"/>
                    <a:pt x="114293" y="19070"/>
                  </a:cubicBezTo>
                  <a:close/>
                </a:path>
              </a:pathLst>
            </a:custGeom>
            <a:solidFill>
              <a:srgbClr val="E41B1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1275"/>
              <a:ext cx="342695" cy="15841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27309" y="6388355"/>
            <a:ext cx="1000640" cy="1104155"/>
          </a:xfrm>
          <a:custGeom>
            <a:avLst/>
            <a:gdLst/>
            <a:ahLst/>
            <a:cxnLst/>
            <a:rect r="r" b="b" t="t" l="l"/>
            <a:pathLst>
              <a:path h="1104155" w="1000640">
                <a:moveTo>
                  <a:pt x="0" y="0"/>
                </a:moveTo>
                <a:lnTo>
                  <a:pt x="1000640" y="0"/>
                </a:lnTo>
                <a:lnTo>
                  <a:pt x="1000640" y="1104155"/>
                </a:lnTo>
                <a:lnTo>
                  <a:pt x="0" y="11041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641416" y="3596235"/>
            <a:ext cx="17005168" cy="18103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140"/>
              </a:lnSpc>
              <a:spcBef>
                <a:spcPct val="0"/>
              </a:spcBef>
            </a:pPr>
            <a:r>
              <a:rPr lang="en-US" sz="101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Foundation Level 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673437" y="6562290"/>
            <a:ext cx="1166812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Time: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183149" y="6562290"/>
            <a:ext cx="1335524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5 mins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-7986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070066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12217934" y="1211580"/>
            <a:ext cx="6147868" cy="1679137"/>
          </a:xfrm>
          <a:custGeom>
            <a:avLst/>
            <a:gdLst/>
            <a:ahLst/>
            <a:cxnLst/>
            <a:rect r="r" b="b" t="t" l="l"/>
            <a:pathLst>
              <a:path h="1679137" w="6147868">
                <a:moveTo>
                  <a:pt x="0" y="0"/>
                </a:moveTo>
                <a:lnTo>
                  <a:pt x="6147868" y="0"/>
                </a:lnTo>
                <a:lnTo>
                  <a:pt x="6147868" y="1679137"/>
                </a:lnTo>
                <a:lnTo>
                  <a:pt x="0" y="167913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580831" y="3456225"/>
            <a:ext cx="4484796" cy="4114800"/>
          </a:xfrm>
          <a:custGeom>
            <a:avLst/>
            <a:gdLst/>
            <a:ahLst/>
            <a:cxnLst/>
            <a:rect r="r" b="b" t="t" l="l"/>
            <a:pathLst>
              <a:path h="4114800" w="4484796">
                <a:moveTo>
                  <a:pt x="0" y="0"/>
                </a:moveTo>
                <a:lnTo>
                  <a:pt x="4484795" y="0"/>
                </a:lnTo>
                <a:lnTo>
                  <a:pt x="4484795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23387" y="1251603"/>
            <a:ext cx="16335913" cy="16287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600"/>
              </a:lnSpc>
              <a:spcBef>
                <a:spcPct val="0"/>
              </a:spcBef>
            </a:pPr>
            <a:r>
              <a:rPr lang="en-US" sz="90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colour is Rudolph’s nose?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84845" y="4203298"/>
            <a:ext cx="5319236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Brown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3218882" y="4391231"/>
            <a:ext cx="2970967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Red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3777463" y="1363366"/>
            <a:ext cx="10740153" cy="179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049676" y="4800600"/>
            <a:ext cx="2970967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Red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5758748" y="3585867"/>
            <a:ext cx="4484796" cy="4114800"/>
          </a:xfrm>
          <a:custGeom>
            <a:avLst/>
            <a:gdLst/>
            <a:ahLst/>
            <a:cxnLst/>
            <a:rect r="r" b="b" t="t" l="l"/>
            <a:pathLst>
              <a:path h="4114800" w="4484796">
                <a:moveTo>
                  <a:pt x="0" y="0"/>
                </a:moveTo>
                <a:lnTo>
                  <a:pt x="4484796" y="0"/>
                </a:lnTo>
                <a:lnTo>
                  <a:pt x="448479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996223" y="3699267"/>
            <a:ext cx="4275646" cy="5190466"/>
          </a:xfrm>
          <a:custGeom>
            <a:avLst/>
            <a:gdLst/>
            <a:ahLst/>
            <a:cxnLst/>
            <a:rect r="r" b="b" t="t" l="l"/>
            <a:pathLst>
              <a:path h="5190466" w="4275646">
                <a:moveTo>
                  <a:pt x="0" y="0"/>
                </a:moveTo>
                <a:lnTo>
                  <a:pt x="4275646" y="0"/>
                </a:lnTo>
                <a:lnTo>
                  <a:pt x="4275646" y="5190466"/>
                </a:lnTo>
                <a:lnTo>
                  <a:pt x="0" y="519046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242008" y="1785516"/>
            <a:ext cx="16344305" cy="179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date is Christmas day?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339109" y="4318137"/>
            <a:ext cx="6025467" cy="32828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72"/>
              </a:lnSpc>
              <a:spcBef>
                <a:spcPct val="0"/>
              </a:spcBef>
            </a:pPr>
            <a:r>
              <a:rPr lang="en-US" sz="9194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25th December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1271869" y="4179467"/>
            <a:ext cx="6025467" cy="32716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872"/>
              </a:lnSpc>
              <a:spcBef>
                <a:spcPct val="0"/>
              </a:spcBef>
            </a:pPr>
            <a:r>
              <a:rPr lang="en-US" sz="9194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24th December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384401" y="3437005"/>
            <a:ext cx="4275646" cy="5190466"/>
          </a:xfrm>
          <a:custGeom>
            <a:avLst/>
            <a:gdLst/>
            <a:ahLst/>
            <a:cxnLst/>
            <a:rect r="r" b="b" t="t" l="l"/>
            <a:pathLst>
              <a:path h="5190466" w="4275646">
                <a:moveTo>
                  <a:pt x="0" y="0"/>
                </a:moveTo>
                <a:lnTo>
                  <a:pt x="4275646" y="0"/>
                </a:lnTo>
                <a:lnTo>
                  <a:pt x="4275646" y="5190465"/>
                </a:lnTo>
                <a:lnTo>
                  <a:pt x="0" y="519046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777463" y="1363366"/>
            <a:ext cx="10740153" cy="179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938168" y="3242967"/>
            <a:ext cx="8977263" cy="4535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25th December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498312" y="4147814"/>
            <a:ext cx="4969383" cy="5379576"/>
          </a:xfrm>
          <a:custGeom>
            <a:avLst/>
            <a:gdLst/>
            <a:ahLst/>
            <a:cxnLst/>
            <a:rect r="r" b="b" t="t" l="l"/>
            <a:pathLst>
              <a:path h="5379576" w="4969383">
                <a:moveTo>
                  <a:pt x="0" y="0"/>
                </a:moveTo>
                <a:lnTo>
                  <a:pt x="4969384" y="0"/>
                </a:lnTo>
                <a:lnTo>
                  <a:pt x="4969384" y="5379575"/>
                </a:lnTo>
                <a:lnTo>
                  <a:pt x="0" y="53795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7079" y="973455"/>
            <a:ext cx="18280921" cy="31743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2460"/>
              </a:lnSpc>
              <a:spcBef>
                <a:spcPct val="0"/>
              </a:spcBef>
            </a:pPr>
            <a:r>
              <a:rPr lang="en-US" sz="89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are Santa’s little helpers called?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4800600"/>
            <a:ext cx="4077295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Elves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035194" y="4800600"/>
            <a:ext cx="5224106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Fairies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303984" y="3372781"/>
            <a:ext cx="4969383" cy="5379576"/>
          </a:xfrm>
          <a:custGeom>
            <a:avLst/>
            <a:gdLst/>
            <a:ahLst/>
            <a:cxnLst/>
            <a:rect r="r" b="b" t="t" l="l"/>
            <a:pathLst>
              <a:path h="5379576" w="4969383">
                <a:moveTo>
                  <a:pt x="0" y="0"/>
                </a:moveTo>
                <a:lnTo>
                  <a:pt x="4969383" y="0"/>
                </a:lnTo>
                <a:lnTo>
                  <a:pt x="4969383" y="5379576"/>
                </a:lnTo>
                <a:lnTo>
                  <a:pt x="0" y="537957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3777463" y="1363366"/>
            <a:ext cx="10740153" cy="179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Correct Answer is: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993472" y="4695825"/>
            <a:ext cx="5374124" cy="29943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434"/>
              </a:lnSpc>
              <a:spcBef>
                <a:spcPct val="0"/>
              </a:spcBef>
            </a:pPr>
            <a:r>
              <a:rPr lang="en-US" sz="16738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Elves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822285" y="3585867"/>
            <a:ext cx="4623521" cy="4912108"/>
          </a:xfrm>
          <a:custGeom>
            <a:avLst/>
            <a:gdLst/>
            <a:ahLst/>
            <a:cxnLst/>
            <a:rect r="r" b="b" t="t" l="l"/>
            <a:pathLst>
              <a:path h="4912108" w="4623521">
                <a:moveTo>
                  <a:pt x="0" y="0"/>
                </a:moveTo>
                <a:lnTo>
                  <a:pt x="4623522" y="0"/>
                </a:lnTo>
                <a:lnTo>
                  <a:pt x="4623522" y="4912107"/>
                </a:lnTo>
                <a:lnTo>
                  <a:pt x="0" y="491210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25162" y="1363366"/>
            <a:ext cx="18044756" cy="17938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3999"/>
              </a:lnSpc>
              <a:spcBef>
                <a:spcPct val="0"/>
              </a:spcBef>
            </a:pPr>
            <a:r>
              <a:rPr lang="en-US" sz="99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What treat is left out for Santa?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2277450" y="4693403"/>
            <a:ext cx="4775190" cy="24970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41"/>
              </a:lnSpc>
              <a:spcBef>
                <a:spcPct val="0"/>
              </a:spcBef>
            </a:pPr>
            <a:r>
              <a:rPr lang="en-US" sz="6958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Milk and cookies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25162" y="4325044"/>
            <a:ext cx="6278856" cy="37338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741"/>
              </a:lnSpc>
              <a:spcBef>
                <a:spcPct val="0"/>
              </a:spcBef>
            </a:pPr>
            <a:r>
              <a:rPr lang="en-US" sz="6958">
                <a:solidFill>
                  <a:srgbClr val="005F1C"/>
                </a:solidFill>
                <a:latin typeface="Omnes Bold"/>
                <a:ea typeface="Omnes Bold"/>
                <a:cs typeface="Omnes Bold"/>
                <a:sym typeface="Omnes Bold"/>
              </a:rPr>
              <a:t>Sweets and gingerbread men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16D17894D4FD438A484879138A7711" ma:contentTypeVersion="14" ma:contentTypeDescription="Create a new document." ma:contentTypeScope="" ma:versionID="d83aa5c7106a498c5fee09602b8db722">
  <xsd:schema xmlns:xsd="http://www.w3.org/2001/XMLSchema" xmlns:xs="http://www.w3.org/2001/XMLSchema" xmlns:p="http://schemas.microsoft.com/office/2006/metadata/properties" xmlns:ns2="c8c3aaa0-0762-42cb-a2a7-6988fc82b466" xmlns:ns3="8eb830d9-311e-48e7-bd78-c201a7dce4d8" targetNamespace="http://schemas.microsoft.com/office/2006/metadata/properties" ma:root="true" ma:fieldsID="9bbec9ffc056ae744a8f6ac42a51e290" ns2:_="" ns3:_="">
    <xsd:import namespace="c8c3aaa0-0762-42cb-a2a7-6988fc82b466"/>
    <xsd:import namespace="8eb830d9-311e-48e7-bd78-c201a7dce4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3aaa0-0762-42cb-a2a7-6988fc82b4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4bf2425-0a1a-4cc2-9193-36f33296c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b830d9-311e-48e7-bd78-c201a7dce4d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92ce327-3cba-4314-9f86-4805dca7b15f}" ma:internalName="TaxCatchAll" ma:showField="CatchAllData" ma:web="8eb830d9-311e-48e7-bd78-c201a7dce4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8c3aaa0-0762-42cb-a2a7-6988fc82b466">
      <Terms xmlns="http://schemas.microsoft.com/office/infopath/2007/PartnerControls"/>
    </lcf76f155ced4ddcb4097134ff3c332f>
    <TaxCatchAll xmlns="8eb830d9-311e-48e7-bd78-c201a7dce4d8" xsi:nil="true"/>
  </documentManagement>
</p:properties>
</file>

<file path=customXml/itemProps1.xml><?xml version="1.0" encoding="utf-8"?>
<ds:datastoreItem xmlns:ds="http://schemas.openxmlformats.org/officeDocument/2006/customXml" ds:itemID="{27B2FA08-FFDC-42C6-B3D2-25F749331D8C}"/>
</file>

<file path=customXml/itemProps2.xml><?xml version="1.0" encoding="utf-8"?>
<ds:datastoreItem xmlns:ds="http://schemas.openxmlformats.org/officeDocument/2006/customXml" ds:itemID="{0A9B2004-AF86-425C-8984-391FEC035A1F}"/>
</file>

<file path=customXml/itemProps3.xml><?xml version="1.0" encoding="utf-8"?>
<ds:datastoreItem xmlns:ds="http://schemas.openxmlformats.org/officeDocument/2006/customXml" ds:itemID="{79D3C225-65B2-4625-ACEE-5295B836409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Chester's Christmas Quiz Foundation</dc:title>
  <cp:revision>1</cp:revision>
  <dcterms:created xsi:type="dcterms:W3CDTF">2006-08-16T00:00:00Z</dcterms:created>
  <dcterms:modified xsi:type="dcterms:W3CDTF">2011-08-01T06:04:30Z</dcterms:modified>
  <dc:identifier>DAGWiyNn7iE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0x010100B816D17894D4FD438A484879138A7711</vt:lpwstr>
  </property>
</Properties>
</file>