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4"/>
  </p:sld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</p:sldIdLst>
  <p:sldSz cx="18288000" cy="10287000"/>
  <p:notesSz cx="6858000" cy="9144000"/>
  <p:embeddedFontLst>
    <p:embeddedFont>
      <p:font typeface="Calibri" panose="020F0502020204030204" pitchFamily="34" charset="0"/>
      <p:regular r:id="rId17"/>
      <p:bold r:id="rId18"/>
      <p:italic r:id="rId19"/>
      <p:boldItalic r:id="rId20"/>
    </p:embeddedFont>
    <p:embeddedFont>
      <p:font typeface="Omnes Bold" panose="020B0604020202020204" charset="0"/>
      <p:regular r:id="rId21"/>
    </p:embeddedFont>
    <p:embeddedFont>
      <p:font typeface="Omnes Semibold" panose="020B0604020202020204" charset="0"/>
      <p:regular r:id="rId22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249" autoAdjust="0"/>
    <p:restoredTop sz="94622" autoAdjust="0"/>
  </p:normalViewPr>
  <p:slideViewPr>
    <p:cSldViewPr>
      <p:cViewPr varScale="1">
        <p:scale>
          <a:sx n="54" d="100"/>
          <a:sy n="54" d="100"/>
        </p:scale>
        <p:origin x="725" y="8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font" Target="fonts/font2.fntdata"/><Relationship Id="rId26" Type="http://schemas.openxmlformats.org/officeDocument/2006/relationships/tableStyles" Target="tableStyles.xml"/><Relationship Id="rId3" Type="http://schemas.openxmlformats.org/officeDocument/2006/relationships/customXml" Target="../customXml/item3.xml"/><Relationship Id="rId21" Type="http://schemas.openxmlformats.org/officeDocument/2006/relationships/font" Target="fonts/font5.fntdata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font" Target="fonts/font1.fntdata"/><Relationship Id="rId25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font" Target="fonts/font4.fntdata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openxmlformats.org/officeDocument/2006/relationships/font" Target="fonts/font3.fntdata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font" Target="fonts/font6.fntdata"/><Relationship Id="rId27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Rakia Alouane" userId="8d2e934c-cacf-4c8b-9bc3-dcd6b732f5d3" providerId="ADAL" clId="{8D18BFBA-1821-40CD-AE2D-DEBE9A2E2EE7}"/>
    <pc:docChg chg="delSld">
      <pc:chgData name="Rakia Alouane" userId="8d2e934c-cacf-4c8b-9bc3-dcd6b732f5d3" providerId="ADAL" clId="{8D18BFBA-1821-40CD-AE2D-DEBE9A2E2EE7}" dt="2024-09-19T11:34:10.997" v="0" actId="47"/>
      <pc:docMkLst>
        <pc:docMk/>
      </pc:docMkLst>
      <pc:sldChg chg="del">
        <pc:chgData name="Rakia Alouane" userId="8d2e934c-cacf-4c8b-9bc3-dcd6b732f5d3" providerId="ADAL" clId="{8D18BFBA-1821-40CD-AE2D-DEBE9A2E2EE7}" dt="2024-09-19T11:34:10.997" v="0" actId="47"/>
        <pc:sldMkLst>
          <pc:docMk/>
          <pc:sldMk cId="0" sldId="268"/>
        </pc:sldMkLst>
      </pc:sldChg>
      <pc:sldChg chg="del">
        <pc:chgData name="Rakia Alouane" userId="8d2e934c-cacf-4c8b-9bc3-dcd6b732f5d3" providerId="ADAL" clId="{8D18BFBA-1821-40CD-AE2D-DEBE9A2E2EE7}" dt="2024-09-19T11:34:10.997" v="0" actId="47"/>
        <pc:sldMkLst>
          <pc:docMk/>
          <pc:sldMk cId="0" sldId="269"/>
        </pc:sldMkLst>
      </pc:sldChg>
      <pc:sldChg chg="del">
        <pc:chgData name="Rakia Alouane" userId="8d2e934c-cacf-4c8b-9bc3-dcd6b732f5d3" providerId="ADAL" clId="{8D18BFBA-1821-40CD-AE2D-DEBE9A2E2EE7}" dt="2024-09-19T11:34:10.997" v="0" actId="47"/>
        <pc:sldMkLst>
          <pc:docMk/>
          <pc:sldMk cId="0" sldId="270"/>
        </pc:sldMkLst>
      </pc:sldChg>
      <pc:sldChg chg="del">
        <pc:chgData name="Rakia Alouane" userId="8d2e934c-cacf-4c8b-9bc3-dcd6b732f5d3" providerId="ADAL" clId="{8D18BFBA-1821-40CD-AE2D-DEBE9A2E2EE7}" dt="2024-09-19T11:34:10.997" v="0" actId="47"/>
        <pc:sldMkLst>
          <pc:docMk/>
          <pc:sldMk cId="0" sldId="271"/>
        </pc:sldMkLst>
      </pc:sldChg>
      <pc:sldChg chg="del">
        <pc:chgData name="Rakia Alouane" userId="8d2e934c-cacf-4c8b-9bc3-dcd6b732f5d3" providerId="ADAL" clId="{8D18BFBA-1821-40CD-AE2D-DEBE9A2E2EE7}" dt="2024-09-19T11:34:10.997" v="0" actId="47"/>
        <pc:sldMkLst>
          <pc:docMk/>
          <pc:sldMk cId="0" sldId="272"/>
        </pc:sldMkLst>
      </pc:sldChg>
      <pc:sldChg chg="del">
        <pc:chgData name="Rakia Alouane" userId="8d2e934c-cacf-4c8b-9bc3-dcd6b732f5d3" providerId="ADAL" clId="{8D18BFBA-1821-40CD-AE2D-DEBE9A2E2EE7}" dt="2024-09-19T11:34:10.997" v="0" actId="47"/>
        <pc:sldMkLst>
          <pc:docMk/>
          <pc:sldMk cId="0" sldId="273"/>
        </pc:sldMkLst>
      </pc:sldChg>
      <pc:sldChg chg="del">
        <pc:chgData name="Rakia Alouane" userId="8d2e934c-cacf-4c8b-9bc3-dcd6b732f5d3" providerId="ADAL" clId="{8D18BFBA-1821-40CD-AE2D-DEBE9A2E2EE7}" dt="2024-09-19T11:34:10.997" v="0" actId="47"/>
        <pc:sldMkLst>
          <pc:docMk/>
          <pc:sldMk cId="0" sldId="274"/>
        </pc:sldMkLst>
      </pc:sldChg>
      <pc:sldChg chg="del">
        <pc:chgData name="Rakia Alouane" userId="8d2e934c-cacf-4c8b-9bc3-dcd6b732f5d3" providerId="ADAL" clId="{8D18BFBA-1821-40CD-AE2D-DEBE9A2E2EE7}" dt="2024-09-19T11:34:10.997" v="0" actId="47"/>
        <pc:sldMkLst>
          <pc:docMk/>
          <pc:sldMk cId="0" sldId="275"/>
        </pc:sldMkLst>
      </pc:sldChg>
      <pc:sldChg chg="del">
        <pc:chgData name="Rakia Alouane" userId="8d2e934c-cacf-4c8b-9bc3-dcd6b732f5d3" providerId="ADAL" clId="{8D18BFBA-1821-40CD-AE2D-DEBE9A2E2EE7}" dt="2024-09-19T11:34:10.997" v="0" actId="47"/>
        <pc:sldMkLst>
          <pc:docMk/>
          <pc:sldMk cId="0" sldId="276"/>
        </pc:sldMkLst>
      </pc:sldChg>
      <pc:sldChg chg="del">
        <pc:chgData name="Rakia Alouane" userId="8d2e934c-cacf-4c8b-9bc3-dcd6b732f5d3" providerId="ADAL" clId="{8D18BFBA-1821-40CD-AE2D-DEBE9A2E2EE7}" dt="2024-09-19T11:34:10.997" v="0" actId="47"/>
        <pc:sldMkLst>
          <pc:docMk/>
          <pc:sldMk cId="0" sldId="277"/>
        </pc:sldMkLst>
      </pc:sldChg>
      <pc:sldChg chg="del">
        <pc:chgData name="Rakia Alouane" userId="8d2e934c-cacf-4c8b-9bc3-dcd6b732f5d3" providerId="ADAL" clId="{8D18BFBA-1821-40CD-AE2D-DEBE9A2E2EE7}" dt="2024-09-19T11:34:10.997" v="0" actId="47"/>
        <pc:sldMkLst>
          <pc:docMk/>
          <pc:sldMk cId="0" sldId="278"/>
        </pc:sldMkLst>
      </pc:sldChg>
      <pc:sldChg chg="del">
        <pc:chgData name="Rakia Alouane" userId="8d2e934c-cacf-4c8b-9bc3-dcd6b732f5d3" providerId="ADAL" clId="{8D18BFBA-1821-40CD-AE2D-DEBE9A2E2EE7}" dt="2024-09-19T11:34:10.997" v="0" actId="47"/>
        <pc:sldMkLst>
          <pc:docMk/>
          <pc:sldMk cId="0" sldId="279"/>
        </pc:sldMkLst>
      </pc:sldChg>
      <pc:sldChg chg="del">
        <pc:chgData name="Rakia Alouane" userId="8d2e934c-cacf-4c8b-9bc3-dcd6b732f5d3" providerId="ADAL" clId="{8D18BFBA-1821-40CD-AE2D-DEBE9A2E2EE7}" dt="2024-09-19T11:34:10.997" v="0" actId="47"/>
        <pc:sldMkLst>
          <pc:docMk/>
          <pc:sldMk cId="0" sldId="280"/>
        </pc:sldMkLst>
      </pc:sldChg>
      <pc:sldChg chg="del">
        <pc:chgData name="Rakia Alouane" userId="8d2e934c-cacf-4c8b-9bc3-dcd6b732f5d3" providerId="ADAL" clId="{8D18BFBA-1821-40CD-AE2D-DEBE9A2E2EE7}" dt="2024-09-19T11:34:10.997" v="0" actId="47"/>
        <pc:sldMkLst>
          <pc:docMk/>
          <pc:sldMk cId="0" sldId="281"/>
        </pc:sldMkLst>
      </pc:sldChg>
      <pc:sldChg chg="del">
        <pc:chgData name="Rakia Alouane" userId="8d2e934c-cacf-4c8b-9bc3-dcd6b732f5d3" providerId="ADAL" clId="{8D18BFBA-1821-40CD-AE2D-DEBE9A2E2EE7}" dt="2024-09-19T11:34:10.997" v="0" actId="47"/>
        <pc:sldMkLst>
          <pc:docMk/>
          <pc:sldMk cId="0" sldId="282"/>
        </pc:sldMkLst>
      </pc:sldChg>
      <pc:sldChg chg="del">
        <pc:chgData name="Rakia Alouane" userId="8d2e934c-cacf-4c8b-9bc3-dcd6b732f5d3" providerId="ADAL" clId="{8D18BFBA-1821-40CD-AE2D-DEBE9A2E2EE7}" dt="2024-09-19T11:34:10.997" v="0" actId="47"/>
        <pc:sldMkLst>
          <pc:docMk/>
          <pc:sldMk cId="0" sldId="283"/>
        </pc:sldMkLst>
      </pc:sldChg>
      <pc:sldChg chg="del">
        <pc:chgData name="Rakia Alouane" userId="8d2e934c-cacf-4c8b-9bc3-dcd6b732f5d3" providerId="ADAL" clId="{8D18BFBA-1821-40CD-AE2D-DEBE9A2E2EE7}" dt="2024-09-19T11:34:10.997" v="0" actId="47"/>
        <pc:sldMkLst>
          <pc:docMk/>
          <pc:sldMk cId="0" sldId="284"/>
        </pc:sldMkLst>
      </pc:sldChg>
      <pc:sldChg chg="del">
        <pc:chgData name="Rakia Alouane" userId="8d2e934c-cacf-4c8b-9bc3-dcd6b732f5d3" providerId="ADAL" clId="{8D18BFBA-1821-40CD-AE2D-DEBE9A2E2EE7}" dt="2024-09-19T11:34:10.997" v="0" actId="47"/>
        <pc:sldMkLst>
          <pc:docMk/>
          <pc:sldMk cId="0" sldId="285"/>
        </pc:sldMkLst>
      </pc:sldChg>
      <pc:sldChg chg="del">
        <pc:chgData name="Rakia Alouane" userId="8d2e934c-cacf-4c8b-9bc3-dcd6b732f5d3" providerId="ADAL" clId="{8D18BFBA-1821-40CD-AE2D-DEBE9A2E2EE7}" dt="2024-09-19T11:34:10.997" v="0" actId="47"/>
        <pc:sldMkLst>
          <pc:docMk/>
          <pc:sldMk cId="0" sldId="286"/>
        </pc:sldMkLst>
      </pc:sldChg>
      <pc:sldChg chg="del">
        <pc:chgData name="Rakia Alouane" userId="8d2e934c-cacf-4c8b-9bc3-dcd6b732f5d3" providerId="ADAL" clId="{8D18BFBA-1821-40CD-AE2D-DEBE9A2E2EE7}" dt="2024-09-19T11:34:10.997" v="0" actId="47"/>
        <pc:sldMkLst>
          <pc:docMk/>
          <pc:sldMk cId="0" sldId="287"/>
        </pc:sldMkLst>
      </pc:sldChg>
      <pc:sldChg chg="del">
        <pc:chgData name="Rakia Alouane" userId="8d2e934c-cacf-4c8b-9bc3-dcd6b732f5d3" providerId="ADAL" clId="{8D18BFBA-1821-40CD-AE2D-DEBE9A2E2EE7}" dt="2024-09-19T11:34:10.997" v="0" actId="47"/>
        <pc:sldMkLst>
          <pc:docMk/>
          <pc:sldMk cId="0" sldId="288"/>
        </pc:sldMkLst>
      </pc:sldChg>
      <pc:sldChg chg="del">
        <pc:chgData name="Rakia Alouane" userId="8d2e934c-cacf-4c8b-9bc3-dcd6b732f5d3" providerId="ADAL" clId="{8D18BFBA-1821-40CD-AE2D-DEBE9A2E2EE7}" dt="2024-09-19T11:34:10.997" v="0" actId="47"/>
        <pc:sldMkLst>
          <pc:docMk/>
          <pc:sldMk cId="0" sldId="289"/>
        </pc:sldMkLst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9/19/2024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9/19/2024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9/19/2024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9/19/2024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9/19/2024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9/19/2024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9/19/2024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.xml"/><Relationship Id="rId6" Type="http://schemas.openxmlformats.org/officeDocument/2006/relationships/image" Target="../media/image4.sv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video" Target="../media/media2.mp4"/><Relationship Id="rId7" Type="http://schemas.openxmlformats.org/officeDocument/2006/relationships/image" Target="../media/image5.png"/><Relationship Id="rId2" Type="http://schemas.microsoft.com/office/2007/relationships/media" Target="../media/media2.mp4"/><Relationship Id="rId1" Type="http://schemas.openxmlformats.org/officeDocument/2006/relationships/tags" Target="../tags/tag10.xml"/><Relationship Id="rId6" Type="http://schemas.openxmlformats.org/officeDocument/2006/relationships/image" Target="../media/image11.png"/><Relationship Id="rId5" Type="http://schemas.openxmlformats.org/officeDocument/2006/relationships/image" Target="../media/image1.png"/><Relationship Id="rId4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media" Target="../media/media1.mp4"/><Relationship Id="rId7" Type="http://schemas.openxmlformats.org/officeDocument/2006/relationships/image" Target="../media/image16.png"/><Relationship Id="rId2" Type="http://schemas.openxmlformats.org/officeDocument/2006/relationships/video" Target="NULL" TargetMode="External"/><Relationship Id="rId1" Type="http://schemas.openxmlformats.org/officeDocument/2006/relationships/tags" Target="../tags/tag11.xml"/><Relationship Id="rId6" Type="http://schemas.openxmlformats.org/officeDocument/2006/relationships/image" Target="../media/image5.png"/><Relationship Id="rId5" Type="http://schemas.openxmlformats.org/officeDocument/2006/relationships/image" Target="../media/image1.png"/><Relationship Id="rId4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2.xml"/><Relationship Id="rId5" Type="http://schemas.openxmlformats.org/officeDocument/2006/relationships/image" Target="../media/image5.png"/><Relationship Id="rId4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6.png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.xml"/><Relationship Id="rId6" Type="http://schemas.openxmlformats.org/officeDocument/2006/relationships/image" Target="../media/image9.svg"/><Relationship Id="rId5" Type="http://schemas.openxmlformats.org/officeDocument/2006/relationships/image" Target="../media/image8.png"/><Relationship Id="rId4" Type="http://schemas.openxmlformats.org/officeDocument/2006/relationships/image" Target="../media/image7.sv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video" Target="../media/media1.mp4"/><Relationship Id="rId7" Type="http://schemas.openxmlformats.org/officeDocument/2006/relationships/image" Target="../media/image10.png"/><Relationship Id="rId2" Type="http://schemas.microsoft.com/office/2007/relationships/media" Target="../media/media1.mp4"/><Relationship Id="rId1" Type="http://schemas.openxmlformats.org/officeDocument/2006/relationships/tags" Target="../tags/tag3.xml"/><Relationship Id="rId6" Type="http://schemas.openxmlformats.org/officeDocument/2006/relationships/image" Target="../media/image5.png"/><Relationship Id="rId5" Type="http://schemas.openxmlformats.org/officeDocument/2006/relationships/image" Target="../media/image1.png"/><Relationship Id="rId4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video" Target="../media/media2.mp4"/><Relationship Id="rId7" Type="http://schemas.openxmlformats.org/officeDocument/2006/relationships/image" Target="../media/image5.png"/><Relationship Id="rId2" Type="http://schemas.microsoft.com/office/2007/relationships/media" Target="../media/media2.mp4"/><Relationship Id="rId1" Type="http://schemas.openxmlformats.org/officeDocument/2006/relationships/tags" Target="../tags/tag4.xml"/><Relationship Id="rId6" Type="http://schemas.openxmlformats.org/officeDocument/2006/relationships/image" Target="../media/image11.png"/><Relationship Id="rId5" Type="http://schemas.openxmlformats.org/officeDocument/2006/relationships/image" Target="../media/image1.png"/><Relationship Id="rId4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media" Target="../media/media1.mp4"/><Relationship Id="rId7" Type="http://schemas.openxmlformats.org/officeDocument/2006/relationships/image" Target="../media/image13.png"/><Relationship Id="rId2" Type="http://schemas.openxmlformats.org/officeDocument/2006/relationships/video" Target="NULL" TargetMode="External"/><Relationship Id="rId1" Type="http://schemas.openxmlformats.org/officeDocument/2006/relationships/tags" Target="../tags/tag5.xml"/><Relationship Id="rId6" Type="http://schemas.openxmlformats.org/officeDocument/2006/relationships/image" Target="../media/image5.png"/><Relationship Id="rId5" Type="http://schemas.openxmlformats.org/officeDocument/2006/relationships/image" Target="../media/image1.png"/><Relationship Id="rId4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video" Target="../media/media2.mp4"/><Relationship Id="rId7" Type="http://schemas.openxmlformats.org/officeDocument/2006/relationships/image" Target="../media/image5.png"/><Relationship Id="rId2" Type="http://schemas.microsoft.com/office/2007/relationships/media" Target="../media/media2.mp4"/><Relationship Id="rId1" Type="http://schemas.openxmlformats.org/officeDocument/2006/relationships/tags" Target="../tags/tag6.xml"/><Relationship Id="rId6" Type="http://schemas.openxmlformats.org/officeDocument/2006/relationships/image" Target="../media/image11.png"/><Relationship Id="rId5" Type="http://schemas.openxmlformats.org/officeDocument/2006/relationships/image" Target="../media/image1.png"/><Relationship Id="rId4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media" Target="../media/media1.mp4"/><Relationship Id="rId7" Type="http://schemas.openxmlformats.org/officeDocument/2006/relationships/image" Target="../media/image14.png"/><Relationship Id="rId2" Type="http://schemas.openxmlformats.org/officeDocument/2006/relationships/video" Target="NULL" TargetMode="External"/><Relationship Id="rId1" Type="http://schemas.openxmlformats.org/officeDocument/2006/relationships/tags" Target="../tags/tag7.xml"/><Relationship Id="rId6" Type="http://schemas.openxmlformats.org/officeDocument/2006/relationships/image" Target="../media/image5.png"/><Relationship Id="rId5" Type="http://schemas.openxmlformats.org/officeDocument/2006/relationships/image" Target="../media/image1.png"/><Relationship Id="rId4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video" Target="../media/media2.mp4"/><Relationship Id="rId7" Type="http://schemas.openxmlformats.org/officeDocument/2006/relationships/image" Target="../media/image5.png"/><Relationship Id="rId2" Type="http://schemas.microsoft.com/office/2007/relationships/media" Target="../media/media2.mp4"/><Relationship Id="rId1" Type="http://schemas.openxmlformats.org/officeDocument/2006/relationships/tags" Target="../tags/tag8.xml"/><Relationship Id="rId6" Type="http://schemas.openxmlformats.org/officeDocument/2006/relationships/image" Target="../media/image11.png"/><Relationship Id="rId5" Type="http://schemas.openxmlformats.org/officeDocument/2006/relationships/image" Target="../media/image1.png"/><Relationship Id="rId4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media" Target="../media/media1.mp4"/><Relationship Id="rId2" Type="http://schemas.openxmlformats.org/officeDocument/2006/relationships/video" Target="NULL" TargetMode="External"/><Relationship Id="rId1" Type="http://schemas.openxmlformats.org/officeDocument/2006/relationships/tags" Target="../tags/tag9.xml"/><Relationship Id="rId6" Type="http://schemas.openxmlformats.org/officeDocument/2006/relationships/image" Target="../media/image15.png"/><Relationship Id="rId5" Type="http://schemas.openxmlformats.org/officeDocument/2006/relationships/image" Target="../media/image1.png"/><Relationship Id="rId4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211580"/>
          </a:xfrm>
          <a:custGeom>
            <a:avLst/>
            <a:gdLst/>
            <a:ahLst/>
            <a:cxnLst/>
            <a:rect l="l" t="t" r="r" b="b"/>
            <a:pathLst>
              <a:path w="18288000" h="1211580">
                <a:moveTo>
                  <a:pt x="0" y="0"/>
                </a:moveTo>
                <a:lnTo>
                  <a:pt x="18288000" y="0"/>
                </a:lnTo>
                <a:lnTo>
                  <a:pt x="18288000" y="1211580"/>
                </a:lnTo>
                <a:lnTo>
                  <a:pt x="0" y="121158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3" name="TextBox 3"/>
          <p:cNvSpPr txBox="1"/>
          <p:nvPr/>
        </p:nvSpPr>
        <p:spPr>
          <a:xfrm>
            <a:off x="2386809" y="3833173"/>
            <a:ext cx="12909352" cy="227775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7779"/>
              </a:lnSpc>
              <a:spcBef>
                <a:spcPct val="0"/>
              </a:spcBef>
            </a:pPr>
            <a:r>
              <a:rPr lang="en-US" sz="12699">
                <a:solidFill>
                  <a:srgbClr val="E41B13"/>
                </a:solidFill>
                <a:latin typeface="Omnes Bold"/>
                <a:ea typeface="Omnes Bold"/>
                <a:cs typeface="Omnes Bold"/>
                <a:sym typeface="Omnes Bold"/>
              </a:rPr>
              <a:t>Movement Break</a:t>
            </a:r>
          </a:p>
        </p:txBody>
      </p:sp>
      <p:sp>
        <p:nvSpPr>
          <p:cNvPr id="4" name="Freeform 4"/>
          <p:cNvSpPr/>
          <p:nvPr/>
        </p:nvSpPr>
        <p:spPr>
          <a:xfrm>
            <a:off x="11912853" y="5610281"/>
            <a:ext cx="4276996" cy="4503806"/>
          </a:xfrm>
          <a:custGeom>
            <a:avLst/>
            <a:gdLst/>
            <a:ahLst/>
            <a:cxnLst/>
            <a:rect l="l" t="t" r="r" b="b"/>
            <a:pathLst>
              <a:path w="4276996" h="4503806">
                <a:moveTo>
                  <a:pt x="0" y="0"/>
                </a:moveTo>
                <a:lnTo>
                  <a:pt x="4276996" y="0"/>
                </a:lnTo>
                <a:lnTo>
                  <a:pt x="4276996" y="4503806"/>
                </a:lnTo>
                <a:lnTo>
                  <a:pt x="0" y="4503806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5" name="Freeform 5"/>
          <p:cNvSpPr/>
          <p:nvPr/>
        </p:nvSpPr>
        <p:spPr>
          <a:xfrm>
            <a:off x="0" y="7285639"/>
            <a:ext cx="4047026" cy="3208188"/>
          </a:xfrm>
          <a:custGeom>
            <a:avLst/>
            <a:gdLst/>
            <a:ahLst/>
            <a:cxnLst/>
            <a:rect l="l" t="t" r="r" b="b"/>
            <a:pathLst>
              <a:path w="4047026" h="3208188">
                <a:moveTo>
                  <a:pt x="0" y="0"/>
                </a:moveTo>
                <a:lnTo>
                  <a:pt x="4047026" y="0"/>
                </a:lnTo>
                <a:lnTo>
                  <a:pt x="4047026" y="3208188"/>
                </a:lnTo>
                <a:lnTo>
                  <a:pt x="0" y="3208188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6" name="Freeform 6"/>
          <p:cNvSpPr/>
          <p:nvPr/>
        </p:nvSpPr>
        <p:spPr>
          <a:xfrm>
            <a:off x="16189849" y="8019599"/>
            <a:ext cx="1725582" cy="1740268"/>
          </a:xfrm>
          <a:custGeom>
            <a:avLst/>
            <a:gdLst/>
            <a:ahLst/>
            <a:cxnLst/>
            <a:rect l="l" t="t" r="r" b="b"/>
            <a:pathLst>
              <a:path w="1725582" h="1740268">
                <a:moveTo>
                  <a:pt x="0" y="0"/>
                </a:moveTo>
                <a:lnTo>
                  <a:pt x="1725582" y="0"/>
                </a:lnTo>
                <a:lnTo>
                  <a:pt x="1725582" y="1740268"/>
                </a:lnTo>
                <a:lnTo>
                  <a:pt x="0" y="1740268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</p:spTree>
    <p:custDataLst>
      <p:tags r:id="rId1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-9954" y="0"/>
            <a:ext cx="18288000" cy="1211580"/>
          </a:xfrm>
          <a:custGeom>
            <a:avLst/>
            <a:gdLst/>
            <a:ahLst/>
            <a:cxnLst/>
            <a:rect l="l" t="t" r="r" b="b"/>
            <a:pathLst>
              <a:path w="18288000" h="1211580">
                <a:moveTo>
                  <a:pt x="0" y="0"/>
                </a:moveTo>
                <a:lnTo>
                  <a:pt x="18288000" y="0"/>
                </a:lnTo>
                <a:lnTo>
                  <a:pt x="18288000" y="1211580"/>
                </a:lnTo>
                <a:lnTo>
                  <a:pt x="0" y="1211580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3" name="Freeform 3"/>
          <p:cNvSpPr/>
          <p:nvPr/>
        </p:nvSpPr>
        <p:spPr>
          <a:xfrm>
            <a:off x="459245" y="7053244"/>
            <a:ext cx="4866403" cy="2936246"/>
          </a:xfrm>
          <a:custGeom>
            <a:avLst/>
            <a:gdLst/>
            <a:ahLst/>
            <a:cxnLst/>
            <a:rect l="l" t="t" r="r" b="b"/>
            <a:pathLst>
              <a:path w="4866403" h="2936246">
                <a:moveTo>
                  <a:pt x="0" y="0"/>
                </a:moveTo>
                <a:lnTo>
                  <a:pt x="4866403" y="0"/>
                </a:lnTo>
                <a:lnTo>
                  <a:pt x="4866403" y="2936245"/>
                </a:lnTo>
                <a:lnTo>
                  <a:pt x="0" y="2936245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4" name="TextBox 4"/>
          <p:cNvSpPr txBox="1"/>
          <p:nvPr/>
        </p:nvSpPr>
        <p:spPr>
          <a:xfrm>
            <a:off x="4800600" y="952500"/>
            <a:ext cx="9148992" cy="186068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4559"/>
              </a:lnSpc>
              <a:spcBef>
                <a:spcPct val="0"/>
              </a:spcBef>
            </a:pPr>
            <a:r>
              <a:rPr lang="en-US" sz="10399" dirty="0">
                <a:solidFill>
                  <a:srgbClr val="E41B13"/>
                </a:solidFill>
                <a:latin typeface="Omnes Bold"/>
                <a:ea typeface="Omnes Bold"/>
                <a:cs typeface="Omnes Bold"/>
                <a:sym typeface="Omnes Bold"/>
              </a:rPr>
              <a:t>Rest</a:t>
            </a:r>
          </a:p>
        </p:txBody>
      </p:sp>
      <p:sp>
        <p:nvSpPr>
          <p:cNvPr id="5" name="Freeform 5"/>
          <p:cNvSpPr/>
          <p:nvPr/>
        </p:nvSpPr>
        <p:spPr>
          <a:xfrm>
            <a:off x="16189849" y="8019599"/>
            <a:ext cx="1725582" cy="1740268"/>
          </a:xfrm>
          <a:custGeom>
            <a:avLst/>
            <a:gdLst/>
            <a:ahLst/>
            <a:cxnLst/>
            <a:rect l="l" t="t" r="r" b="b"/>
            <a:pathLst>
              <a:path w="1725582" h="1740268">
                <a:moveTo>
                  <a:pt x="0" y="0"/>
                </a:moveTo>
                <a:lnTo>
                  <a:pt x="1725582" y="0"/>
                </a:lnTo>
                <a:lnTo>
                  <a:pt x="1725582" y="1740268"/>
                </a:lnTo>
                <a:lnTo>
                  <a:pt x="0" y="1740268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pic>
        <p:nvPicPr>
          <p:cNvPr id="6" name="30s timer">
            <a:hlinkClick r:id="" action="ppaction://media"/>
            <a:extLst>
              <a:ext uri="{FF2B5EF4-FFF2-40B4-BE49-F238E27FC236}">
                <a16:creationId xmlns:a16="http://schemas.microsoft.com/office/drawing/2014/main" id="{82B04A2B-D6E1-4D0E-C853-1A1669A98885}"/>
              </a:ext>
            </a:extLst>
          </p:cNvPr>
          <p:cNvPicPr>
            <a:picLocks noChangeAspect="1"/>
          </p:cNvPicPr>
          <p:nvPr>
            <a:vide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4572000" y="2525511"/>
            <a:ext cx="10896600" cy="6129338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058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5"/>
          <p:cNvSpPr txBox="1"/>
          <p:nvPr/>
        </p:nvSpPr>
        <p:spPr>
          <a:xfrm>
            <a:off x="1905001" y="1367040"/>
            <a:ext cx="13276720" cy="227775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7779"/>
              </a:lnSpc>
              <a:spcBef>
                <a:spcPct val="0"/>
              </a:spcBef>
            </a:pPr>
            <a:r>
              <a:rPr lang="en-US" sz="12699" dirty="0">
                <a:solidFill>
                  <a:srgbClr val="E41B13"/>
                </a:solidFill>
                <a:latin typeface="Omnes Bold"/>
                <a:ea typeface="Omnes Bold"/>
                <a:cs typeface="Omnes Bold"/>
                <a:sym typeface="Omnes Bold"/>
              </a:rPr>
              <a:t>Hopping on 1 leg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5618678" y="3272150"/>
            <a:ext cx="7050643" cy="96774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559"/>
              </a:lnSpc>
              <a:spcBef>
                <a:spcPct val="0"/>
              </a:spcBef>
            </a:pPr>
            <a:r>
              <a:rPr lang="en-US" sz="5399" dirty="0">
                <a:solidFill>
                  <a:srgbClr val="000000"/>
                </a:solidFill>
                <a:latin typeface="Omnes Semibold"/>
                <a:ea typeface="Omnes Semibold"/>
                <a:cs typeface="Omnes Semibold"/>
                <a:sym typeface="Omnes Semibold"/>
              </a:rPr>
              <a:t>15 seconds on each leg</a:t>
            </a:r>
          </a:p>
        </p:txBody>
      </p:sp>
      <p:sp>
        <p:nvSpPr>
          <p:cNvPr id="9" name="Freeform 9"/>
          <p:cNvSpPr/>
          <p:nvPr/>
        </p:nvSpPr>
        <p:spPr>
          <a:xfrm>
            <a:off x="-9954" y="0"/>
            <a:ext cx="18288000" cy="1211580"/>
          </a:xfrm>
          <a:custGeom>
            <a:avLst/>
            <a:gdLst/>
            <a:ahLst/>
            <a:cxnLst/>
            <a:rect l="l" t="t" r="r" b="b"/>
            <a:pathLst>
              <a:path w="18288000" h="1211580">
                <a:moveTo>
                  <a:pt x="0" y="0"/>
                </a:moveTo>
                <a:lnTo>
                  <a:pt x="18288000" y="0"/>
                </a:lnTo>
                <a:lnTo>
                  <a:pt x="18288000" y="1211580"/>
                </a:lnTo>
                <a:lnTo>
                  <a:pt x="0" y="1211580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10" name="Freeform 10"/>
          <p:cNvSpPr/>
          <p:nvPr/>
        </p:nvSpPr>
        <p:spPr>
          <a:xfrm>
            <a:off x="16189849" y="8019599"/>
            <a:ext cx="1725582" cy="1740268"/>
          </a:xfrm>
          <a:custGeom>
            <a:avLst/>
            <a:gdLst/>
            <a:ahLst/>
            <a:cxnLst/>
            <a:rect l="l" t="t" r="r" b="b"/>
            <a:pathLst>
              <a:path w="1725582" h="1740268">
                <a:moveTo>
                  <a:pt x="0" y="0"/>
                </a:moveTo>
                <a:lnTo>
                  <a:pt x="1725582" y="0"/>
                </a:lnTo>
                <a:lnTo>
                  <a:pt x="1725582" y="1740268"/>
                </a:lnTo>
                <a:lnTo>
                  <a:pt x="0" y="1740268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pic>
        <p:nvPicPr>
          <p:cNvPr id="11" name="Movement break video 1">
            <a:hlinkClick r:id="" action="ppaction://media"/>
            <a:extLst>
              <a:ext uri="{FF2B5EF4-FFF2-40B4-BE49-F238E27FC236}">
                <a16:creationId xmlns:a16="http://schemas.microsoft.com/office/drawing/2014/main" id="{7CD5C2D5-2FB5-F6DF-D800-C54AB45ECDF0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3">
                  <p14:trim st="125000"/>
                </p14:media>
              </p:ext>
            </p:extLst>
          </p:nvPr>
        </p:nvPicPr>
        <p:blipFill rotWithShape="1">
          <a:blip r:embed="rId7"/>
          <a:srcRect l="28689" r="35894" b="386"/>
          <a:stretch>
            <a:fillRect/>
          </a:stretch>
        </p:blipFill>
        <p:spPr>
          <a:xfrm>
            <a:off x="685800" y="3381483"/>
            <a:ext cx="4122001" cy="6521450"/>
          </a:xfrm>
          <a:prstGeom prst="rect">
            <a:avLst/>
          </a:prstGeom>
        </p:spPr>
      </p:pic>
      <p:sp>
        <p:nvSpPr>
          <p:cNvPr id="12" name="TextBox 8">
            <a:extLst>
              <a:ext uri="{FF2B5EF4-FFF2-40B4-BE49-F238E27FC236}">
                <a16:creationId xmlns:a16="http://schemas.microsoft.com/office/drawing/2014/main" id="{64FF1560-E798-6759-7704-F3182920A1E1}"/>
              </a:ext>
            </a:extLst>
          </p:cNvPr>
          <p:cNvSpPr txBox="1"/>
          <p:nvPr/>
        </p:nvSpPr>
        <p:spPr>
          <a:xfrm>
            <a:off x="5119179" y="4457700"/>
            <a:ext cx="11070670" cy="271228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457200" indent="-45720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sz="3000" dirty="0">
                <a:solidFill>
                  <a:srgbClr val="000000"/>
                </a:solidFill>
                <a:latin typeface="Omnes Semibold"/>
                <a:ea typeface="Omnes Semibold"/>
                <a:cs typeface="Omnes Semibold"/>
                <a:sym typeface="Omnes Semibold"/>
              </a:rPr>
              <a:t>Option 1: you can keep two feet together and bounce for 30s </a:t>
            </a:r>
          </a:p>
          <a:p>
            <a:pPr marL="457200" indent="-45720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sz="3000" dirty="0">
                <a:solidFill>
                  <a:srgbClr val="000000"/>
                </a:solidFill>
                <a:latin typeface="Omnes Semibold"/>
                <a:ea typeface="Omnes Semibold"/>
                <a:cs typeface="Omnes Semibold"/>
                <a:sym typeface="Omnes Semibold"/>
              </a:rPr>
              <a:t>Option 2: lift one leg up off the floor and gently hop on the spot for 15 seconds then change legs</a:t>
            </a:r>
          </a:p>
          <a:p>
            <a:pPr marL="914400" indent="-91440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endParaRPr lang="en-US" sz="3000" dirty="0">
              <a:solidFill>
                <a:srgbClr val="000000"/>
              </a:solidFill>
              <a:latin typeface="Omnes Semibold"/>
              <a:ea typeface="Omnes Semibold"/>
              <a:cs typeface="Omnes Semibold"/>
              <a:sym typeface="Omnes Semibold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133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11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-9954" y="0"/>
            <a:ext cx="18288000" cy="1211580"/>
          </a:xfrm>
          <a:custGeom>
            <a:avLst/>
            <a:gdLst/>
            <a:ahLst/>
            <a:cxnLst/>
            <a:rect l="l" t="t" r="r" b="b"/>
            <a:pathLst>
              <a:path w="18288000" h="1211580">
                <a:moveTo>
                  <a:pt x="0" y="0"/>
                </a:moveTo>
                <a:lnTo>
                  <a:pt x="18288000" y="0"/>
                </a:lnTo>
                <a:lnTo>
                  <a:pt x="18288000" y="1211580"/>
                </a:lnTo>
                <a:lnTo>
                  <a:pt x="0" y="121158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3" name="Freeform 3"/>
          <p:cNvSpPr/>
          <p:nvPr/>
        </p:nvSpPr>
        <p:spPr>
          <a:xfrm>
            <a:off x="-279715" y="4351270"/>
            <a:ext cx="5299700" cy="5704856"/>
          </a:xfrm>
          <a:custGeom>
            <a:avLst/>
            <a:gdLst/>
            <a:ahLst/>
            <a:cxnLst/>
            <a:rect l="l" t="t" r="r" b="b"/>
            <a:pathLst>
              <a:path w="5299700" h="5704856">
                <a:moveTo>
                  <a:pt x="0" y="0"/>
                </a:moveTo>
                <a:lnTo>
                  <a:pt x="5299700" y="0"/>
                </a:lnTo>
                <a:lnTo>
                  <a:pt x="5299700" y="5704856"/>
                </a:lnTo>
                <a:lnTo>
                  <a:pt x="0" y="5704856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4" name="TextBox 4"/>
          <p:cNvSpPr txBox="1"/>
          <p:nvPr/>
        </p:nvSpPr>
        <p:spPr>
          <a:xfrm>
            <a:off x="6280546" y="4075045"/>
            <a:ext cx="5726907" cy="186068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4559"/>
              </a:lnSpc>
              <a:spcBef>
                <a:spcPct val="0"/>
              </a:spcBef>
            </a:pPr>
            <a:r>
              <a:rPr lang="en-US" sz="10399">
                <a:solidFill>
                  <a:srgbClr val="E41B13"/>
                </a:solidFill>
                <a:latin typeface="Omnes Bold"/>
                <a:ea typeface="Omnes Bold"/>
                <a:cs typeface="Omnes Bold"/>
                <a:sym typeface="Omnes Bold"/>
              </a:rPr>
              <a:t>Finished!</a:t>
            </a:r>
          </a:p>
        </p:txBody>
      </p:sp>
      <p:sp>
        <p:nvSpPr>
          <p:cNvPr id="5" name="Freeform 5"/>
          <p:cNvSpPr/>
          <p:nvPr/>
        </p:nvSpPr>
        <p:spPr>
          <a:xfrm>
            <a:off x="16189849" y="8019599"/>
            <a:ext cx="1725582" cy="1740268"/>
          </a:xfrm>
          <a:custGeom>
            <a:avLst/>
            <a:gdLst/>
            <a:ahLst/>
            <a:cxnLst/>
            <a:rect l="l" t="t" r="r" b="b"/>
            <a:pathLst>
              <a:path w="1725582" h="1740268">
                <a:moveTo>
                  <a:pt x="0" y="0"/>
                </a:moveTo>
                <a:lnTo>
                  <a:pt x="1725582" y="0"/>
                </a:lnTo>
                <a:lnTo>
                  <a:pt x="1725582" y="1740268"/>
                </a:lnTo>
                <a:lnTo>
                  <a:pt x="0" y="1740268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 rot="5400000">
            <a:off x="923530" y="3082129"/>
            <a:ext cx="3021051" cy="9071024"/>
            <a:chOff x="0" y="0"/>
            <a:chExt cx="541338" cy="1625425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541338" cy="1625425"/>
            </a:xfrm>
            <a:custGeom>
              <a:avLst/>
              <a:gdLst/>
              <a:ahLst/>
              <a:cxnLst/>
              <a:rect l="l" t="t" r="r" b="b"/>
              <a:pathLst>
                <a:path w="541338" h="1625425">
                  <a:moveTo>
                    <a:pt x="180544" y="19070"/>
                  </a:moveTo>
                  <a:cubicBezTo>
                    <a:pt x="208207" y="7556"/>
                    <a:pt x="239848" y="0"/>
                    <a:pt x="270815" y="0"/>
                  </a:cubicBezTo>
                  <a:cubicBezTo>
                    <a:pt x="301783" y="0"/>
                    <a:pt x="331581" y="6476"/>
                    <a:pt x="359041" y="17990"/>
                  </a:cubicBezTo>
                  <a:cubicBezTo>
                    <a:pt x="359627" y="18350"/>
                    <a:pt x="360211" y="18350"/>
                    <a:pt x="360795" y="18710"/>
                  </a:cubicBezTo>
                  <a:cubicBezTo>
                    <a:pt x="463921" y="64765"/>
                    <a:pt x="539878" y="186379"/>
                    <a:pt x="541338" y="346553"/>
                  </a:cubicBezTo>
                  <a:lnTo>
                    <a:pt x="541338" y="1625425"/>
                  </a:lnTo>
                  <a:lnTo>
                    <a:pt x="0" y="1625425"/>
                  </a:lnTo>
                  <a:lnTo>
                    <a:pt x="0" y="347502"/>
                  </a:lnTo>
                  <a:cubicBezTo>
                    <a:pt x="1461" y="185660"/>
                    <a:pt x="76249" y="64045"/>
                    <a:pt x="180544" y="19070"/>
                  </a:cubicBezTo>
                  <a:close/>
                </a:path>
              </a:pathLst>
            </a:custGeom>
            <a:solidFill>
              <a:srgbClr val="E41B13"/>
            </a:solidFill>
          </p:spPr>
          <p:txBody>
            <a:bodyPr/>
            <a:lstStyle/>
            <a:p>
              <a:endParaRPr lang="en-GB"/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0" y="41275"/>
              <a:ext cx="541338" cy="158415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4060"/>
                </a:lnSpc>
              </a:pPr>
              <a:endParaRPr/>
            </a:p>
          </p:txBody>
        </p:sp>
      </p:grpSp>
      <p:sp>
        <p:nvSpPr>
          <p:cNvPr id="5" name="Freeform 5"/>
          <p:cNvSpPr/>
          <p:nvPr/>
        </p:nvSpPr>
        <p:spPr>
          <a:xfrm>
            <a:off x="327309" y="6388355"/>
            <a:ext cx="1000640" cy="1104155"/>
          </a:xfrm>
          <a:custGeom>
            <a:avLst/>
            <a:gdLst/>
            <a:ahLst/>
            <a:cxnLst/>
            <a:rect l="l" t="t" r="r" b="b"/>
            <a:pathLst>
              <a:path w="1000640" h="1104155">
                <a:moveTo>
                  <a:pt x="0" y="0"/>
                </a:moveTo>
                <a:lnTo>
                  <a:pt x="1000640" y="0"/>
                </a:lnTo>
                <a:lnTo>
                  <a:pt x="1000640" y="1104155"/>
                </a:lnTo>
                <a:lnTo>
                  <a:pt x="0" y="1104155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6" name="Freeform 6"/>
          <p:cNvSpPr/>
          <p:nvPr/>
        </p:nvSpPr>
        <p:spPr>
          <a:xfrm>
            <a:off x="360523" y="7673379"/>
            <a:ext cx="967427" cy="967427"/>
          </a:xfrm>
          <a:custGeom>
            <a:avLst/>
            <a:gdLst/>
            <a:ahLst/>
            <a:cxnLst/>
            <a:rect l="l" t="t" r="r" b="b"/>
            <a:pathLst>
              <a:path w="967427" h="967427">
                <a:moveTo>
                  <a:pt x="0" y="0"/>
                </a:moveTo>
                <a:lnTo>
                  <a:pt x="967426" y="0"/>
                </a:lnTo>
                <a:lnTo>
                  <a:pt x="967426" y="967427"/>
                </a:lnTo>
                <a:lnTo>
                  <a:pt x="0" y="967427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7" name="Freeform 7"/>
          <p:cNvSpPr/>
          <p:nvPr/>
        </p:nvSpPr>
        <p:spPr>
          <a:xfrm>
            <a:off x="-9954" y="0"/>
            <a:ext cx="18288000" cy="1211580"/>
          </a:xfrm>
          <a:custGeom>
            <a:avLst/>
            <a:gdLst/>
            <a:ahLst/>
            <a:cxnLst/>
            <a:rect l="l" t="t" r="r" b="b"/>
            <a:pathLst>
              <a:path w="18288000" h="1211580">
                <a:moveTo>
                  <a:pt x="0" y="0"/>
                </a:moveTo>
                <a:lnTo>
                  <a:pt x="18288000" y="0"/>
                </a:lnTo>
                <a:lnTo>
                  <a:pt x="18288000" y="1211580"/>
                </a:lnTo>
                <a:lnTo>
                  <a:pt x="0" y="1211580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8" name="TextBox 8"/>
          <p:cNvSpPr txBox="1"/>
          <p:nvPr/>
        </p:nvSpPr>
        <p:spPr>
          <a:xfrm>
            <a:off x="631462" y="2238302"/>
            <a:ext cx="17005168" cy="360107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4140"/>
              </a:lnSpc>
              <a:spcBef>
                <a:spcPct val="0"/>
              </a:spcBef>
            </a:pPr>
            <a:r>
              <a:rPr lang="en-US" sz="10100">
                <a:solidFill>
                  <a:srgbClr val="E41B13"/>
                </a:solidFill>
                <a:latin typeface="Omnes Bold"/>
                <a:ea typeface="Omnes Bold"/>
                <a:cs typeface="Omnes Bold"/>
                <a:sym typeface="Omnes Bold"/>
              </a:rPr>
              <a:t>Foundation Level &amp; Key Stage 1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1781546" y="6562290"/>
            <a:ext cx="3280886" cy="65150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5040"/>
              </a:lnSpc>
              <a:spcBef>
                <a:spcPct val="0"/>
              </a:spcBef>
            </a:pPr>
            <a:r>
              <a:rPr lang="en-US" sz="3600">
                <a:solidFill>
                  <a:srgbClr val="000000"/>
                </a:solidFill>
                <a:latin typeface="Omnes Semibold"/>
                <a:ea typeface="Omnes Semibold"/>
                <a:cs typeface="Omnes Semibold"/>
                <a:sym typeface="Omnes Semibold"/>
              </a:rPr>
              <a:t>Time: 5 minutes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1509446" y="7778950"/>
            <a:ext cx="4668083" cy="65151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040"/>
              </a:lnSpc>
              <a:spcBef>
                <a:spcPct val="0"/>
              </a:spcBef>
            </a:pPr>
            <a:r>
              <a:rPr lang="en-US" sz="3600">
                <a:solidFill>
                  <a:srgbClr val="000000"/>
                </a:solidFill>
                <a:latin typeface="Omnes Semibold"/>
                <a:ea typeface="Omnes Semibold"/>
                <a:cs typeface="Omnes Semibold"/>
                <a:sym typeface="Omnes Semibold"/>
              </a:rPr>
              <a:t>Resources : stopwatch</a:t>
            </a:r>
          </a:p>
        </p:txBody>
      </p:sp>
      <p:sp>
        <p:nvSpPr>
          <p:cNvPr id="11" name="Freeform 11"/>
          <p:cNvSpPr/>
          <p:nvPr/>
        </p:nvSpPr>
        <p:spPr>
          <a:xfrm>
            <a:off x="16189849" y="8019599"/>
            <a:ext cx="1725582" cy="1740268"/>
          </a:xfrm>
          <a:custGeom>
            <a:avLst/>
            <a:gdLst/>
            <a:ahLst/>
            <a:cxnLst/>
            <a:rect l="l" t="t" r="r" b="b"/>
            <a:pathLst>
              <a:path w="1725582" h="1740268">
                <a:moveTo>
                  <a:pt x="0" y="0"/>
                </a:moveTo>
                <a:lnTo>
                  <a:pt x="1725582" y="0"/>
                </a:lnTo>
                <a:lnTo>
                  <a:pt x="1725582" y="1740268"/>
                </a:lnTo>
                <a:lnTo>
                  <a:pt x="0" y="1740268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</p:spTree>
    <p:custDataLst>
      <p:tags r:id="rId1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5"/>
          <p:cNvSpPr/>
          <p:nvPr/>
        </p:nvSpPr>
        <p:spPr>
          <a:xfrm>
            <a:off x="-9954" y="0"/>
            <a:ext cx="18288000" cy="1211580"/>
          </a:xfrm>
          <a:custGeom>
            <a:avLst/>
            <a:gdLst/>
            <a:ahLst/>
            <a:cxnLst/>
            <a:rect l="l" t="t" r="r" b="b"/>
            <a:pathLst>
              <a:path w="18288000" h="1211580">
                <a:moveTo>
                  <a:pt x="0" y="0"/>
                </a:moveTo>
                <a:lnTo>
                  <a:pt x="18288000" y="0"/>
                </a:lnTo>
                <a:lnTo>
                  <a:pt x="18288000" y="1211580"/>
                </a:lnTo>
                <a:lnTo>
                  <a:pt x="0" y="1211580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6" name="Freeform 6"/>
          <p:cNvSpPr/>
          <p:nvPr/>
        </p:nvSpPr>
        <p:spPr>
          <a:xfrm>
            <a:off x="16189849" y="8019599"/>
            <a:ext cx="1725582" cy="1740268"/>
          </a:xfrm>
          <a:custGeom>
            <a:avLst/>
            <a:gdLst/>
            <a:ahLst/>
            <a:cxnLst/>
            <a:rect l="l" t="t" r="r" b="b"/>
            <a:pathLst>
              <a:path w="1725582" h="1740268">
                <a:moveTo>
                  <a:pt x="0" y="0"/>
                </a:moveTo>
                <a:lnTo>
                  <a:pt x="1725582" y="0"/>
                </a:lnTo>
                <a:lnTo>
                  <a:pt x="1725582" y="1740268"/>
                </a:lnTo>
                <a:lnTo>
                  <a:pt x="0" y="1740268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7" name="TextBox 7"/>
          <p:cNvSpPr txBox="1"/>
          <p:nvPr/>
        </p:nvSpPr>
        <p:spPr>
          <a:xfrm>
            <a:off x="2380476" y="1367040"/>
            <a:ext cx="13527048" cy="227775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7779"/>
              </a:lnSpc>
              <a:spcBef>
                <a:spcPct val="0"/>
              </a:spcBef>
            </a:pPr>
            <a:r>
              <a:rPr lang="en-US" sz="12699">
                <a:solidFill>
                  <a:srgbClr val="E41B13"/>
                </a:solidFill>
                <a:latin typeface="Omnes Bold"/>
                <a:ea typeface="Omnes Bold"/>
                <a:cs typeface="Omnes Bold"/>
                <a:sym typeface="Omnes Bold"/>
              </a:rPr>
              <a:t>March on the spot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6847165" y="3272150"/>
            <a:ext cx="4593669" cy="96774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559"/>
              </a:lnSpc>
              <a:spcBef>
                <a:spcPct val="0"/>
              </a:spcBef>
            </a:pPr>
            <a:r>
              <a:rPr lang="en-US" sz="5399" dirty="0">
                <a:solidFill>
                  <a:srgbClr val="000000"/>
                </a:solidFill>
                <a:latin typeface="Omnes Semibold"/>
                <a:ea typeface="Omnes Semibold"/>
                <a:cs typeface="Omnes Semibold"/>
                <a:sym typeface="Omnes Semibold"/>
              </a:rPr>
              <a:t>30 seconds</a:t>
            </a:r>
          </a:p>
        </p:txBody>
      </p:sp>
      <p:pic>
        <p:nvPicPr>
          <p:cNvPr id="10" name="Movement break video 1">
            <a:hlinkClick r:id="" action="ppaction://media"/>
            <a:extLst>
              <a:ext uri="{FF2B5EF4-FFF2-40B4-BE49-F238E27FC236}">
                <a16:creationId xmlns:a16="http://schemas.microsoft.com/office/drawing/2014/main" id="{5309AE2C-7993-5252-F64B-1C97B7494787}"/>
              </a:ext>
            </a:extLst>
          </p:cNvPr>
          <p:cNvPicPr>
            <a:picLocks noChangeAspect="1"/>
          </p:cNvPicPr>
          <p:nvPr>
            <a:vide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 rotWithShape="1">
          <a:blip r:embed="rId7"/>
          <a:srcRect l="31771" r="35417" b="8333"/>
          <a:stretch/>
        </p:blipFill>
        <p:spPr>
          <a:xfrm>
            <a:off x="582582" y="3616218"/>
            <a:ext cx="3810000" cy="5987143"/>
          </a:xfrm>
          <a:prstGeom prst="rect">
            <a:avLst/>
          </a:prstGeom>
        </p:spPr>
      </p:pic>
      <p:sp>
        <p:nvSpPr>
          <p:cNvPr id="11" name="TextBox 8">
            <a:extLst>
              <a:ext uri="{FF2B5EF4-FFF2-40B4-BE49-F238E27FC236}">
                <a16:creationId xmlns:a16="http://schemas.microsoft.com/office/drawing/2014/main" id="{377C8E13-C053-2A39-AF17-84875A628F33}"/>
              </a:ext>
            </a:extLst>
          </p:cNvPr>
          <p:cNvSpPr txBox="1"/>
          <p:nvPr/>
        </p:nvSpPr>
        <p:spPr>
          <a:xfrm>
            <a:off x="4572000" y="5111428"/>
            <a:ext cx="11070670" cy="271228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914400" indent="-91440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sz="3000" dirty="0">
                <a:solidFill>
                  <a:srgbClr val="000000"/>
                </a:solidFill>
                <a:latin typeface="Omnes Semibold"/>
                <a:ea typeface="Omnes Semibold"/>
                <a:cs typeface="Omnes Semibold"/>
                <a:sym typeface="Omnes Semibold"/>
              </a:rPr>
              <a:t>Lift your knee up about waist height </a:t>
            </a:r>
          </a:p>
          <a:p>
            <a:pPr marL="914400" indent="-91440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sz="3000" dirty="0">
                <a:solidFill>
                  <a:srgbClr val="000000"/>
                </a:solidFill>
                <a:latin typeface="Omnes Semibold"/>
                <a:ea typeface="Omnes Semibold"/>
                <a:cs typeface="Omnes Semibold"/>
                <a:sym typeface="Omnes Semibold"/>
              </a:rPr>
              <a:t>At the same time move your opposite arm </a:t>
            </a:r>
          </a:p>
          <a:p>
            <a:pPr marL="914400" indent="-91440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sz="3000" dirty="0">
                <a:solidFill>
                  <a:srgbClr val="000000"/>
                </a:solidFill>
                <a:latin typeface="Omnes Semibold"/>
                <a:ea typeface="Omnes Semibold"/>
                <a:cs typeface="Omnes Semibold"/>
                <a:sym typeface="Omnes Semibold"/>
              </a:rPr>
              <a:t>Repeat this motion, changing legs and arms each time  like you are marching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5133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10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-9954" y="0"/>
            <a:ext cx="18288000" cy="1211580"/>
          </a:xfrm>
          <a:custGeom>
            <a:avLst/>
            <a:gdLst/>
            <a:ahLst/>
            <a:cxnLst/>
            <a:rect l="l" t="t" r="r" b="b"/>
            <a:pathLst>
              <a:path w="18288000" h="1211580">
                <a:moveTo>
                  <a:pt x="0" y="0"/>
                </a:moveTo>
                <a:lnTo>
                  <a:pt x="18288000" y="0"/>
                </a:lnTo>
                <a:lnTo>
                  <a:pt x="18288000" y="1211580"/>
                </a:lnTo>
                <a:lnTo>
                  <a:pt x="0" y="1211580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3" name="Freeform 3"/>
          <p:cNvSpPr/>
          <p:nvPr/>
        </p:nvSpPr>
        <p:spPr>
          <a:xfrm>
            <a:off x="459245" y="7053244"/>
            <a:ext cx="4866403" cy="2936246"/>
          </a:xfrm>
          <a:custGeom>
            <a:avLst/>
            <a:gdLst/>
            <a:ahLst/>
            <a:cxnLst/>
            <a:rect l="l" t="t" r="r" b="b"/>
            <a:pathLst>
              <a:path w="4866403" h="2936246">
                <a:moveTo>
                  <a:pt x="0" y="0"/>
                </a:moveTo>
                <a:lnTo>
                  <a:pt x="4866403" y="0"/>
                </a:lnTo>
                <a:lnTo>
                  <a:pt x="4866403" y="2936245"/>
                </a:lnTo>
                <a:lnTo>
                  <a:pt x="0" y="2936245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4" name="TextBox 4"/>
          <p:cNvSpPr txBox="1"/>
          <p:nvPr/>
        </p:nvSpPr>
        <p:spPr>
          <a:xfrm>
            <a:off x="4724400" y="1197292"/>
            <a:ext cx="9148992" cy="186068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4559"/>
              </a:lnSpc>
              <a:spcBef>
                <a:spcPct val="0"/>
              </a:spcBef>
            </a:pPr>
            <a:r>
              <a:rPr lang="en-US" sz="10399" dirty="0">
                <a:solidFill>
                  <a:srgbClr val="E41B13"/>
                </a:solidFill>
                <a:latin typeface="Omnes Bold"/>
                <a:ea typeface="Omnes Bold"/>
                <a:cs typeface="Omnes Bold"/>
                <a:sym typeface="Omnes Bold"/>
              </a:rPr>
              <a:t>Rest</a:t>
            </a:r>
          </a:p>
        </p:txBody>
      </p:sp>
      <p:sp>
        <p:nvSpPr>
          <p:cNvPr id="5" name="Freeform 5"/>
          <p:cNvSpPr/>
          <p:nvPr/>
        </p:nvSpPr>
        <p:spPr>
          <a:xfrm>
            <a:off x="16189849" y="8019599"/>
            <a:ext cx="1725582" cy="1740268"/>
          </a:xfrm>
          <a:custGeom>
            <a:avLst/>
            <a:gdLst/>
            <a:ahLst/>
            <a:cxnLst/>
            <a:rect l="l" t="t" r="r" b="b"/>
            <a:pathLst>
              <a:path w="1725582" h="1740268">
                <a:moveTo>
                  <a:pt x="0" y="0"/>
                </a:moveTo>
                <a:lnTo>
                  <a:pt x="1725582" y="0"/>
                </a:lnTo>
                <a:lnTo>
                  <a:pt x="1725582" y="1740268"/>
                </a:lnTo>
                <a:lnTo>
                  <a:pt x="0" y="1740268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pic>
        <p:nvPicPr>
          <p:cNvPr id="6" name="30s timer">
            <a:hlinkClick r:id="" action="ppaction://media"/>
            <a:extLst>
              <a:ext uri="{FF2B5EF4-FFF2-40B4-BE49-F238E27FC236}">
                <a16:creationId xmlns:a16="http://schemas.microsoft.com/office/drawing/2014/main" id="{001FE68E-76E1-D79B-AF11-96801A556EF8}"/>
              </a:ext>
            </a:extLst>
          </p:cNvPr>
          <p:cNvPicPr>
            <a:picLocks noChangeAspect="1"/>
          </p:cNvPicPr>
          <p:nvPr>
            <a:vide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4953000" y="2705100"/>
            <a:ext cx="11012516" cy="6194541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058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5"/>
          <p:cNvSpPr txBox="1"/>
          <p:nvPr/>
        </p:nvSpPr>
        <p:spPr>
          <a:xfrm>
            <a:off x="6460212" y="1367040"/>
            <a:ext cx="5367576" cy="227775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7779"/>
              </a:lnSpc>
              <a:spcBef>
                <a:spcPct val="0"/>
              </a:spcBef>
            </a:pPr>
            <a:r>
              <a:rPr lang="en-US" sz="12699">
                <a:solidFill>
                  <a:srgbClr val="E41B13"/>
                </a:solidFill>
                <a:latin typeface="Omnes Bold"/>
                <a:ea typeface="Omnes Bold"/>
                <a:cs typeface="Omnes Bold"/>
                <a:sym typeface="Omnes Bold"/>
              </a:rPr>
              <a:t>Squats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6847165" y="3272150"/>
            <a:ext cx="4593669" cy="96774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559"/>
              </a:lnSpc>
              <a:spcBef>
                <a:spcPct val="0"/>
              </a:spcBef>
            </a:pPr>
            <a:r>
              <a:rPr lang="en-US" sz="5399" dirty="0">
                <a:solidFill>
                  <a:srgbClr val="000000"/>
                </a:solidFill>
                <a:latin typeface="Omnes Semibold"/>
                <a:ea typeface="Omnes Semibold"/>
                <a:cs typeface="Omnes Semibold"/>
                <a:sym typeface="Omnes Semibold"/>
              </a:rPr>
              <a:t>30 seconds</a:t>
            </a:r>
          </a:p>
        </p:txBody>
      </p:sp>
      <p:sp>
        <p:nvSpPr>
          <p:cNvPr id="9" name="Freeform 9"/>
          <p:cNvSpPr/>
          <p:nvPr/>
        </p:nvSpPr>
        <p:spPr>
          <a:xfrm>
            <a:off x="-9954" y="0"/>
            <a:ext cx="18288000" cy="1211580"/>
          </a:xfrm>
          <a:custGeom>
            <a:avLst/>
            <a:gdLst/>
            <a:ahLst/>
            <a:cxnLst/>
            <a:rect l="l" t="t" r="r" b="b"/>
            <a:pathLst>
              <a:path w="18288000" h="1211580">
                <a:moveTo>
                  <a:pt x="0" y="0"/>
                </a:moveTo>
                <a:lnTo>
                  <a:pt x="18288000" y="0"/>
                </a:lnTo>
                <a:lnTo>
                  <a:pt x="18288000" y="1211580"/>
                </a:lnTo>
                <a:lnTo>
                  <a:pt x="0" y="1211580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10" name="Freeform 10"/>
          <p:cNvSpPr/>
          <p:nvPr/>
        </p:nvSpPr>
        <p:spPr>
          <a:xfrm>
            <a:off x="16189849" y="8019599"/>
            <a:ext cx="1725582" cy="1740268"/>
          </a:xfrm>
          <a:custGeom>
            <a:avLst/>
            <a:gdLst/>
            <a:ahLst/>
            <a:cxnLst/>
            <a:rect l="l" t="t" r="r" b="b"/>
            <a:pathLst>
              <a:path w="1725582" h="1740268">
                <a:moveTo>
                  <a:pt x="0" y="0"/>
                </a:moveTo>
                <a:lnTo>
                  <a:pt x="1725582" y="0"/>
                </a:lnTo>
                <a:lnTo>
                  <a:pt x="1725582" y="1740268"/>
                </a:lnTo>
                <a:lnTo>
                  <a:pt x="0" y="1740268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pic>
        <p:nvPicPr>
          <p:cNvPr id="11" name="Movement break video 1">
            <a:hlinkClick r:id="" action="ppaction://media"/>
            <a:extLst>
              <a:ext uri="{FF2B5EF4-FFF2-40B4-BE49-F238E27FC236}">
                <a16:creationId xmlns:a16="http://schemas.microsoft.com/office/drawing/2014/main" id="{F6D9622A-AAFD-2038-F8B6-A41F77460A01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3">
                  <p14:trim st="31314" end="93655.9999"/>
                </p14:media>
              </p:ext>
            </p:extLst>
          </p:nvPr>
        </p:nvPicPr>
        <p:blipFill rotWithShape="1">
          <a:blip r:embed="rId7"/>
          <a:srcRect l="30094" r="33218" b="10180"/>
          <a:stretch>
            <a:fillRect/>
          </a:stretch>
        </p:blipFill>
        <p:spPr>
          <a:xfrm>
            <a:off x="372569" y="2171700"/>
            <a:ext cx="5367576" cy="7391852"/>
          </a:xfrm>
          <a:prstGeom prst="rect">
            <a:avLst/>
          </a:prstGeom>
        </p:spPr>
      </p:pic>
      <p:sp>
        <p:nvSpPr>
          <p:cNvPr id="2" name="TextBox 8">
            <a:extLst>
              <a:ext uri="{FF2B5EF4-FFF2-40B4-BE49-F238E27FC236}">
                <a16:creationId xmlns:a16="http://schemas.microsoft.com/office/drawing/2014/main" id="{8C80C1A4-98A1-0FF1-D4FC-5B5A6171C48B}"/>
              </a:ext>
            </a:extLst>
          </p:cNvPr>
          <p:cNvSpPr txBox="1"/>
          <p:nvPr/>
        </p:nvSpPr>
        <p:spPr>
          <a:xfrm>
            <a:off x="5981970" y="4239891"/>
            <a:ext cx="11070670" cy="409727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914400" indent="-91440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sz="3000" dirty="0">
                <a:solidFill>
                  <a:srgbClr val="000000"/>
                </a:solidFill>
                <a:latin typeface="Omnes Semibold"/>
                <a:ea typeface="Omnes Semibold"/>
                <a:cs typeface="Omnes Semibold"/>
                <a:sym typeface="Omnes Semibold"/>
              </a:rPr>
              <a:t>Start with your feet about shoulder width apart </a:t>
            </a:r>
          </a:p>
          <a:p>
            <a:pPr marL="914400" indent="-91440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sz="3000" dirty="0">
                <a:solidFill>
                  <a:srgbClr val="000000"/>
                </a:solidFill>
                <a:latin typeface="Omnes Semibold"/>
                <a:ea typeface="Omnes Semibold"/>
                <a:cs typeface="Omnes Semibold"/>
                <a:sym typeface="Omnes Semibold"/>
              </a:rPr>
              <a:t>Cross your arms over your shoulders </a:t>
            </a:r>
          </a:p>
          <a:p>
            <a:pPr marL="914400" indent="-91440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sz="3000" dirty="0">
                <a:solidFill>
                  <a:srgbClr val="000000"/>
                </a:solidFill>
                <a:latin typeface="Omnes Semibold"/>
                <a:ea typeface="Omnes Semibold"/>
                <a:cs typeface="Omnes Semibold"/>
                <a:sym typeface="Omnes Semibold"/>
              </a:rPr>
              <a:t>Imagine you are sitting on a chair behind you, drive your bottom back and bend your legs</a:t>
            </a:r>
          </a:p>
          <a:p>
            <a:pPr marL="914400" indent="-91440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sz="3000" dirty="0">
                <a:solidFill>
                  <a:srgbClr val="000000"/>
                </a:solidFill>
                <a:latin typeface="Omnes Semibold"/>
                <a:ea typeface="Omnes Semibold"/>
                <a:cs typeface="Omnes Semibold"/>
                <a:sym typeface="Omnes Semibold"/>
              </a:rPr>
              <a:t>Stop in line with your knees</a:t>
            </a:r>
          </a:p>
          <a:p>
            <a:pPr marL="914400" indent="-91440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sz="3000" dirty="0">
                <a:solidFill>
                  <a:srgbClr val="000000"/>
                </a:solidFill>
                <a:latin typeface="Omnes Semibold"/>
                <a:ea typeface="Omnes Semibold"/>
                <a:cs typeface="Omnes Semibold"/>
                <a:sym typeface="Omnes Semibold"/>
              </a:rPr>
              <a:t>Keep your feet flat on the floor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164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11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-9954" y="0"/>
            <a:ext cx="18288000" cy="1211580"/>
          </a:xfrm>
          <a:custGeom>
            <a:avLst/>
            <a:gdLst/>
            <a:ahLst/>
            <a:cxnLst/>
            <a:rect l="l" t="t" r="r" b="b"/>
            <a:pathLst>
              <a:path w="18288000" h="1211580">
                <a:moveTo>
                  <a:pt x="0" y="0"/>
                </a:moveTo>
                <a:lnTo>
                  <a:pt x="18288000" y="0"/>
                </a:lnTo>
                <a:lnTo>
                  <a:pt x="18288000" y="1211580"/>
                </a:lnTo>
                <a:lnTo>
                  <a:pt x="0" y="1211580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3" name="Freeform 3"/>
          <p:cNvSpPr/>
          <p:nvPr/>
        </p:nvSpPr>
        <p:spPr>
          <a:xfrm>
            <a:off x="459245" y="7053244"/>
            <a:ext cx="4866403" cy="2936246"/>
          </a:xfrm>
          <a:custGeom>
            <a:avLst/>
            <a:gdLst/>
            <a:ahLst/>
            <a:cxnLst/>
            <a:rect l="l" t="t" r="r" b="b"/>
            <a:pathLst>
              <a:path w="4866403" h="2936246">
                <a:moveTo>
                  <a:pt x="0" y="0"/>
                </a:moveTo>
                <a:lnTo>
                  <a:pt x="4866403" y="0"/>
                </a:lnTo>
                <a:lnTo>
                  <a:pt x="4866403" y="2936245"/>
                </a:lnTo>
                <a:lnTo>
                  <a:pt x="0" y="2936245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4" name="TextBox 4"/>
          <p:cNvSpPr txBox="1"/>
          <p:nvPr/>
        </p:nvSpPr>
        <p:spPr>
          <a:xfrm>
            <a:off x="4724400" y="876300"/>
            <a:ext cx="9148992" cy="186068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4559"/>
              </a:lnSpc>
              <a:spcBef>
                <a:spcPct val="0"/>
              </a:spcBef>
            </a:pPr>
            <a:r>
              <a:rPr lang="en-US" sz="10399" dirty="0">
                <a:solidFill>
                  <a:srgbClr val="E41B13"/>
                </a:solidFill>
                <a:latin typeface="Omnes Bold"/>
                <a:ea typeface="Omnes Bold"/>
                <a:cs typeface="Omnes Bold"/>
                <a:sym typeface="Omnes Bold"/>
              </a:rPr>
              <a:t>Rest</a:t>
            </a:r>
          </a:p>
        </p:txBody>
      </p:sp>
      <p:sp>
        <p:nvSpPr>
          <p:cNvPr id="5" name="Freeform 5"/>
          <p:cNvSpPr/>
          <p:nvPr/>
        </p:nvSpPr>
        <p:spPr>
          <a:xfrm>
            <a:off x="16189849" y="8019599"/>
            <a:ext cx="1725582" cy="1740268"/>
          </a:xfrm>
          <a:custGeom>
            <a:avLst/>
            <a:gdLst/>
            <a:ahLst/>
            <a:cxnLst/>
            <a:rect l="l" t="t" r="r" b="b"/>
            <a:pathLst>
              <a:path w="1725582" h="1740268">
                <a:moveTo>
                  <a:pt x="0" y="0"/>
                </a:moveTo>
                <a:lnTo>
                  <a:pt x="1725582" y="0"/>
                </a:lnTo>
                <a:lnTo>
                  <a:pt x="1725582" y="1740268"/>
                </a:lnTo>
                <a:lnTo>
                  <a:pt x="0" y="1740268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pic>
        <p:nvPicPr>
          <p:cNvPr id="6" name="30s timer">
            <a:hlinkClick r:id="" action="ppaction://media"/>
            <a:extLst>
              <a:ext uri="{FF2B5EF4-FFF2-40B4-BE49-F238E27FC236}">
                <a16:creationId xmlns:a16="http://schemas.microsoft.com/office/drawing/2014/main" id="{8283C42A-AB8A-F971-3CD8-D078C9A6E62C}"/>
              </a:ext>
            </a:extLst>
          </p:cNvPr>
          <p:cNvPicPr>
            <a:picLocks noChangeAspect="1"/>
          </p:cNvPicPr>
          <p:nvPr>
            <a:vide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4572000" y="2485941"/>
            <a:ext cx="10815637" cy="6083796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058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5"/>
          <p:cNvSpPr txBox="1"/>
          <p:nvPr/>
        </p:nvSpPr>
        <p:spPr>
          <a:xfrm>
            <a:off x="6435208" y="1367040"/>
            <a:ext cx="5985391" cy="227775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7779"/>
              </a:lnSpc>
              <a:spcBef>
                <a:spcPct val="0"/>
              </a:spcBef>
            </a:pPr>
            <a:r>
              <a:rPr lang="en-US" sz="12699" dirty="0">
                <a:solidFill>
                  <a:srgbClr val="E41B13"/>
                </a:solidFill>
                <a:latin typeface="Omnes Bold"/>
                <a:ea typeface="Omnes Bold"/>
                <a:cs typeface="Omnes Bold"/>
                <a:sym typeface="Omnes Bold"/>
              </a:rPr>
              <a:t>Lunges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6847165" y="3272150"/>
            <a:ext cx="4593669" cy="96774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559"/>
              </a:lnSpc>
              <a:spcBef>
                <a:spcPct val="0"/>
              </a:spcBef>
            </a:pPr>
            <a:r>
              <a:rPr lang="en-US" sz="5399" dirty="0">
                <a:solidFill>
                  <a:srgbClr val="000000"/>
                </a:solidFill>
                <a:latin typeface="Omnes Semibold"/>
                <a:ea typeface="Omnes Semibold"/>
                <a:cs typeface="Omnes Semibold"/>
                <a:sym typeface="Omnes Semibold"/>
              </a:rPr>
              <a:t>30 seconds</a:t>
            </a:r>
          </a:p>
        </p:txBody>
      </p:sp>
      <p:sp>
        <p:nvSpPr>
          <p:cNvPr id="9" name="Freeform 9"/>
          <p:cNvSpPr/>
          <p:nvPr/>
        </p:nvSpPr>
        <p:spPr>
          <a:xfrm>
            <a:off x="-9954" y="0"/>
            <a:ext cx="18288000" cy="1211580"/>
          </a:xfrm>
          <a:custGeom>
            <a:avLst/>
            <a:gdLst/>
            <a:ahLst/>
            <a:cxnLst/>
            <a:rect l="l" t="t" r="r" b="b"/>
            <a:pathLst>
              <a:path w="18288000" h="1211580">
                <a:moveTo>
                  <a:pt x="0" y="0"/>
                </a:moveTo>
                <a:lnTo>
                  <a:pt x="18288000" y="0"/>
                </a:lnTo>
                <a:lnTo>
                  <a:pt x="18288000" y="1211580"/>
                </a:lnTo>
                <a:lnTo>
                  <a:pt x="0" y="1211580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10" name="Freeform 10"/>
          <p:cNvSpPr/>
          <p:nvPr/>
        </p:nvSpPr>
        <p:spPr>
          <a:xfrm>
            <a:off x="16189849" y="8019599"/>
            <a:ext cx="1725582" cy="1740268"/>
          </a:xfrm>
          <a:custGeom>
            <a:avLst/>
            <a:gdLst/>
            <a:ahLst/>
            <a:cxnLst/>
            <a:rect l="l" t="t" r="r" b="b"/>
            <a:pathLst>
              <a:path w="1725582" h="1740268">
                <a:moveTo>
                  <a:pt x="0" y="0"/>
                </a:moveTo>
                <a:lnTo>
                  <a:pt x="1725582" y="0"/>
                </a:lnTo>
                <a:lnTo>
                  <a:pt x="1725582" y="1740268"/>
                </a:lnTo>
                <a:lnTo>
                  <a:pt x="0" y="1740268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pic>
        <p:nvPicPr>
          <p:cNvPr id="11" name="Movement break video 1">
            <a:hlinkClick r:id="" action="ppaction://media"/>
            <a:extLst>
              <a:ext uri="{FF2B5EF4-FFF2-40B4-BE49-F238E27FC236}">
                <a16:creationId xmlns:a16="http://schemas.microsoft.com/office/drawing/2014/main" id="{1A1752D9-F786-66F0-5893-B7BD279E04B3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3">
                  <p14:trim st="62363" end="62608.9999"/>
                </p14:media>
              </p:ext>
            </p:extLst>
          </p:nvPr>
        </p:nvPicPr>
        <p:blipFill rotWithShape="1">
          <a:blip r:embed="rId7"/>
          <a:srcRect l="23904" r="30783" b="-1176"/>
          <a:stretch>
            <a:fillRect/>
          </a:stretch>
        </p:blipFill>
        <p:spPr>
          <a:xfrm>
            <a:off x="363044" y="2505917"/>
            <a:ext cx="5885356" cy="7391928"/>
          </a:xfrm>
          <a:prstGeom prst="rect">
            <a:avLst/>
          </a:prstGeom>
        </p:spPr>
      </p:pic>
      <p:sp>
        <p:nvSpPr>
          <p:cNvPr id="12" name="TextBox 8">
            <a:extLst>
              <a:ext uri="{FF2B5EF4-FFF2-40B4-BE49-F238E27FC236}">
                <a16:creationId xmlns:a16="http://schemas.microsoft.com/office/drawing/2014/main" id="{66DBD5A2-6ECF-580A-F7FA-1B5CB7995372}"/>
              </a:ext>
            </a:extLst>
          </p:cNvPr>
          <p:cNvSpPr txBox="1"/>
          <p:nvPr/>
        </p:nvSpPr>
        <p:spPr>
          <a:xfrm>
            <a:off x="6504267" y="4239891"/>
            <a:ext cx="11070670" cy="548227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914400" indent="-91440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sz="3000" dirty="0">
                <a:solidFill>
                  <a:srgbClr val="000000"/>
                </a:solidFill>
                <a:latin typeface="Omnes Semibold"/>
                <a:ea typeface="Omnes Semibold"/>
                <a:cs typeface="Omnes Semibold"/>
                <a:sym typeface="Omnes Semibold"/>
              </a:rPr>
              <a:t>Take a big step forward with one foot</a:t>
            </a:r>
          </a:p>
          <a:p>
            <a:pPr marL="914400" indent="-91440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sz="3000" dirty="0">
                <a:solidFill>
                  <a:srgbClr val="000000"/>
                </a:solidFill>
                <a:latin typeface="Omnes Semibold"/>
                <a:ea typeface="Omnes Semibold"/>
                <a:cs typeface="Omnes Semibold"/>
                <a:sym typeface="Omnes Semibold"/>
              </a:rPr>
              <a:t>Bend both legs and look straight ahead</a:t>
            </a:r>
          </a:p>
          <a:p>
            <a:pPr marL="914400" indent="-91440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sz="3000" dirty="0">
                <a:solidFill>
                  <a:srgbClr val="000000"/>
                </a:solidFill>
                <a:latin typeface="Omnes Semibold"/>
                <a:ea typeface="Omnes Semibold"/>
                <a:cs typeface="Omnes Semibold"/>
                <a:sym typeface="Omnes Semibold"/>
              </a:rPr>
              <a:t>Keep your back straight, imagine you are trying to put your back knee on the floor (using ball of foot on back leg)</a:t>
            </a:r>
          </a:p>
          <a:p>
            <a:pPr marL="914400" indent="-91440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sz="3000" dirty="0">
                <a:solidFill>
                  <a:srgbClr val="000000"/>
                </a:solidFill>
                <a:latin typeface="Omnes Semibold"/>
                <a:ea typeface="Omnes Semibold"/>
                <a:cs typeface="Omnes Semibold"/>
                <a:sym typeface="Omnes Semibold"/>
              </a:rPr>
              <a:t>Push through both feet to a standing position</a:t>
            </a:r>
          </a:p>
          <a:p>
            <a:pPr marL="914400" indent="-91440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sz="3000" dirty="0">
                <a:solidFill>
                  <a:srgbClr val="000000"/>
                </a:solidFill>
                <a:latin typeface="Omnes Semibold"/>
                <a:ea typeface="Omnes Semibold"/>
                <a:cs typeface="Omnes Semibold"/>
                <a:sym typeface="Omnes Semibold"/>
              </a:rPr>
              <a:t>Repeat and change legs halfway </a:t>
            </a:r>
          </a:p>
          <a:p>
            <a:pPr marL="914400" indent="-91440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endParaRPr lang="en-US" sz="3000" dirty="0">
              <a:solidFill>
                <a:srgbClr val="000000"/>
              </a:solidFill>
              <a:latin typeface="Omnes Semibold"/>
              <a:ea typeface="Omnes Semibold"/>
              <a:cs typeface="Omnes Semibold"/>
              <a:sym typeface="Omnes Semibold"/>
            </a:endParaRPr>
          </a:p>
          <a:p>
            <a:pPr marL="914400" indent="-91440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endParaRPr lang="en-US" sz="3000" dirty="0">
              <a:solidFill>
                <a:srgbClr val="000000"/>
              </a:solidFill>
              <a:latin typeface="Omnes Semibold"/>
              <a:ea typeface="Omnes Semibold"/>
              <a:cs typeface="Omnes Semibold"/>
              <a:sym typeface="Omnes Semibold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162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11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-9954" y="0"/>
            <a:ext cx="18288000" cy="1211580"/>
          </a:xfrm>
          <a:custGeom>
            <a:avLst/>
            <a:gdLst/>
            <a:ahLst/>
            <a:cxnLst/>
            <a:rect l="l" t="t" r="r" b="b"/>
            <a:pathLst>
              <a:path w="18288000" h="1211580">
                <a:moveTo>
                  <a:pt x="0" y="0"/>
                </a:moveTo>
                <a:lnTo>
                  <a:pt x="18288000" y="0"/>
                </a:lnTo>
                <a:lnTo>
                  <a:pt x="18288000" y="1211580"/>
                </a:lnTo>
                <a:lnTo>
                  <a:pt x="0" y="1211580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3" name="Freeform 3"/>
          <p:cNvSpPr/>
          <p:nvPr/>
        </p:nvSpPr>
        <p:spPr>
          <a:xfrm>
            <a:off x="459245" y="7053244"/>
            <a:ext cx="4866403" cy="2936246"/>
          </a:xfrm>
          <a:custGeom>
            <a:avLst/>
            <a:gdLst/>
            <a:ahLst/>
            <a:cxnLst/>
            <a:rect l="l" t="t" r="r" b="b"/>
            <a:pathLst>
              <a:path w="4866403" h="2936246">
                <a:moveTo>
                  <a:pt x="0" y="0"/>
                </a:moveTo>
                <a:lnTo>
                  <a:pt x="4866403" y="0"/>
                </a:lnTo>
                <a:lnTo>
                  <a:pt x="4866403" y="2936245"/>
                </a:lnTo>
                <a:lnTo>
                  <a:pt x="0" y="2936245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4" name="TextBox 4"/>
          <p:cNvSpPr txBox="1"/>
          <p:nvPr/>
        </p:nvSpPr>
        <p:spPr>
          <a:xfrm>
            <a:off x="4724400" y="876300"/>
            <a:ext cx="9148992" cy="186068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4559"/>
              </a:lnSpc>
              <a:spcBef>
                <a:spcPct val="0"/>
              </a:spcBef>
            </a:pPr>
            <a:r>
              <a:rPr lang="en-US" sz="10399" dirty="0">
                <a:solidFill>
                  <a:srgbClr val="E41B13"/>
                </a:solidFill>
                <a:latin typeface="Omnes Bold"/>
                <a:ea typeface="Omnes Bold"/>
                <a:cs typeface="Omnes Bold"/>
                <a:sym typeface="Omnes Bold"/>
              </a:rPr>
              <a:t>Rest</a:t>
            </a:r>
          </a:p>
        </p:txBody>
      </p:sp>
      <p:sp>
        <p:nvSpPr>
          <p:cNvPr id="5" name="Freeform 5"/>
          <p:cNvSpPr/>
          <p:nvPr/>
        </p:nvSpPr>
        <p:spPr>
          <a:xfrm>
            <a:off x="16189849" y="8019599"/>
            <a:ext cx="1725582" cy="1740268"/>
          </a:xfrm>
          <a:custGeom>
            <a:avLst/>
            <a:gdLst/>
            <a:ahLst/>
            <a:cxnLst/>
            <a:rect l="l" t="t" r="r" b="b"/>
            <a:pathLst>
              <a:path w="1725582" h="1740268">
                <a:moveTo>
                  <a:pt x="0" y="0"/>
                </a:moveTo>
                <a:lnTo>
                  <a:pt x="1725582" y="0"/>
                </a:lnTo>
                <a:lnTo>
                  <a:pt x="1725582" y="1740268"/>
                </a:lnTo>
                <a:lnTo>
                  <a:pt x="0" y="1740268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pic>
        <p:nvPicPr>
          <p:cNvPr id="6" name="30s timer">
            <a:hlinkClick r:id="" action="ppaction://media"/>
            <a:extLst>
              <a:ext uri="{FF2B5EF4-FFF2-40B4-BE49-F238E27FC236}">
                <a16:creationId xmlns:a16="http://schemas.microsoft.com/office/drawing/2014/main" id="{87700B0D-E59D-F04C-4250-1AF0D1FC726D}"/>
              </a:ext>
            </a:extLst>
          </p:cNvPr>
          <p:cNvPicPr>
            <a:picLocks noChangeAspect="1"/>
          </p:cNvPicPr>
          <p:nvPr>
            <a:vide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4267200" y="2425367"/>
            <a:ext cx="10820400" cy="6086475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058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5"/>
          <p:cNvSpPr txBox="1"/>
          <p:nvPr/>
        </p:nvSpPr>
        <p:spPr>
          <a:xfrm>
            <a:off x="3530440" y="1367040"/>
            <a:ext cx="12319159" cy="227775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7779"/>
              </a:lnSpc>
              <a:spcBef>
                <a:spcPct val="0"/>
              </a:spcBef>
            </a:pPr>
            <a:r>
              <a:rPr lang="en-US" sz="12699" dirty="0">
                <a:solidFill>
                  <a:srgbClr val="E41B13"/>
                </a:solidFill>
                <a:latin typeface="Omnes Bold"/>
                <a:ea typeface="Omnes Bold"/>
                <a:cs typeface="Omnes Bold"/>
                <a:sym typeface="Omnes Bold"/>
              </a:rPr>
              <a:t>Jumping Jacks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6847165" y="3272150"/>
            <a:ext cx="4593669" cy="96774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559"/>
              </a:lnSpc>
              <a:spcBef>
                <a:spcPct val="0"/>
              </a:spcBef>
            </a:pPr>
            <a:r>
              <a:rPr lang="en-US" sz="5399" dirty="0">
                <a:solidFill>
                  <a:srgbClr val="000000"/>
                </a:solidFill>
                <a:latin typeface="Omnes Semibold"/>
                <a:ea typeface="Omnes Semibold"/>
                <a:cs typeface="Omnes Semibold"/>
                <a:sym typeface="Omnes Semibold"/>
              </a:rPr>
              <a:t>30 seconds</a:t>
            </a:r>
          </a:p>
        </p:txBody>
      </p:sp>
      <p:sp>
        <p:nvSpPr>
          <p:cNvPr id="9" name="Freeform 9"/>
          <p:cNvSpPr/>
          <p:nvPr/>
        </p:nvSpPr>
        <p:spPr>
          <a:xfrm>
            <a:off x="-9954" y="0"/>
            <a:ext cx="18288000" cy="1211580"/>
          </a:xfrm>
          <a:custGeom>
            <a:avLst/>
            <a:gdLst/>
            <a:ahLst/>
            <a:cxnLst/>
            <a:rect l="l" t="t" r="r" b="b"/>
            <a:pathLst>
              <a:path w="18288000" h="1211580">
                <a:moveTo>
                  <a:pt x="0" y="0"/>
                </a:moveTo>
                <a:lnTo>
                  <a:pt x="18288000" y="0"/>
                </a:lnTo>
                <a:lnTo>
                  <a:pt x="18288000" y="1211580"/>
                </a:lnTo>
                <a:lnTo>
                  <a:pt x="0" y="1211580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pic>
        <p:nvPicPr>
          <p:cNvPr id="10" name="Movement break video 1">
            <a:hlinkClick r:id="" action="ppaction://media"/>
            <a:extLst>
              <a:ext uri="{FF2B5EF4-FFF2-40B4-BE49-F238E27FC236}">
                <a16:creationId xmlns:a16="http://schemas.microsoft.com/office/drawing/2014/main" id="{8E7D9156-3813-24E8-985A-62EA62C9A1CC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3">
                  <p14:trim st="93372" end="31605.9999"/>
                </p14:media>
              </p:ext>
            </p:extLst>
          </p:nvPr>
        </p:nvPicPr>
        <p:blipFill rotWithShape="1">
          <a:blip r:embed="rId6"/>
          <a:srcRect l="31250" r="27857" b="5687"/>
          <a:stretch/>
        </p:blipFill>
        <p:spPr>
          <a:xfrm>
            <a:off x="914400" y="3295962"/>
            <a:ext cx="5105400" cy="6622915"/>
          </a:xfrm>
          <a:prstGeom prst="rect">
            <a:avLst/>
          </a:prstGeom>
        </p:spPr>
      </p:pic>
      <p:sp>
        <p:nvSpPr>
          <p:cNvPr id="11" name="TextBox 8">
            <a:extLst>
              <a:ext uri="{FF2B5EF4-FFF2-40B4-BE49-F238E27FC236}">
                <a16:creationId xmlns:a16="http://schemas.microsoft.com/office/drawing/2014/main" id="{F276DCF4-6A43-3D3B-547D-B6929276EFC6}"/>
              </a:ext>
            </a:extLst>
          </p:cNvPr>
          <p:cNvSpPr txBox="1"/>
          <p:nvPr/>
        </p:nvSpPr>
        <p:spPr>
          <a:xfrm>
            <a:off x="6504267" y="4239891"/>
            <a:ext cx="11070670" cy="548227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914400" indent="-91440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sz="3000" dirty="0">
                <a:solidFill>
                  <a:srgbClr val="000000"/>
                </a:solidFill>
                <a:latin typeface="Omnes Semibold"/>
                <a:ea typeface="Omnes Semibold"/>
                <a:cs typeface="Omnes Semibold"/>
                <a:sym typeface="Omnes Semibold"/>
              </a:rPr>
              <a:t>Stand with your feet about shoulder width</a:t>
            </a:r>
          </a:p>
          <a:p>
            <a:pPr marL="914400" indent="-91440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sz="3000" dirty="0">
                <a:solidFill>
                  <a:srgbClr val="000000"/>
                </a:solidFill>
                <a:latin typeface="Omnes Semibold"/>
                <a:ea typeface="Omnes Semibold"/>
                <a:cs typeface="Omnes Semibold"/>
                <a:sym typeface="Omnes Semibold"/>
              </a:rPr>
              <a:t>Bend your knees while jumping your feet to the side</a:t>
            </a:r>
          </a:p>
          <a:p>
            <a:pPr marL="914400" indent="-91440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sz="3000" dirty="0">
                <a:solidFill>
                  <a:srgbClr val="000000"/>
                </a:solidFill>
                <a:latin typeface="Omnes Semibold"/>
                <a:ea typeface="Omnes Semibold"/>
                <a:cs typeface="Omnes Semibold"/>
                <a:sym typeface="Omnes Semibold"/>
              </a:rPr>
              <a:t>At the same time raise both arms out to either sides of your head</a:t>
            </a:r>
          </a:p>
          <a:p>
            <a:pPr marL="914400" indent="-91440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sz="3000" dirty="0">
                <a:solidFill>
                  <a:srgbClr val="000000"/>
                </a:solidFill>
                <a:latin typeface="Omnes Semibold"/>
                <a:ea typeface="Omnes Semibold"/>
                <a:cs typeface="Omnes Semibold"/>
                <a:sym typeface="Omnes Semibold"/>
              </a:rPr>
              <a:t>Making a star shape</a:t>
            </a:r>
          </a:p>
          <a:p>
            <a:pPr marL="914400" indent="-91440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sz="3000" dirty="0">
                <a:solidFill>
                  <a:srgbClr val="000000"/>
                </a:solidFill>
                <a:latin typeface="Omnes Semibold"/>
                <a:ea typeface="Omnes Semibold"/>
                <a:cs typeface="Omnes Semibold"/>
                <a:sym typeface="Omnes Semibold"/>
              </a:rPr>
              <a:t>Jump your feet and arms back to the middle and repeat </a:t>
            </a:r>
          </a:p>
          <a:p>
            <a:pPr>
              <a:lnSpc>
                <a:spcPct val="150000"/>
              </a:lnSpc>
              <a:spcBef>
                <a:spcPct val="0"/>
              </a:spcBef>
            </a:pPr>
            <a:endParaRPr lang="en-US" sz="3000" dirty="0">
              <a:solidFill>
                <a:srgbClr val="000000"/>
              </a:solidFill>
              <a:latin typeface="Omnes Semibold"/>
              <a:ea typeface="Omnes Semibold"/>
              <a:cs typeface="Omnes Semibold"/>
              <a:sym typeface="Omnes Semibold"/>
            </a:endParaRPr>
          </a:p>
          <a:p>
            <a:pPr marL="914400" indent="-91440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endParaRPr lang="en-US" sz="3000" dirty="0">
              <a:solidFill>
                <a:srgbClr val="000000"/>
              </a:solidFill>
              <a:latin typeface="Omnes Semibold"/>
              <a:ea typeface="Omnes Semibold"/>
              <a:cs typeface="Omnes Semibold"/>
              <a:sym typeface="Omnes Semibold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156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10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INTS" val="1"/>
  <p:tag name="TIME" val="15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INTS" val="1"/>
  <p:tag name="TIME" val="15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INTS" val="1"/>
  <p:tag name="TIME" val="15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INTS" val="1"/>
  <p:tag name="TIME" val="15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INTS" val="1"/>
  <p:tag name="TIME" val="15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INTS" val="1"/>
  <p:tag name="TIME" val="15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INTS" val="1"/>
  <p:tag name="TIME" val="15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INTS" val="1"/>
  <p:tag name="TIME" val="15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INTS" val="1"/>
  <p:tag name="TIME" val="15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INTS" val="1"/>
  <p:tag name="TIME" val="15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INTS" val="1"/>
  <p:tag name="TIME" val="15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INTS" val="1"/>
  <p:tag name="TIME" val="15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c8c3aaa0-0762-42cb-a2a7-6988fc82b466">
      <Terms xmlns="http://schemas.microsoft.com/office/infopath/2007/PartnerControls"/>
    </lcf76f155ced4ddcb4097134ff3c332f>
    <TaxCatchAll xmlns="8eb830d9-311e-48e7-bd78-c201a7dce4d8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816D17894D4FD438A484879138A7711" ma:contentTypeVersion="14" ma:contentTypeDescription="Create a new document." ma:contentTypeScope="" ma:versionID="d83aa5c7106a498c5fee09602b8db722">
  <xsd:schema xmlns:xsd="http://www.w3.org/2001/XMLSchema" xmlns:xs="http://www.w3.org/2001/XMLSchema" xmlns:p="http://schemas.microsoft.com/office/2006/metadata/properties" xmlns:ns2="c8c3aaa0-0762-42cb-a2a7-6988fc82b466" xmlns:ns3="8eb830d9-311e-48e7-bd78-c201a7dce4d8" targetNamespace="http://schemas.microsoft.com/office/2006/metadata/properties" ma:root="true" ma:fieldsID="9bbec9ffc056ae744a8f6ac42a51e290" ns2:_="" ns3:_="">
    <xsd:import namespace="c8c3aaa0-0762-42cb-a2a7-6988fc82b466"/>
    <xsd:import namespace="8eb830d9-311e-48e7-bd78-c201a7dce4d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DateTaken" minOccurs="0"/>
                <xsd:element ref="ns2:MediaServiceObjectDetectorVersions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8c3aaa0-0762-42cb-a2a7-6988fc82b46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bjectDetectorVersions" ma:index="12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5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7" nillable="true" ma:taxonomy="true" ma:internalName="lcf76f155ced4ddcb4097134ff3c332f" ma:taxonomyFieldName="MediaServiceImageTags" ma:displayName="Image Tags" ma:readOnly="false" ma:fieldId="{5cf76f15-5ced-4ddc-b409-7134ff3c332f}" ma:taxonomyMulti="true" ma:sspId="54bf2425-0a1a-4cc2-9193-36f33296c726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eb830d9-311e-48e7-bd78-c201a7dce4d8" elementFormDefault="qualified">
    <xsd:import namespace="http://schemas.microsoft.com/office/2006/documentManagement/types"/>
    <xsd:import namespace="http://schemas.microsoft.com/office/infopath/2007/PartnerControls"/>
    <xsd:element name="TaxCatchAll" ma:index="18" nillable="true" ma:displayName="Taxonomy Catch All Column" ma:hidden="true" ma:list="{392ce327-3cba-4314-9f86-4805dca7b15f}" ma:internalName="TaxCatchAll" ma:showField="CatchAllData" ma:web="8eb830d9-311e-48e7-bd78-c201a7dce4d8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2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DBFB30DA-95B3-4189-8745-99F021588C3E}">
  <ds:schemaRefs>
    <ds:schemaRef ds:uri="http://purl.org/dc/terms/"/>
    <ds:schemaRef ds:uri="http://purl.org/dc/elements/1.1/"/>
    <ds:schemaRef ds:uri="c8c3aaa0-0762-42cb-a2a7-6988fc82b466"/>
    <ds:schemaRef ds:uri="http://schemas.microsoft.com/office/infopath/2007/PartnerControls"/>
    <ds:schemaRef ds:uri="http://www.w3.org/XML/1998/namespace"/>
    <ds:schemaRef ds:uri="http://schemas.microsoft.com/office/2006/documentManagement/types"/>
    <ds:schemaRef ds:uri="http://purl.org/dc/dcmitype/"/>
    <ds:schemaRef ds:uri="http://schemas.microsoft.com/office/2006/metadata/properties"/>
    <ds:schemaRef ds:uri="http://schemas.openxmlformats.org/package/2006/metadata/core-properties"/>
    <ds:schemaRef ds:uri="8eb830d9-311e-48e7-bd78-c201a7dce4d8"/>
  </ds:schemaRefs>
</ds:datastoreItem>
</file>

<file path=customXml/itemProps2.xml><?xml version="1.0" encoding="utf-8"?>
<ds:datastoreItem xmlns:ds="http://schemas.openxmlformats.org/officeDocument/2006/customXml" ds:itemID="{E7C2B8AA-EEC5-469B-920D-3E98FDB5A59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7F952E88-5B5D-47A3-98D1-BE2EBDDCFEC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8c3aaa0-0762-42cb-a2a7-6988fc82b466"/>
    <ds:schemaRef ds:uri="8eb830d9-311e-48e7-bd78-c201a7dce4d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263</TotalTime>
  <Words>255</Words>
  <Application>Microsoft Office PowerPoint</Application>
  <PresentationFormat>Custom</PresentationFormat>
  <Paragraphs>39</Paragraphs>
  <Slides>12</Slides>
  <Notes>0</Notes>
  <HiddenSlides>0</HiddenSlides>
  <MMClips>9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7" baseType="lpstr">
      <vt:lpstr>Omnes Bold</vt:lpstr>
      <vt:lpstr>Omnes Semibold</vt:lpstr>
      <vt:lpstr>Calibri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7 Movement Break </dc:title>
  <cp:lastModifiedBy>Rakia Alouane</cp:lastModifiedBy>
  <cp:revision>2</cp:revision>
  <dcterms:created xsi:type="dcterms:W3CDTF">2006-08-16T00:00:00Z</dcterms:created>
  <dcterms:modified xsi:type="dcterms:W3CDTF">2024-09-19T11:34:20Z</dcterms:modified>
  <dc:identifier>DAGIx9WJqkM</dc:identifier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0x010100B816D17894D4FD438A484879138A7711</vt:lpwstr>
  </property>
  <property fmtid="{D5CDD505-2E9C-101B-9397-08002B2CF9AE}" pid="3" name="MediaServiceImageTags">
    <vt:lpwstr/>
  </property>
</Properties>
</file>