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18288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mnes Bold" panose="020B0604020202020204" charset="0"/>
      <p:regular r:id="rId21"/>
    </p:embeddedFont>
    <p:embeddedFont>
      <p:font typeface="Omnes Semibold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4622" autoAdjust="0"/>
  </p:normalViewPr>
  <p:slideViewPr>
    <p:cSldViewPr>
      <p:cViewPr varScale="1">
        <p:scale>
          <a:sx n="54" d="100"/>
          <a:sy n="54" d="100"/>
        </p:scale>
        <p:origin x="725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kia Alouane" userId="8d2e934c-cacf-4c8b-9bc3-dcd6b732f5d3" providerId="ADAL" clId="{A627E543-ABBC-432D-BBBD-F131D0CC11EA}"/>
    <pc:docChg chg="custSel delSld modSld">
      <pc:chgData name="Rakia Alouane" userId="8d2e934c-cacf-4c8b-9bc3-dcd6b732f5d3" providerId="ADAL" clId="{A627E543-ABBC-432D-BBBD-F131D0CC11EA}" dt="2024-09-19T13:11:58.001" v="5"/>
      <pc:docMkLst>
        <pc:docMk/>
      </pc:docMkLst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57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58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59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0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1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2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3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4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5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6"/>
        </pc:sldMkLst>
      </pc:sldChg>
      <pc:sldChg chg="del">
        <pc:chgData name="Rakia Alouane" userId="8d2e934c-cacf-4c8b-9bc3-dcd6b732f5d3" providerId="ADAL" clId="{A627E543-ABBC-432D-BBBD-F131D0CC11EA}" dt="2024-09-19T13:11:43.155" v="0" actId="47"/>
        <pc:sldMkLst>
          <pc:docMk/>
          <pc:sldMk cId="0" sldId="267"/>
        </pc:sldMkLst>
      </pc:sldChg>
      <pc:sldChg chg="replTag">
        <pc:chgData name="Rakia Alouane" userId="8d2e934c-cacf-4c8b-9bc3-dcd6b732f5d3" providerId="ADAL" clId="{A627E543-ABBC-432D-BBBD-F131D0CC11EA}" dt="2024-09-19T13:11:58.001" v="5"/>
        <pc:sldMkLst>
          <pc:docMk/>
          <pc:sldMk cId="0" sldId="278"/>
        </pc:sldMkLst>
      </pc:sldChg>
      <pc:sldChg chg="del replTag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79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0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1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2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3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4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5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6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7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8"/>
        </pc:sldMkLst>
      </pc:sldChg>
      <pc:sldChg chg="del">
        <pc:chgData name="Rakia Alouane" userId="8d2e934c-cacf-4c8b-9bc3-dcd6b732f5d3" providerId="ADAL" clId="{A627E543-ABBC-432D-BBBD-F131D0CC11EA}" dt="2024-09-19T13:11:57.993" v="3" actId="47"/>
        <pc:sldMkLst>
          <pc:docMk/>
          <pc:sldMk cId="0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6.png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3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5.png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386809" y="3833173"/>
            <a:ext cx="12909352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Movement Break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10287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1902B95F-2E3E-AD15-1DA3-B9765997004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24400" y="2577767"/>
            <a:ext cx="10871200" cy="61150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533786" y="1249680"/>
            <a:ext cx="13200519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Hopping on 1 leg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31227" y="3272150"/>
            <a:ext cx="7225546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20 seconds each leg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1)">
            <a:hlinkClick r:id="" action="ppaction://media"/>
            <a:extLst>
              <a:ext uri="{FF2B5EF4-FFF2-40B4-BE49-F238E27FC236}">
                <a16:creationId xmlns:a16="http://schemas.microsoft.com/office/drawing/2014/main" id="{9532BF96-B0D7-4264-9EC0-567FABDDF5C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64143"/>
                </p14:media>
              </p:ext>
            </p:extLst>
          </p:nvPr>
        </p:nvPicPr>
        <p:blipFill rotWithShape="1">
          <a:blip r:embed="rId7"/>
          <a:srcRect l="35493" r="33778" b="6694"/>
          <a:stretch>
            <a:fillRect/>
          </a:stretch>
        </p:blipFill>
        <p:spPr>
          <a:xfrm>
            <a:off x="876017" y="3234050"/>
            <a:ext cx="3772183" cy="6442814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439A0D5C-061E-7A26-4F53-C42C6B5B792D}"/>
              </a:ext>
            </a:extLst>
          </p:cNvPr>
          <p:cNvSpPr txBox="1"/>
          <p:nvPr/>
        </p:nvSpPr>
        <p:spPr>
          <a:xfrm>
            <a:off x="4921789" y="4239891"/>
            <a:ext cx="1107067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Option 1: you can keep two feet together and bounce for 40s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Option 2: lift one leg up off the floor and gently hop on the spot for 15 seconds then change legs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279715" y="4351270"/>
            <a:ext cx="5299700" cy="5704856"/>
          </a:xfrm>
          <a:custGeom>
            <a:avLst/>
            <a:gdLst/>
            <a:ahLst/>
            <a:cxnLst/>
            <a:rect l="l" t="t" r="r" b="b"/>
            <a:pathLst>
              <a:path w="5299700" h="5704856">
                <a:moveTo>
                  <a:pt x="0" y="0"/>
                </a:moveTo>
                <a:lnTo>
                  <a:pt x="5299700" y="0"/>
                </a:lnTo>
                <a:lnTo>
                  <a:pt x="5299700" y="5704856"/>
                </a:lnTo>
                <a:lnTo>
                  <a:pt x="0" y="57048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280546" y="4075045"/>
            <a:ext cx="5726907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Finished!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11350" y="2457419"/>
            <a:ext cx="3021051" cy="9241542"/>
            <a:chOff x="0" y="0"/>
            <a:chExt cx="541338" cy="16559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1338" cy="1655980"/>
            </a:xfrm>
            <a:custGeom>
              <a:avLst/>
              <a:gdLst/>
              <a:ahLst/>
              <a:cxnLst/>
              <a:rect l="l" t="t" r="r" b="b"/>
              <a:pathLst>
                <a:path w="541338" h="1655980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7231"/>
                  </a:cubicBezTo>
                  <a:lnTo>
                    <a:pt x="541338" y="1655980"/>
                  </a:lnTo>
                  <a:lnTo>
                    <a:pt x="0" y="1655980"/>
                  </a:lnTo>
                  <a:lnTo>
                    <a:pt x="0" y="348203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541338" cy="16147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229871" y="5821741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63084" y="7106765"/>
            <a:ext cx="967427" cy="967427"/>
          </a:xfrm>
          <a:custGeom>
            <a:avLst/>
            <a:gdLst/>
            <a:ahLst/>
            <a:cxnLst/>
            <a:rect l="l" t="t" r="r" b="b"/>
            <a:pathLst>
              <a:path w="967427" h="967427">
                <a:moveTo>
                  <a:pt x="0" y="0"/>
                </a:moveTo>
                <a:lnTo>
                  <a:pt x="967427" y="0"/>
                </a:lnTo>
                <a:lnTo>
                  <a:pt x="967427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31462" y="2219252"/>
            <a:ext cx="17005168" cy="1951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109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Key Stage 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75998" y="5995676"/>
            <a:ext cx="1166812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58198" y="7212336"/>
            <a:ext cx="2369225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2909201" y="5995676"/>
            <a:ext cx="2036445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minutes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103933" y="7212336"/>
            <a:ext cx="2221111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stopwatch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4779585" y="1367040"/>
            <a:ext cx="8728829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Star Jumps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pic>
        <p:nvPicPr>
          <p:cNvPr id="11" name="Movement break video 1 (1)">
            <a:hlinkClick r:id="" action="ppaction://media"/>
            <a:extLst>
              <a:ext uri="{FF2B5EF4-FFF2-40B4-BE49-F238E27FC236}">
                <a16:creationId xmlns:a16="http://schemas.microsoft.com/office/drawing/2014/main" id="{66F95861-819B-5ED7-22F2-EDD5DE9CCE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64167"/>
                </p14:media>
              </p:ext>
            </p:extLst>
          </p:nvPr>
        </p:nvPicPr>
        <p:blipFill rotWithShape="1">
          <a:blip r:embed="rId7"/>
          <a:srcRect l="27604" r="21875" b="8333"/>
          <a:stretch>
            <a:fillRect/>
          </a:stretch>
        </p:blipFill>
        <p:spPr>
          <a:xfrm>
            <a:off x="533400" y="3272150"/>
            <a:ext cx="6297990" cy="6427845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973973CE-421B-845A-7C8F-864BB402F079}"/>
              </a:ext>
            </a:extLst>
          </p:cNvPr>
          <p:cNvSpPr txBox="1"/>
          <p:nvPr/>
        </p:nvSpPr>
        <p:spPr>
          <a:xfrm>
            <a:off x="6934200" y="4457700"/>
            <a:ext cx="11070670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Start with feet hip width apart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Crouch down and touch the floor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Then jumping up, spring into the air with your arms and legs out like a star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574769" y="8763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F6484DA9-B284-45F5-EE0A-0D016874E27E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4768" y="2325583"/>
            <a:ext cx="10859559" cy="61085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5513426" y="1367040"/>
            <a:ext cx="7516773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Crunches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1)">
            <a:hlinkClick r:id="" action="ppaction://media"/>
            <a:extLst>
              <a:ext uri="{FF2B5EF4-FFF2-40B4-BE49-F238E27FC236}">
                <a16:creationId xmlns:a16="http://schemas.microsoft.com/office/drawing/2014/main" id="{8A3E8BCE-73F6-111C-643C-64A85DF0AA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42401" end="122160"/>
                </p14:media>
              </p:ext>
            </p:extLst>
          </p:nvPr>
        </p:nvPicPr>
        <p:blipFill rotWithShape="1">
          <a:blip r:embed="rId7"/>
          <a:srcRect l="28005" t="42800" r="28244" b="8777"/>
          <a:stretch>
            <a:fillRect/>
          </a:stretch>
        </p:blipFill>
        <p:spPr>
          <a:xfrm>
            <a:off x="385103" y="4239891"/>
            <a:ext cx="6959159" cy="4332609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FF11AD82-A6A6-E11F-76E7-C594DA3CD9B6}"/>
              </a:ext>
            </a:extLst>
          </p:cNvPr>
          <p:cNvSpPr txBox="1"/>
          <p:nvPr/>
        </p:nvSpPr>
        <p:spPr>
          <a:xfrm>
            <a:off x="7494864" y="4614821"/>
            <a:ext cx="10564536" cy="4097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Start by lying on the floor and bend your knees so your feet are flat on the floor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your hands by your ears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Lift your shoulders off the floor and squeeze your tummy muscles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74769" y="8763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 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AB096038-7489-87C1-D26B-7E1B8DBD989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4769" y="2355235"/>
            <a:ext cx="11280369" cy="63452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435208" y="1367040"/>
            <a:ext cx="5756791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Lunges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Movement break video 1 (1)">
            <a:hlinkClick r:id="" action="ppaction://media"/>
            <a:extLst>
              <a:ext uri="{FF2B5EF4-FFF2-40B4-BE49-F238E27FC236}">
                <a16:creationId xmlns:a16="http://schemas.microsoft.com/office/drawing/2014/main" id="{32C1F4F3-1412-5046-5F6E-1278B59052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82480" end="81249"/>
                </p14:media>
              </p:ext>
            </p:extLst>
          </p:nvPr>
        </p:nvPicPr>
        <p:blipFill rotWithShape="1">
          <a:blip r:embed="rId6"/>
          <a:srcRect l="24913" r="25607" b="6983"/>
          <a:stretch>
            <a:fillRect/>
          </a:stretch>
        </p:blipFill>
        <p:spPr>
          <a:xfrm>
            <a:off x="591799" y="3340643"/>
            <a:ext cx="5884365" cy="6222457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B6E55707-754C-947F-4FE3-EE3D871004F4}"/>
              </a:ext>
            </a:extLst>
          </p:cNvPr>
          <p:cNvSpPr txBox="1"/>
          <p:nvPr/>
        </p:nvSpPr>
        <p:spPr>
          <a:xfrm>
            <a:off x="6656664" y="4236394"/>
            <a:ext cx="11070670" cy="54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Take a big step forward with one foot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Bend both legs and look straight ahead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Keep your back straight, imagine you are trying to put your back knee on the floor (using ball of foot on back leg)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Push through both feet to a standing position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Repeat and change legs halfway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9525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37F23426-A6AC-F4CF-648D-7D4DE81ED92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646983" y="2576060"/>
            <a:ext cx="10389402" cy="584403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716721" y="1367040"/>
            <a:ext cx="8854559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Arm Circles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1)">
            <a:hlinkClick r:id="" action="ppaction://media"/>
            <a:extLst>
              <a:ext uri="{FF2B5EF4-FFF2-40B4-BE49-F238E27FC236}">
                <a16:creationId xmlns:a16="http://schemas.microsoft.com/office/drawing/2014/main" id="{F77C1864-96C4-AC4B-3911-BD3E6727AA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23314" end="41191"/>
                </p14:media>
              </p:ext>
            </p:extLst>
          </p:nvPr>
        </p:nvPicPr>
        <p:blipFill rotWithShape="1">
          <a:blip r:embed="rId7"/>
          <a:srcRect l="10740" r="20300"/>
          <a:stretch/>
        </p:blipFill>
        <p:spPr>
          <a:xfrm>
            <a:off x="175953" y="3800253"/>
            <a:ext cx="6655437" cy="5428938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BCDF6E63-BC90-40D0-60DF-5AA8AEB398D3}"/>
              </a:ext>
            </a:extLst>
          </p:cNvPr>
          <p:cNvSpPr txBox="1"/>
          <p:nvPr/>
        </p:nvSpPr>
        <p:spPr>
          <a:xfrm>
            <a:off x="7162800" y="4812333"/>
            <a:ext cx="10488334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standing stretch both arms out to either side in line with your shoulders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Draw small circles in one direction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Then change direction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952E88-5B5D-47A3-98D1-BE2EBDDCFE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B30DA-95B3-4189-8745-99F021588C3E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eb830d9-311e-48e7-bd78-c201a7dce4d8"/>
    <ds:schemaRef ds:uri="c8c3aaa0-0762-42cb-a2a7-6988fc82b466"/>
    <ds:schemaRef ds:uri="http://www.w3.org/XML/1998/namespac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7C2B8AA-EEC5-469B-920D-3E98FDB5A5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217</Words>
  <Application>Microsoft Office PowerPoint</Application>
  <PresentationFormat>Custom</PresentationFormat>
  <Paragraphs>37</Paragraphs>
  <Slides>12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Omnes Semibold</vt:lpstr>
      <vt:lpstr>Omnes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Movement Break </dc:title>
  <cp:lastModifiedBy>Rakia Alouane</cp:lastModifiedBy>
  <cp:revision>2</cp:revision>
  <dcterms:created xsi:type="dcterms:W3CDTF">2006-08-16T00:00:00Z</dcterms:created>
  <dcterms:modified xsi:type="dcterms:W3CDTF">2024-09-19T13:12:08Z</dcterms:modified>
  <dc:identifier>DAGIx9WJqkM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