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8"/>
  </p:notesMasterIdLst>
  <p:sldIdLst>
    <p:sldId id="256" r:id="rId5"/>
    <p:sldId id="257" r:id="rId6"/>
    <p:sldId id="258" r:id="rId7"/>
  </p:sldIdLst>
  <p:sldSz cx="18288000" cy="10287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Omnes Bold" panose="020B0604020202020204" charset="0"/>
      <p:regular r:id="rId13"/>
    </p:embeddedFont>
    <p:embeddedFont>
      <p:font typeface="Omnes Semi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8D8ED2-B62A-44BB-A032-EC6485C520FA}" v="3" dt="2024-09-12T13:42:36.1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12.09.2024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Ask your pupils to follow along to our video and pause along the way if needed.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video" Target="../media/media1.mp4"/><Relationship Id="rId7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1650363"/>
            <a:ext cx="18147893" cy="4535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Shake, Hug, Release and Shrug It Out</a:t>
            </a:r>
          </a:p>
        </p:txBody>
      </p:sp>
      <p:sp>
        <p:nvSpPr>
          <p:cNvPr id="4" name="Freeform 4"/>
          <p:cNvSpPr/>
          <p:nvPr/>
        </p:nvSpPr>
        <p:spPr>
          <a:xfrm>
            <a:off x="11912853" y="5610281"/>
            <a:ext cx="4276996" cy="4503806"/>
          </a:xfrm>
          <a:custGeom>
            <a:avLst/>
            <a:gdLst/>
            <a:ahLst/>
            <a:cxnLst/>
            <a:rect l="l" t="t" r="r" b="b"/>
            <a:pathLst>
              <a:path w="4276996" h="450380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4953000" y="1300311"/>
            <a:ext cx="7752461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649"/>
              </a:lnSpc>
            </a:pPr>
            <a:r>
              <a:rPr lang="en-US" sz="474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Follow Along with Our Video </a:t>
            </a:r>
          </a:p>
        </p:txBody>
      </p:sp>
      <p:pic>
        <p:nvPicPr>
          <p:cNvPr id="7" name="Movement break video 1 (3)">
            <a:hlinkClick r:id="" action="ppaction://media"/>
            <a:extLst>
              <a:ext uri="{FF2B5EF4-FFF2-40B4-BE49-F238E27FC236}">
                <a16:creationId xmlns:a16="http://schemas.microsoft.com/office/drawing/2014/main" id="{F71AFCB4-83B3-AE7E-91FD-3D2345F8668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8"/>
          <a:srcRect l="24001" r="21945" b="8766"/>
          <a:stretch/>
        </p:blipFill>
        <p:spPr>
          <a:xfrm>
            <a:off x="296230" y="2324100"/>
            <a:ext cx="6534892" cy="6204252"/>
          </a:xfrm>
          <a:prstGeom prst="rect">
            <a:avLst/>
          </a:prstGeom>
        </p:spPr>
      </p:pic>
      <p:sp>
        <p:nvSpPr>
          <p:cNvPr id="11" name="TextBox 6">
            <a:extLst>
              <a:ext uri="{FF2B5EF4-FFF2-40B4-BE49-F238E27FC236}">
                <a16:creationId xmlns:a16="http://schemas.microsoft.com/office/drawing/2014/main" id="{DB074782-5D43-321E-21FC-BEB42B5884C3}"/>
              </a:ext>
            </a:extLst>
          </p:cNvPr>
          <p:cNvSpPr txBox="1"/>
          <p:nvPr/>
        </p:nvSpPr>
        <p:spPr>
          <a:xfrm>
            <a:off x="7127352" y="2235428"/>
            <a:ext cx="11008248" cy="99104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Slowly start wiggling your fingers by your sides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Let this travels up your arms all the way up to your shoulders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Lift one leg off the floor and give your foot a wiggle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 Imagine it travels up to your knee and then the top of your leg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Change legs and repeat the above steps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Do a whole-body wiggle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Stretch both arms out to the side and give yourself a hug, tucking your chin down X 3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Place your hands at the bottom of your back, look up for a big stretch  X 3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Roll your shoulders forwards X 3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Roll your shoulders backwards X 3 </a:t>
            </a:r>
          </a:p>
          <a:p>
            <a:pPr marL="685800" indent="-6858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5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  <a:p>
            <a:pPr marL="685800" indent="-685800">
              <a:lnSpc>
                <a:spcPts val="6649"/>
              </a:lnSpc>
              <a:buFont typeface="Arial" panose="020B0604020202020204" pitchFamily="34" charset="0"/>
              <a:buChar char="•"/>
            </a:pPr>
            <a:endParaRPr lang="en-US" sz="25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  <a:p>
            <a:pPr algn="ctr">
              <a:lnSpc>
                <a:spcPts val="6649"/>
              </a:lnSpc>
            </a:pPr>
            <a:r>
              <a:rPr lang="en-US" sz="25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 </a:t>
            </a:r>
          </a:p>
        </p:txBody>
      </p:sp>
      <p:sp>
        <p:nvSpPr>
          <p:cNvPr id="3" name="Freeform 3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1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Props1.xml><?xml version="1.0" encoding="utf-8"?>
<ds:datastoreItem xmlns:ds="http://schemas.openxmlformats.org/officeDocument/2006/customXml" ds:itemID="{8C76A19D-EA2C-4714-B2CD-09EA36DE90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c3aaa0-0762-42cb-a2a7-6988fc82b466"/>
    <ds:schemaRef ds:uri="8eb830d9-311e-48e7-bd78-c201a7dce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0B2D1F-79DE-423F-A556-5457D9927E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CC5471-DFE4-4F18-8B95-B6EF68C91418}">
  <ds:schemaRefs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8eb830d9-311e-48e7-bd78-c201a7dce4d8"/>
    <ds:schemaRef ds:uri="c8c3aaa0-0762-42cb-a2a7-6988fc82b466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142</Words>
  <Application>Microsoft Office PowerPoint</Application>
  <PresentationFormat>Custom</PresentationFormat>
  <Paragraphs>18</Paragraphs>
  <Slides>3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Omnes Semibold</vt:lpstr>
      <vt:lpstr>Calibri</vt:lpstr>
      <vt:lpstr>Arial</vt:lpstr>
      <vt:lpstr>Omnes Bold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 Shake Hug Release and Shrug it Out</dc:title>
  <cp:lastModifiedBy>Rakia Alouane</cp:lastModifiedBy>
  <cp:revision>3</cp:revision>
  <dcterms:created xsi:type="dcterms:W3CDTF">2006-08-16T00:00:00Z</dcterms:created>
  <dcterms:modified xsi:type="dcterms:W3CDTF">2024-09-12T13:42:37Z</dcterms:modified>
  <dc:identifier>DAGPJinJVPc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  <property fmtid="{D5CDD505-2E9C-101B-9397-08002B2CF9AE}" pid="3" name="MediaServiceImageTags">
    <vt:lpwstr/>
  </property>
</Properties>
</file>