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256" r:id="rId5"/>
    <p:sldId id="258" r:id="rId6"/>
    <p:sldId id="257" r:id="rId7"/>
    <p:sldId id="259" r:id="rId8"/>
    <p:sldId id="339" r:id="rId9"/>
    <p:sldId id="336" r:id="rId10"/>
    <p:sldId id="340" r:id="rId11"/>
    <p:sldId id="262" r:id="rId12"/>
    <p:sldId id="263" r:id="rId13"/>
    <p:sldId id="264" r:id="rId14"/>
  </p:sldIdLst>
  <p:sldSz cx="18288000" cy="10287000"/>
  <p:notesSz cx="6858000" cy="9144000"/>
  <p:embeddedFontLst>
    <p:embeddedFont>
      <p:font typeface="Arial Black" panose="020B0A04020102020204" pitchFamily="34" charset="0"/>
      <p:bold r:id="rId16"/>
    </p:embeddedFont>
    <p:embeddedFont>
      <p:font typeface="Calibri" panose="020F0502020204030204" pitchFamily="34" charset="0"/>
      <p:regular r:id="rId17"/>
      <p:bold r:id="rId18"/>
      <p:italic r:id="rId19"/>
      <p:boldItalic r:id="rId20"/>
    </p:embeddedFont>
    <p:embeddedFont>
      <p:font typeface="Chromium One" panose="020B0604020202020204" charset="0"/>
      <p:regular r:id="rId21"/>
    </p:embeddedFont>
    <p:embeddedFont>
      <p:font typeface="Omnes Bold" panose="020B0604020202020204" charset="0"/>
      <p:regular r:id="rId22"/>
    </p:embeddedFont>
    <p:embeddedFont>
      <p:font typeface="Omnes Regular" panose="020B0604020202020204" charset="0"/>
      <p:regular r:id="rId23"/>
    </p:embeddedFont>
    <p:embeddedFont>
      <p:font typeface="Omnes Semi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BB924-4D7D-4FEA-AFF8-6224C4EDE882}" v="30" dt="2024-09-26T08:32:55.740"/>
    <p1510:client id="{6D46AAEC-D2E0-4585-A734-3AEAD174EC8B}" v="63" dt="2024-09-26T09:16:54.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06" autoAdjust="0"/>
  </p:normalViewPr>
  <p:slideViewPr>
    <p:cSldViewPr snapToGrid="0">
      <p:cViewPr varScale="1">
        <p:scale>
          <a:sx n="47" d="100"/>
          <a:sy n="47" d="100"/>
        </p:scale>
        <p:origin x="1138"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6D46AAEC-D2E0-4585-A734-3AEAD174EC8B}"/>
    <pc:docChg chg="undo redo custSel delSld modSld sldOrd">
      <pc:chgData name="Charlotte Bell" userId="d045411f-2136-46bd-90b3-696db0ace825" providerId="ADAL" clId="{6D46AAEC-D2E0-4585-A734-3AEAD174EC8B}" dt="2024-09-26T09:15:15.406" v="251" actId="1035"/>
      <pc:docMkLst>
        <pc:docMk/>
      </pc:docMkLst>
      <pc:sldChg chg="addSp delSp modSp mod">
        <pc:chgData name="Charlotte Bell" userId="d045411f-2136-46bd-90b3-696db0ace825" providerId="ADAL" clId="{6D46AAEC-D2E0-4585-A734-3AEAD174EC8B}" dt="2024-09-26T08:19:41.846" v="177"/>
        <pc:sldMkLst>
          <pc:docMk/>
          <pc:sldMk cId="0" sldId="256"/>
        </pc:sldMkLst>
        <pc:spChg chg="del">
          <ac:chgData name="Charlotte Bell" userId="d045411f-2136-46bd-90b3-696db0ace825" providerId="ADAL" clId="{6D46AAEC-D2E0-4585-A734-3AEAD174EC8B}" dt="2024-09-26T08:19:40.681" v="176" actId="478"/>
          <ac:spMkLst>
            <pc:docMk/>
            <pc:sldMk cId="0" sldId="256"/>
            <ac:spMk id="4" creationId="{00000000-0000-0000-0000-000000000000}"/>
          </ac:spMkLst>
        </pc:spChg>
        <pc:spChg chg="mod">
          <ac:chgData name="Charlotte Bell" userId="d045411f-2136-46bd-90b3-696db0ace825" providerId="ADAL" clId="{6D46AAEC-D2E0-4585-A734-3AEAD174EC8B}" dt="2024-09-24T11:54:49.848" v="81" actId="122"/>
          <ac:spMkLst>
            <pc:docMk/>
            <pc:sldMk cId="0" sldId="256"/>
            <ac:spMk id="7" creationId="{00000000-0000-0000-0000-000000000000}"/>
          </ac:spMkLst>
        </pc:spChg>
        <pc:spChg chg="add mod">
          <ac:chgData name="Charlotte Bell" userId="d045411f-2136-46bd-90b3-696db0ace825" providerId="ADAL" clId="{6D46AAEC-D2E0-4585-A734-3AEAD174EC8B}" dt="2024-09-26T08:19:41.846" v="177"/>
          <ac:spMkLst>
            <pc:docMk/>
            <pc:sldMk cId="0" sldId="256"/>
            <ac:spMk id="8" creationId="{BD9FB283-0600-292B-1D7C-F75F9B1347A0}"/>
          </ac:spMkLst>
        </pc:spChg>
      </pc:sldChg>
      <pc:sldChg chg="addSp delSp modSp mod modAnim">
        <pc:chgData name="Charlotte Bell" userId="d045411f-2136-46bd-90b3-696db0ace825" providerId="ADAL" clId="{6D46AAEC-D2E0-4585-A734-3AEAD174EC8B}" dt="2024-09-26T08:22:36.300" v="209"/>
        <pc:sldMkLst>
          <pc:docMk/>
          <pc:sldMk cId="0" sldId="257"/>
        </pc:sldMkLst>
        <pc:spChg chg="add mod">
          <ac:chgData name="Charlotte Bell" userId="d045411f-2136-46bd-90b3-696db0ace825" providerId="ADAL" clId="{6D46AAEC-D2E0-4585-A734-3AEAD174EC8B}" dt="2024-09-26T08:19:48.382" v="181"/>
          <ac:spMkLst>
            <pc:docMk/>
            <pc:sldMk cId="0" sldId="257"/>
            <ac:spMk id="3" creationId="{49AF28D7-BEDD-EF4F-5377-1E2670EA4544}"/>
          </ac:spMkLst>
        </pc:spChg>
        <pc:spChg chg="del">
          <ac:chgData name="Charlotte Bell" userId="d045411f-2136-46bd-90b3-696db0ace825" providerId="ADAL" clId="{6D46AAEC-D2E0-4585-A734-3AEAD174EC8B}" dt="2024-09-26T08:19:47.277" v="180" actId="478"/>
          <ac:spMkLst>
            <pc:docMk/>
            <pc:sldMk cId="0" sldId="257"/>
            <ac:spMk id="4" creationId="{00000000-0000-0000-0000-000000000000}"/>
          </ac:spMkLst>
        </pc:spChg>
        <pc:picChg chg="mod">
          <ac:chgData name="Charlotte Bell" userId="d045411f-2136-46bd-90b3-696db0ace825" providerId="ADAL" clId="{6D46AAEC-D2E0-4585-A734-3AEAD174EC8B}" dt="2024-09-26T08:22:34.371" v="208" actId="1076"/>
          <ac:picMkLst>
            <pc:docMk/>
            <pc:sldMk cId="0" sldId="257"/>
            <ac:picMk id="11" creationId="{C51255E6-2914-C87E-6970-1B7040C0BC7C}"/>
          </ac:picMkLst>
        </pc:picChg>
      </pc:sldChg>
      <pc:sldChg chg="addSp delSp modSp mod ord delAnim modAnim">
        <pc:chgData name="Charlotte Bell" userId="d045411f-2136-46bd-90b3-696db0ace825" providerId="ADAL" clId="{6D46AAEC-D2E0-4585-A734-3AEAD174EC8B}" dt="2024-09-26T08:22:50.885" v="212" actId="1076"/>
        <pc:sldMkLst>
          <pc:docMk/>
          <pc:sldMk cId="0" sldId="258"/>
        </pc:sldMkLst>
        <pc:spChg chg="del">
          <ac:chgData name="Charlotte Bell" userId="d045411f-2136-46bd-90b3-696db0ace825" providerId="ADAL" clId="{6D46AAEC-D2E0-4585-A734-3AEAD174EC8B}" dt="2024-09-26T08:19:44.386" v="178" actId="478"/>
          <ac:spMkLst>
            <pc:docMk/>
            <pc:sldMk cId="0" sldId="258"/>
            <ac:spMk id="3" creationId="{00000000-0000-0000-0000-000000000000}"/>
          </ac:spMkLst>
        </pc:spChg>
        <pc:spChg chg="mod">
          <ac:chgData name="Charlotte Bell" userId="d045411f-2136-46bd-90b3-696db0ace825" providerId="ADAL" clId="{6D46AAEC-D2E0-4585-A734-3AEAD174EC8B}" dt="2024-09-24T11:48:13.461" v="34" actId="1076"/>
          <ac:spMkLst>
            <pc:docMk/>
            <pc:sldMk cId="0" sldId="258"/>
            <ac:spMk id="4" creationId="{00000000-0000-0000-0000-000000000000}"/>
          </ac:spMkLst>
        </pc:spChg>
        <pc:spChg chg="del mod">
          <ac:chgData name="Charlotte Bell" userId="d045411f-2136-46bd-90b3-696db0ace825" providerId="ADAL" clId="{6D46AAEC-D2E0-4585-A734-3AEAD174EC8B}" dt="2024-09-24T11:46:16.638" v="15" actId="478"/>
          <ac:spMkLst>
            <pc:docMk/>
            <pc:sldMk cId="0" sldId="258"/>
            <ac:spMk id="6" creationId="{00000000-0000-0000-0000-000000000000}"/>
          </ac:spMkLst>
        </pc:spChg>
        <pc:spChg chg="add mod">
          <ac:chgData name="Charlotte Bell" userId="d045411f-2136-46bd-90b3-696db0ace825" providerId="ADAL" clId="{6D46AAEC-D2E0-4585-A734-3AEAD174EC8B}" dt="2024-09-26T08:19:45.474" v="179"/>
          <ac:spMkLst>
            <pc:docMk/>
            <pc:sldMk cId="0" sldId="258"/>
            <ac:spMk id="6" creationId="{F7AFE5FD-1060-5E9E-AE82-6C91A105C3C7}"/>
          </ac:spMkLst>
        </pc:spChg>
        <pc:spChg chg="mod">
          <ac:chgData name="Charlotte Bell" userId="d045411f-2136-46bd-90b3-696db0ace825" providerId="ADAL" clId="{6D46AAEC-D2E0-4585-A734-3AEAD174EC8B}" dt="2024-09-24T11:46:32.038" v="25" actId="1038"/>
          <ac:spMkLst>
            <pc:docMk/>
            <pc:sldMk cId="0" sldId="258"/>
            <ac:spMk id="8" creationId="{00000000-0000-0000-0000-000000000000}"/>
          </ac:spMkLst>
        </pc:spChg>
        <pc:spChg chg="add mod">
          <ac:chgData name="Charlotte Bell" userId="d045411f-2136-46bd-90b3-696db0ace825" providerId="ADAL" clId="{6D46AAEC-D2E0-4585-A734-3AEAD174EC8B}" dt="2024-09-24T11:46:32.038" v="25" actId="1038"/>
          <ac:spMkLst>
            <pc:docMk/>
            <pc:sldMk cId="0" sldId="258"/>
            <ac:spMk id="9" creationId="{5F8C8B4A-B9C8-29F4-CD0C-E47CE4398CAB}"/>
          </ac:spMkLst>
        </pc:spChg>
        <pc:picChg chg="mod">
          <ac:chgData name="Charlotte Bell" userId="d045411f-2136-46bd-90b3-696db0ace825" providerId="ADAL" clId="{6D46AAEC-D2E0-4585-A734-3AEAD174EC8B}" dt="2024-09-26T08:22:50.885" v="212" actId="1076"/>
          <ac:picMkLst>
            <pc:docMk/>
            <pc:sldMk cId="0" sldId="258"/>
            <ac:picMk id="7" creationId="{0B83A294-2DD6-D503-9476-7949FD86AAA2}"/>
          </ac:picMkLst>
        </pc:picChg>
      </pc:sldChg>
      <pc:sldChg chg="addSp delSp modSp mod modAnim">
        <pc:chgData name="Charlotte Bell" userId="d045411f-2136-46bd-90b3-696db0ace825" providerId="ADAL" clId="{6D46AAEC-D2E0-4585-A734-3AEAD174EC8B}" dt="2024-09-26T08:23:00.066" v="214"/>
        <pc:sldMkLst>
          <pc:docMk/>
          <pc:sldMk cId="0" sldId="259"/>
        </pc:sldMkLst>
        <pc:spChg chg="add mod">
          <ac:chgData name="Charlotte Bell" userId="d045411f-2136-46bd-90b3-696db0ace825" providerId="ADAL" clId="{6D46AAEC-D2E0-4585-A734-3AEAD174EC8B}" dt="2024-09-26T08:19:51.411" v="183"/>
          <ac:spMkLst>
            <pc:docMk/>
            <pc:sldMk cId="0" sldId="259"/>
            <ac:spMk id="3" creationId="{AE7F8AB6-35EA-DA52-0828-E79E1197D9F1}"/>
          </ac:spMkLst>
        </pc:spChg>
        <pc:spChg chg="del">
          <ac:chgData name="Charlotte Bell" userId="d045411f-2136-46bd-90b3-696db0ace825" providerId="ADAL" clId="{6D46AAEC-D2E0-4585-A734-3AEAD174EC8B}" dt="2024-09-26T08:19:50.285" v="182" actId="478"/>
          <ac:spMkLst>
            <pc:docMk/>
            <pc:sldMk cId="0" sldId="259"/>
            <ac:spMk id="4" creationId="{00000000-0000-0000-0000-000000000000}"/>
          </ac:spMkLst>
        </pc:spChg>
        <pc:picChg chg="mod">
          <ac:chgData name="Charlotte Bell" userId="d045411f-2136-46bd-90b3-696db0ace825" providerId="ADAL" clId="{6D46AAEC-D2E0-4585-A734-3AEAD174EC8B}" dt="2024-09-26T08:22:57.152" v="213" actId="1076"/>
          <ac:picMkLst>
            <pc:docMk/>
            <pc:sldMk cId="0" sldId="259"/>
            <ac:picMk id="6" creationId="{FAC019E4-808E-B448-68FD-AA39CBC48372}"/>
          </ac:picMkLst>
        </pc:picChg>
      </pc:sldChg>
      <pc:sldChg chg="del">
        <pc:chgData name="Charlotte Bell" userId="d045411f-2136-46bd-90b3-696db0ace825" providerId="ADAL" clId="{6D46AAEC-D2E0-4585-A734-3AEAD174EC8B}" dt="2024-09-24T11:54:00.851" v="78" actId="47"/>
        <pc:sldMkLst>
          <pc:docMk/>
          <pc:sldMk cId="0" sldId="261"/>
        </pc:sldMkLst>
      </pc:sldChg>
      <pc:sldChg chg="addSp delSp modSp mod modAnim">
        <pc:chgData name="Charlotte Bell" userId="d045411f-2136-46bd-90b3-696db0ace825" providerId="ADAL" clId="{6D46AAEC-D2E0-4585-A734-3AEAD174EC8B}" dt="2024-09-26T08:27:44.870" v="228"/>
        <pc:sldMkLst>
          <pc:docMk/>
          <pc:sldMk cId="0" sldId="262"/>
        </pc:sldMkLst>
        <pc:spChg chg="del">
          <ac:chgData name="Charlotte Bell" userId="d045411f-2136-46bd-90b3-696db0ace825" providerId="ADAL" clId="{6D46AAEC-D2E0-4585-A734-3AEAD174EC8B}" dt="2024-09-26T08:20:02.081" v="190" actId="478"/>
          <ac:spMkLst>
            <pc:docMk/>
            <pc:sldMk cId="0" sldId="262"/>
            <ac:spMk id="3" creationId="{00000000-0000-0000-0000-000000000000}"/>
          </ac:spMkLst>
        </pc:spChg>
        <pc:spChg chg="add mod">
          <ac:chgData name="Charlotte Bell" userId="d045411f-2136-46bd-90b3-696db0ace825" providerId="ADAL" clId="{6D46AAEC-D2E0-4585-A734-3AEAD174EC8B}" dt="2024-09-26T08:20:03.177" v="191"/>
          <ac:spMkLst>
            <pc:docMk/>
            <pc:sldMk cId="0" sldId="262"/>
            <ac:spMk id="20" creationId="{6CAA83A2-3A8C-A805-D2F5-D805D2A034C1}"/>
          </ac:spMkLst>
        </pc:spChg>
        <pc:picChg chg="mod">
          <ac:chgData name="Charlotte Bell" userId="d045411f-2136-46bd-90b3-696db0ace825" providerId="ADAL" clId="{6D46AAEC-D2E0-4585-A734-3AEAD174EC8B}" dt="2024-09-26T08:23:11.205" v="216" actId="1076"/>
          <ac:picMkLst>
            <pc:docMk/>
            <pc:sldMk cId="0" sldId="262"/>
            <ac:picMk id="19" creationId="{5253A335-9FB4-E03B-A373-18C0B0B2F842}"/>
          </ac:picMkLst>
        </pc:picChg>
      </pc:sldChg>
      <pc:sldChg chg="addSp delSp modSp mod">
        <pc:chgData name="Charlotte Bell" userId="d045411f-2136-46bd-90b3-696db0ace825" providerId="ADAL" clId="{6D46AAEC-D2E0-4585-A734-3AEAD174EC8B}" dt="2024-09-26T08:20:06.859" v="193"/>
        <pc:sldMkLst>
          <pc:docMk/>
          <pc:sldMk cId="0" sldId="263"/>
        </pc:sldMkLst>
        <pc:spChg chg="del">
          <ac:chgData name="Charlotte Bell" userId="d045411f-2136-46bd-90b3-696db0ace825" providerId="ADAL" clId="{6D46AAEC-D2E0-4585-A734-3AEAD174EC8B}" dt="2024-09-26T08:20:05.484" v="192" actId="478"/>
          <ac:spMkLst>
            <pc:docMk/>
            <pc:sldMk cId="0" sldId="263"/>
            <ac:spMk id="4" creationId="{00000000-0000-0000-0000-000000000000}"/>
          </ac:spMkLst>
        </pc:spChg>
        <pc:spChg chg="add mod">
          <ac:chgData name="Charlotte Bell" userId="d045411f-2136-46bd-90b3-696db0ace825" providerId="ADAL" clId="{6D46AAEC-D2E0-4585-A734-3AEAD174EC8B}" dt="2024-09-26T08:20:06.859" v="193"/>
          <ac:spMkLst>
            <pc:docMk/>
            <pc:sldMk cId="0" sldId="263"/>
            <ac:spMk id="10" creationId="{ECA354A9-AE56-8333-4DE2-37843EEE6259}"/>
          </ac:spMkLst>
        </pc:spChg>
      </pc:sldChg>
      <pc:sldChg chg="addSp delSp modSp mod delAnim modAnim">
        <pc:chgData name="Charlotte Bell" userId="d045411f-2136-46bd-90b3-696db0ace825" providerId="ADAL" clId="{6D46AAEC-D2E0-4585-A734-3AEAD174EC8B}" dt="2024-09-26T08:25:49.653" v="221" actId="1076"/>
        <pc:sldMkLst>
          <pc:docMk/>
          <pc:sldMk cId="0" sldId="264"/>
        </pc:sldMkLst>
        <pc:spChg chg="del">
          <ac:chgData name="Charlotte Bell" userId="d045411f-2136-46bd-90b3-696db0ace825" providerId="ADAL" clId="{6D46AAEC-D2E0-4585-A734-3AEAD174EC8B}" dt="2024-09-26T08:20:08.852" v="194" actId="478"/>
          <ac:spMkLst>
            <pc:docMk/>
            <pc:sldMk cId="0" sldId="264"/>
            <ac:spMk id="3" creationId="{00000000-0000-0000-0000-000000000000}"/>
          </ac:spMkLst>
        </pc:spChg>
        <pc:spChg chg="add mod">
          <ac:chgData name="Charlotte Bell" userId="d045411f-2136-46bd-90b3-696db0ace825" providerId="ADAL" clId="{6D46AAEC-D2E0-4585-A734-3AEAD174EC8B}" dt="2024-09-24T14:12:19.234" v="166" actId="1076"/>
          <ac:spMkLst>
            <pc:docMk/>
            <pc:sldMk cId="0" sldId="264"/>
            <ac:spMk id="6" creationId="{923963A1-7799-2E83-893F-11ECE3B945D1}"/>
          </ac:spMkLst>
        </pc:spChg>
        <pc:spChg chg="mod">
          <ac:chgData name="Charlotte Bell" userId="d045411f-2136-46bd-90b3-696db0ace825" providerId="ADAL" clId="{6D46AAEC-D2E0-4585-A734-3AEAD174EC8B}" dt="2024-09-24T14:12:13.124" v="164" actId="1076"/>
          <ac:spMkLst>
            <pc:docMk/>
            <pc:sldMk cId="0" sldId="264"/>
            <ac:spMk id="7" creationId="{00000000-0000-0000-0000-000000000000}"/>
          </ac:spMkLst>
        </pc:spChg>
        <pc:spChg chg="add mod">
          <ac:chgData name="Charlotte Bell" userId="d045411f-2136-46bd-90b3-696db0ace825" providerId="ADAL" clId="{6D46AAEC-D2E0-4585-A734-3AEAD174EC8B}" dt="2024-09-26T08:20:10.033" v="195"/>
          <ac:spMkLst>
            <pc:docMk/>
            <pc:sldMk cId="0" sldId="264"/>
            <ac:spMk id="10" creationId="{CC34AE62-D6F8-8089-E6D4-FAA8573606D8}"/>
          </ac:spMkLst>
        </pc:spChg>
        <pc:picChg chg="mod">
          <ac:chgData name="Charlotte Bell" userId="d045411f-2136-46bd-90b3-696db0ace825" providerId="ADAL" clId="{6D46AAEC-D2E0-4585-A734-3AEAD174EC8B}" dt="2024-09-26T08:25:49.653" v="221" actId="1076"/>
          <ac:picMkLst>
            <pc:docMk/>
            <pc:sldMk cId="0" sldId="264"/>
            <ac:picMk id="8" creationId="{A3C1EA9D-F210-4744-B941-1529B6932253}"/>
          </ac:picMkLst>
        </pc:picChg>
        <pc:picChg chg="add del mod">
          <ac:chgData name="Charlotte Bell" userId="d045411f-2136-46bd-90b3-696db0ace825" providerId="ADAL" clId="{6D46AAEC-D2E0-4585-A734-3AEAD174EC8B}" dt="2024-09-26T08:25:46.604" v="220" actId="478"/>
          <ac:picMkLst>
            <pc:docMk/>
            <pc:sldMk cId="0" sldId="264"/>
            <ac:picMk id="11" creationId="{0EC7939C-6926-D982-F328-6F94993785F8}"/>
          </ac:picMkLst>
        </pc:picChg>
      </pc:sldChg>
      <pc:sldChg chg="del">
        <pc:chgData name="Charlotte Bell" userId="d045411f-2136-46bd-90b3-696db0ace825" providerId="ADAL" clId="{6D46AAEC-D2E0-4585-A734-3AEAD174EC8B}" dt="2024-09-24T14:13:50.615" v="170" actId="47"/>
        <pc:sldMkLst>
          <pc:docMk/>
          <pc:sldMk cId="0" sldId="265"/>
        </pc:sldMkLst>
      </pc:sldChg>
      <pc:sldChg chg="del">
        <pc:chgData name="Charlotte Bell" userId="d045411f-2136-46bd-90b3-696db0ace825" providerId="ADAL" clId="{6D46AAEC-D2E0-4585-A734-3AEAD174EC8B}" dt="2024-09-24T11:52:13.054" v="62" actId="47"/>
        <pc:sldMkLst>
          <pc:docMk/>
          <pc:sldMk cId="2123790688" sldId="335"/>
        </pc:sldMkLst>
      </pc:sldChg>
      <pc:sldChg chg="addSp delSp modSp mod modAnim">
        <pc:chgData name="Charlotte Bell" userId="d045411f-2136-46bd-90b3-696db0ace825" providerId="ADAL" clId="{6D46AAEC-D2E0-4585-A734-3AEAD174EC8B}" dt="2024-09-26T09:15:15.406" v="251" actId="1035"/>
        <pc:sldMkLst>
          <pc:docMk/>
          <pc:sldMk cId="661008828" sldId="336"/>
        </pc:sldMkLst>
        <pc:spChg chg="add mod ord">
          <ac:chgData name="Charlotte Bell" userId="d045411f-2136-46bd-90b3-696db0ace825" providerId="ADAL" clId="{6D46AAEC-D2E0-4585-A734-3AEAD174EC8B}" dt="2024-09-24T13:34:23.883" v="108" actId="167"/>
          <ac:spMkLst>
            <pc:docMk/>
            <pc:sldMk cId="661008828" sldId="336"/>
            <ac:spMk id="2" creationId="{9691BB15-251F-0D1E-4D98-5AE5095A7831}"/>
          </ac:spMkLst>
        </pc:spChg>
        <pc:spChg chg="mod">
          <ac:chgData name="Charlotte Bell" userId="d045411f-2136-46bd-90b3-696db0ace825" providerId="ADAL" clId="{6D46AAEC-D2E0-4585-A734-3AEAD174EC8B}" dt="2024-09-24T11:50:59.414" v="53" actId="1076"/>
          <ac:spMkLst>
            <pc:docMk/>
            <pc:sldMk cId="661008828" sldId="336"/>
            <ac:spMk id="3" creationId="{61DF4694-1BB5-29AD-63A6-3F0EF02629B1}"/>
          </ac:spMkLst>
        </pc:spChg>
        <pc:spChg chg="mod">
          <ac:chgData name="Charlotte Bell" userId="d045411f-2136-46bd-90b3-696db0ace825" providerId="ADAL" clId="{6D46AAEC-D2E0-4585-A734-3AEAD174EC8B}" dt="2024-09-24T13:34:56.816" v="119" actId="1076"/>
          <ac:spMkLst>
            <pc:docMk/>
            <pc:sldMk cId="661008828" sldId="336"/>
            <ac:spMk id="4" creationId="{D63F5539-501A-6C51-684A-7B09357F0394}"/>
          </ac:spMkLst>
        </pc:spChg>
        <pc:spChg chg="mod">
          <ac:chgData name="Charlotte Bell" userId="d045411f-2136-46bd-90b3-696db0ace825" providerId="ADAL" clId="{6D46AAEC-D2E0-4585-A734-3AEAD174EC8B}" dt="2024-09-24T13:34:54.769" v="118" actId="1076"/>
          <ac:spMkLst>
            <pc:docMk/>
            <pc:sldMk cId="661008828" sldId="336"/>
            <ac:spMk id="5" creationId="{ADBF9641-BA87-588F-E7E4-67B72C9B2DD9}"/>
          </ac:spMkLst>
        </pc:spChg>
        <pc:spChg chg="mod">
          <ac:chgData name="Charlotte Bell" userId="d045411f-2136-46bd-90b3-696db0ace825" providerId="ADAL" clId="{6D46AAEC-D2E0-4585-A734-3AEAD174EC8B}" dt="2024-09-24T13:34:44.630" v="114" actId="1076"/>
          <ac:spMkLst>
            <pc:docMk/>
            <pc:sldMk cId="661008828" sldId="336"/>
            <ac:spMk id="6" creationId="{00000000-0000-0000-0000-000000000000}"/>
          </ac:spMkLst>
        </pc:spChg>
        <pc:spChg chg="mod">
          <ac:chgData name="Charlotte Bell" userId="d045411f-2136-46bd-90b3-696db0ace825" providerId="ADAL" clId="{6D46AAEC-D2E0-4585-A734-3AEAD174EC8B}" dt="2024-09-24T13:34:53.663" v="117" actId="1076"/>
          <ac:spMkLst>
            <pc:docMk/>
            <pc:sldMk cId="661008828" sldId="336"/>
            <ac:spMk id="7" creationId="{BCAAD3A9-0C3F-781A-9492-EC9CA443A18C}"/>
          </ac:spMkLst>
        </pc:spChg>
        <pc:spChg chg="add mod ord">
          <ac:chgData name="Charlotte Bell" userId="d045411f-2136-46bd-90b3-696db0ace825" providerId="ADAL" clId="{6D46AAEC-D2E0-4585-A734-3AEAD174EC8B}" dt="2024-09-24T13:34:38.903" v="113" actId="1076"/>
          <ac:spMkLst>
            <pc:docMk/>
            <pc:sldMk cId="661008828" sldId="336"/>
            <ac:spMk id="8" creationId="{0B8E6306-90E8-9813-9BA0-2CC5DE9F6737}"/>
          </ac:spMkLst>
        </pc:spChg>
        <pc:spChg chg="add mod">
          <ac:chgData name="Charlotte Bell" userId="d045411f-2136-46bd-90b3-696db0ace825" providerId="ADAL" clId="{6D46AAEC-D2E0-4585-A734-3AEAD174EC8B}" dt="2024-09-26T08:19:57.762" v="187"/>
          <ac:spMkLst>
            <pc:docMk/>
            <pc:sldMk cId="661008828" sldId="336"/>
            <ac:spMk id="9" creationId="{06585C35-418B-C622-134C-96ADF19F609D}"/>
          </ac:spMkLst>
        </pc:spChg>
        <pc:spChg chg="mod">
          <ac:chgData name="Charlotte Bell" userId="d045411f-2136-46bd-90b3-696db0ace825" providerId="ADAL" clId="{6D46AAEC-D2E0-4585-A734-3AEAD174EC8B}" dt="2024-09-24T13:34:48.137" v="115" actId="1076"/>
          <ac:spMkLst>
            <pc:docMk/>
            <pc:sldMk cId="661008828" sldId="336"/>
            <ac:spMk id="16" creationId="{00000000-0000-0000-0000-000000000000}"/>
          </ac:spMkLst>
        </pc:spChg>
        <pc:spChg chg="mod">
          <ac:chgData name="Charlotte Bell" userId="d045411f-2136-46bd-90b3-696db0ace825" providerId="ADAL" clId="{6D46AAEC-D2E0-4585-A734-3AEAD174EC8B}" dt="2024-09-24T13:34:51.057" v="116" actId="1076"/>
          <ac:spMkLst>
            <pc:docMk/>
            <pc:sldMk cId="661008828" sldId="336"/>
            <ac:spMk id="17" creationId="{00000000-0000-0000-0000-000000000000}"/>
          </ac:spMkLst>
        </pc:spChg>
        <pc:spChg chg="del mod">
          <ac:chgData name="Charlotte Bell" userId="d045411f-2136-46bd-90b3-696db0ace825" providerId="ADAL" clId="{6D46AAEC-D2E0-4585-A734-3AEAD174EC8B}" dt="2024-09-24T13:34:25.780" v="109" actId="478"/>
          <ac:spMkLst>
            <pc:docMk/>
            <pc:sldMk cId="661008828" sldId="336"/>
            <ac:spMk id="32" creationId="{08EFFD27-F4B5-9896-7326-9C5CF92ED98C}"/>
          </ac:spMkLst>
        </pc:spChg>
        <pc:spChg chg="del mod">
          <ac:chgData name="Charlotte Bell" userId="d045411f-2136-46bd-90b3-696db0ace825" providerId="ADAL" clId="{6D46AAEC-D2E0-4585-A734-3AEAD174EC8B}" dt="2024-09-24T13:34:19.566" v="106" actId="478"/>
          <ac:spMkLst>
            <pc:docMk/>
            <pc:sldMk cId="661008828" sldId="336"/>
            <ac:spMk id="33" creationId="{AFE3CE3A-00CD-4CAB-8EAA-31E9982C6298}"/>
          </ac:spMkLst>
        </pc:spChg>
        <pc:spChg chg="mod">
          <ac:chgData name="Charlotte Bell" userId="d045411f-2136-46bd-90b3-696db0ace825" providerId="ADAL" clId="{6D46AAEC-D2E0-4585-A734-3AEAD174EC8B}" dt="2024-09-24T13:34:10.326" v="103" actId="14100"/>
          <ac:spMkLst>
            <pc:docMk/>
            <pc:sldMk cId="661008828" sldId="336"/>
            <ac:spMk id="34" creationId="{748C59A4-7143-3F62-62BB-DD14B39D50BA}"/>
          </ac:spMkLst>
        </pc:spChg>
        <pc:grpChg chg="mod">
          <ac:chgData name="Charlotte Bell" userId="d045411f-2136-46bd-90b3-696db0ace825" providerId="ADAL" clId="{6D46AAEC-D2E0-4585-A734-3AEAD174EC8B}" dt="2024-09-24T13:33:49.702" v="99" actId="1076"/>
          <ac:grpSpMkLst>
            <pc:docMk/>
            <pc:sldMk cId="661008828" sldId="336"/>
            <ac:grpSpMk id="36" creationId="{62F5F7BA-BDB2-97B9-4339-CE77218BBBF1}"/>
          </ac:grpSpMkLst>
        </pc:grpChg>
        <pc:grpChg chg="mod">
          <ac:chgData name="Charlotte Bell" userId="d045411f-2136-46bd-90b3-696db0ace825" providerId="ADAL" clId="{6D46AAEC-D2E0-4585-A734-3AEAD174EC8B}" dt="2024-09-24T13:33:53.338" v="100" actId="1076"/>
          <ac:grpSpMkLst>
            <pc:docMk/>
            <pc:sldMk cId="661008828" sldId="336"/>
            <ac:grpSpMk id="37" creationId="{83F9B63A-CEA5-A4E1-1BA0-C995C3F6EC8E}"/>
          </ac:grpSpMkLst>
        </pc:grpChg>
        <pc:grpChg chg="mod">
          <ac:chgData name="Charlotte Bell" userId="d045411f-2136-46bd-90b3-696db0ace825" providerId="ADAL" clId="{6D46AAEC-D2E0-4585-A734-3AEAD174EC8B}" dt="2024-09-24T13:39:28.348" v="134" actId="1037"/>
          <ac:grpSpMkLst>
            <pc:docMk/>
            <pc:sldMk cId="661008828" sldId="336"/>
            <ac:grpSpMk id="38" creationId="{D09AA3BA-1356-9EF9-CCC7-A89046A8B001}"/>
          </ac:grpSpMkLst>
        </pc:grpChg>
        <pc:picChg chg="mod">
          <ac:chgData name="Charlotte Bell" userId="d045411f-2136-46bd-90b3-696db0ace825" providerId="ADAL" clId="{6D46AAEC-D2E0-4585-A734-3AEAD174EC8B}" dt="2024-09-26T09:15:15.406" v="251" actId="1035"/>
          <ac:picMkLst>
            <pc:docMk/>
            <pc:sldMk cId="661008828" sldId="336"/>
            <ac:picMk id="11" creationId="{026589B7-2A30-E764-F550-AC51BE02943B}"/>
          </ac:picMkLst>
        </pc:picChg>
        <pc:picChg chg="del">
          <ac:chgData name="Charlotte Bell" userId="d045411f-2136-46bd-90b3-696db0ace825" providerId="ADAL" clId="{6D46AAEC-D2E0-4585-A734-3AEAD174EC8B}" dt="2024-09-26T08:19:56.522" v="186" actId="478"/>
          <ac:picMkLst>
            <pc:docMk/>
            <pc:sldMk cId="661008828" sldId="336"/>
            <ac:picMk id="20" creationId="{EA73B829-693B-4CF8-C539-E2838243F178}"/>
          </ac:picMkLst>
        </pc:picChg>
      </pc:sldChg>
      <pc:sldChg chg="addSp delSp modSp del mod delAnim modAnim">
        <pc:chgData name="Charlotte Bell" userId="d045411f-2136-46bd-90b3-696db0ace825" providerId="ADAL" clId="{6D46AAEC-D2E0-4585-A734-3AEAD174EC8B}" dt="2024-09-24T13:36:00.004" v="132" actId="47"/>
        <pc:sldMkLst>
          <pc:docMk/>
          <pc:sldMk cId="3701723367" sldId="337"/>
        </pc:sldMkLst>
        <pc:spChg chg="del">
          <ac:chgData name="Charlotte Bell" userId="d045411f-2136-46bd-90b3-696db0ace825" providerId="ADAL" clId="{6D46AAEC-D2E0-4585-A734-3AEAD174EC8B}" dt="2024-09-24T11:51:07.997" v="56" actId="478"/>
          <ac:spMkLst>
            <pc:docMk/>
            <pc:sldMk cId="3701723367" sldId="337"/>
            <ac:spMk id="3" creationId="{61DF4694-1BB5-29AD-63A6-3F0EF02629B1}"/>
          </ac:spMkLst>
        </pc:spChg>
        <pc:spChg chg="del">
          <ac:chgData name="Charlotte Bell" userId="d045411f-2136-46bd-90b3-696db0ace825" providerId="ADAL" clId="{6D46AAEC-D2E0-4585-A734-3AEAD174EC8B}" dt="2024-09-24T11:50:00.187" v="40" actId="478"/>
          <ac:spMkLst>
            <pc:docMk/>
            <pc:sldMk cId="3701723367" sldId="337"/>
            <ac:spMk id="4" creationId="{D63F5539-501A-6C51-684A-7B09357F0394}"/>
          </ac:spMkLst>
        </pc:spChg>
        <pc:spChg chg="del">
          <ac:chgData name="Charlotte Bell" userId="d045411f-2136-46bd-90b3-696db0ace825" providerId="ADAL" clId="{6D46AAEC-D2E0-4585-A734-3AEAD174EC8B}" dt="2024-09-24T11:50:00.187" v="40" actId="478"/>
          <ac:spMkLst>
            <pc:docMk/>
            <pc:sldMk cId="3701723367" sldId="337"/>
            <ac:spMk id="5" creationId="{ADBF9641-BA87-588F-E7E4-67B72C9B2DD9}"/>
          </ac:spMkLst>
        </pc:spChg>
        <pc:spChg chg="del">
          <ac:chgData name="Charlotte Bell" userId="d045411f-2136-46bd-90b3-696db0ace825" providerId="ADAL" clId="{6D46AAEC-D2E0-4585-A734-3AEAD174EC8B}" dt="2024-09-24T11:49:57.384" v="39" actId="478"/>
          <ac:spMkLst>
            <pc:docMk/>
            <pc:sldMk cId="3701723367" sldId="337"/>
            <ac:spMk id="6" creationId="{00000000-0000-0000-0000-000000000000}"/>
          </ac:spMkLst>
        </pc:spChg>
        <pc:spChg chg="del">
          <ac:chgData name="Charlotte Bell" userId="d045411f-2136-46bd-90b3-696db0ace825" providerId="ADAL" clId="{6D46AAEC-D2E0-4585-A734-3AEAD174EC8B}" dt="2024-09-24T11:50:00.187" v="40" actId="478"/>
          <ac:spMkLst>
            <pc:docMk/>
            <pc:sldMk cId="3701723367" sldId="337"/>
            <ac:spMk id="7" creationId="{BCAAD3A9-0C3F-781A-9492-EC9CA443A18C}"/>
          </ac:spMkLst>
        </pc:spChg>
        <pc:spChg chg="add mod">
          <ac:chgData name="Charlotte Bell" userId="d045411f-2136-46bd-90b3-696db0ace825" providerId="ADAL" clId="{6D46AAEC-D2E0-4585-A734-3AEAD174EC8B}" dt="2024-09-24T11:51:08.861" v="57"/>
          <ac:spMkLst>
            <pc:docMk/>
            <pc:sldMk cId="3701723367" sldId="337"/>
            <ac:spMk id="8" creationId="{D7E820C4-0D80-CB59-0698-BAF0D9394BA3}"/>
          </ac:spMkLst>
        </pc:spChg>
        <pc:spChg chg="del">
          <ac:chgData name="Charlotte Bell" userId="d045411f-2136-46bd-90b3-696db0ace825" providerId="ADAL" clId="{6D46AAEC-D2E0-4585-A734-3AEAD174EC8B}" dt="2024-09-24T11:49:57.384" v="39" actId="478"/>
          <ac:spMkLst>
            <pc:docMk/>
            <pc:sldMk cId="3701723367" sldId="337"/>
            <ac:spMk id="16" creationId="{00000000-0000-0000-0000-000000000000}"/>
          </ac:spMkLst>
        </pc:spChg>
        <pc:spChg chg="del">
          <ac:chgData name="Charlotte Bell" userId="d045411f-2136-46bd-90b3-696db0ace825" providerId="ADAL" clId="{6D46AAEC-D2E0-4585-A734-3AEAD174EC8B}" dt="2024-09-24T11:49:57.384" v="39" actId="478"/>
          <ac:spMkLst>
            <pc:docMk/>
            <pc:sldMk cId="3701723367" sldId="337"/>
            <ac:spMk id="17" creationId="{00000000-0000-0000-0000-000000000000}"/>
          </ac:spMkLst>
        </pc:spChg>
        <pc:spChg chg="add del">
          <ac:chgData name="Charlotte Bell" userId="d045411f-2136-46bd-90b3-696db0ace825" providerId="ADAL" clId="{6D46AAEC-D2E0-4585-A734-3AEAD174EC8B}" dt="2024-09-24T11:51:05.839" v="55" actId="478"/>
          <ac:spMkLst>
            <pc:docMk/>
            <pc:sldMk cId="3701723367" sldId="337"/>
            <ac:spMk id="21" creationId="{01FDA526-4874-17DF-DB41-1FC3A00A6269}"/>
          </ac:spMkLst>
        </pc:spChg>
        <pc:spChg chg="mod">
          <ac:chgData name="Charlotte Bell" userId="d045411f-2136-46bd-90b3-696db0ace825" providerId="ADAL" clId="{6D46AAEC-D2E0-4585-A734-3AEAD174EC8B}" dt="2024-09-24T13:33:40.708" v="96" actId="1038"/>
          <ac:spMkLst>
            <pc:docMk/>
            <pc:sldMk cId="3701723367" sldId="337"/>
            <ac:spMk id="24" creationId="{68C93088-A4B3-5823-2C6A-C84B2AF9D87F}"/>
          </ac:spMkLst>
        </pc:spChg>
        <pc:spChg chg="mod">
          <ac:chgData name="Charlotte Bell" userId="d045411f-2136-46bd-90b3-696db0ace825" providerId="ADAL" clId="{6D46AAEC-D2E0-4585-A734-3AEAD174EC8B}" dt="2024-09-24T11:50:03.646" v="41" actId="14100"/>
          <ac:spMkLst>
            <pc:docMk/>
            <pc:sldMk cId="3701723367" sldId="337"/>
            <ac:spMk id="32" creationId="{08EFFD27-F4B5-9896-7326-9C5CF92ED98C}"/>
          </ac:spMkLst>
        </pc:spChg>
        <pc:spChg chg="mod">
          <ac:chgData name="Charlotte Bell" userId="d045411f-2136-46bd-90b3-696db0ace825" providerId="ADAL" clId="{6D46AAEC-D2E0-4585-A734-3AEAD174EC8B}" dt="2024-09-24T11:50:06.025" v="42" actId="14100"/>
          <ac:spMkLst>
            <pc:docMk/>
            <pc:sldMk cId="3701723367" sldId="337"/>
            <ac:spMk id="33" creationId="{AFE3CE3A-00CD-4CAB-8EAA-31E9982C6298}"/>
          </ac:spMkLst>
        </pc:spChg>
        <pc:spChg chg="mod">
          <ac:chgData name="Charlotte Bell" userId="d045411f-2136-46bd-90b3-696db0ace825" providerId="ADAL" clId="{6D46AAEC-D2E0-4585-A734-3AEAD174EC8B}" dt="2024-09-24T11:50:08.945" v="43" actId="14100"/>
          <ac:spMkLst>
            <pc:docMk/>
            <pc:sldMk cId="3701723367" sldId="337"/>
            <ac:spMk id="34" creationId="{748C59A4-7143-3F62-62BB-DD14B39D50BA}"/>
          </ac:spMkLst>
        </pc:spChg>
        <pc:grpChg chg="mod">
          <ac:chgData name="Charlotte Bell" userId="d045411f-2136-46bd-90b3-696db0ace825" providerId="ADAL" clId="{6D46AAEC-D2E0-4585-A734-3AEAD174EC8B}" dt="2024-09-24T13:33:45.404" v="98" actId="1076"/>
          <ac:grpSpMkLst>
            <pc:docMk/>
            <pc:sldMk cId="3701723367" sldId="337"/>
            <ac:grpSpMk id="36" creationId="{62F5F7BA-BDB2-97B9-4339-CE77218BBBF1}"/>
          </ac:grpSpMkLst>
        </pc:grpChg>
        <pc:picChg chg="add mod">
          <ac:chgData name="Charlotte Bell" userId="d045411f-2136-46bd-90b3-696db0ace825" providerId="ADAL" clId="{6D46AAEC-D2E0-4585-A734-3AEAD174EC8B}" dt="2024-09-24T11:50:16.640" v="45"/>
          <ac:picMkLst>
            <pc:docMk/>
            <pc:sldMk cId="3701723367" sldId="337"/>
            <ac:picMk id="2" creationId="{1D1A1069-8EF8-FA9B-9B4B-5DDDDDDF124A}"/>
          </ac:picMkLst>
        </pc:picChg>
        <pc:picChg chg="del">
          <ac:chgData name="Charlotte Bell" userId="d045411f-2136-46bd-90b3-696db0ace825" providerId="ADAL" clId="{6D46AAEC-D2E0-4585-A734-3AEAD174EC8B}" dt="2024-09-24T11:50:14.532" v="44" actId="478"/>
          <ac:picMkLst>
            <pc:docMk/>
            <pc:sldMk cId="3701723367" sldId="337"/>
            <ac:picMk id="10" creationId="{84060479-4517-9103-C125-2710A2B7E61E}"/>
          </ac:picMkLst>
        </pc:picChg>
      </pc:sldChg>
      <pc:sldChg chg="del">
        <pc:chgData name="Charlotte Bell" userId="d045411f-2136-46bd-90b3-696db0ace825" providerId="ADAL" clId="{6D46AAEC-D2E0-4585-A734-3AEAD174EC8B}" dt="2024-09-24T11:49:27.867" v="37"/>
        <pc:sldMkLst>
          <pc:docMk/>
          <pc:sldMk cId="3865824611" sldId="337"/>
        </pc:sldMkLst>
      </pc:sldChg>
      <pc:sldChg chg="addSp delSp modSp del mod delAnim modAnim">
        <pc:chgData name="Charlotte Bell" userId="d045411f-2136-46bd-90b3-696db0ace825" providerId="ADAL" clId="{6D46AAEC-D2E0-4585-A734-3AEAD174EC8B}" dt="2024-09-24T13:35:51.300" v="131" actId="47"/>
        <pc:sldMkLst>
          <pc:docMk/>
          <pc:sldMk cId="2295658898" sldId="338"/>
        </pc:sldMkLst>
        <pc:spChg chg="add del">
          <ac:chgData name="Charlotte Bell" userId="d045411f-2136-46bd-90b3-696db0ace825" providerId="ADAL" clId="{6D46AAEC-D2E0-4585-A734-3AEAD174EC8B}" dt="2024-09-24T11:53:35.770" v="73" actId="478"/>
          <ac:spMkLst>
            <pc:docMk/>
            <pc:sldMk cId="2295658898" sldId="338"/>
            <ac:spMk id="5" creationId="{ADBF9641-BA87-588F-E7E4-67B72C9B2DD9}"/>
          </ac:spMkLst>
        </pc:spChg>
        <pc:spChg chg="add del">
          <ac:chgData name="Charlotte Bell" userId="d045411f-2136-46bd-90b3-696db0ace825" providerId="ADAL" clId="{6D46AAEC-D2E0-4585-A734-3AEAD174EC8B}" dt="2024-09-24T11:53:35.770" v="73" actId="478"/>
          <ac:spMkLst>
            <pc:docMk/>
            <pc:sldMk cId="2295658898" sldId="338"/>
            <ac:spMk id="7" creationId="{BCAAD3A9-0C3F-781A-9492-EC9CA443A18C}"/>
          </ac:spMkLst>
        </pc:spChg>
        <pc:spChg chg="add del">
          <ac:chgData name="Charlotte Bell" userId="d045411f-2136-46bd-90b3-696db0ace825" providerId="ADAL" clId="{6D46AAEC-D2E0-4585-A734-3AEAD174EC8B}" dt="2024-09-24T11:53:35.770" v="73" actId="478"/>
          <ac:spMkLst>
            <pc:docMk/>
            <pc:sldMk cId="2295658898" sldId="338"/>
            <ac:spMk id="16" creationId="{00000000-0000-0000-0000-000000000000}"/>
          </ac:spMkLst>
        </pc:spChg>
        <pc:spChg chg="add del">
          <ac:chgData name="Charlotte Bell" userId="d045411f-2136-46bd-90b3-696db0ace825" providerId="ADAL" clId="{6D46AAEC-D2E0-4585-A734-3AEAD174EC8B}" dt="2024-09-24T11:53:35.770" v="73" actId="478"/>
          <ac:spMkLst>
            <pc:docMk/>
            <pc:sldMk cId="2295658898" sldId="338"/>
            <ac:spMk id="17" creationId="{00000000-0000-0000-0000-000000000000}"/>
          </ac:spMkLst>
        </pc:spChg>
        <pc:spChg chg="add del">
          <ac:chgData name="Charlotte Bell" userId="d045411f-2136-46bd-90b3-696db0ace825" providerId="ADAL" clId="{6D46AAEC-D2E0-4585-A734-3AEAD174EC8B}" dt="2024-09-24T11:53:35.770" v="73" actId="478"/>
          <ac:spMkLst>
            <pc:docMk/>
            <pc:sldMk cId="2295658898" sldId="338"/>
            <ac:spMk id="33" creationId="{AFE3CE3A-00CD-4CAB-8EAA-31E9982C6298}"/>
          </ac:spMkLst>
        </pc:spChg>
        <pc:spChg chg="add del">
          <ac:chgData name="Charlotte Bell" userId="d045411f-2136-46bd-90b3-696db0ace825" providerId="ADAL" clId="{6D46AAEC-D2E0-4585-A734-3AEAD174EC8B}" dt="2024-09-24T11:53:35.770" v="73" actId="478"/>
          <ac:spMkLst>
            <pc:docMk/>
            <pc:sldMk cId="2295658898" sldId="338"/>
            <ac:spMk id="34" creationId="{748C59A4-7143-3F62-62BB-DD14B39D50BA}"/>
          </ac:spMkLst>
        </pc:spChg>
        <pc:grpChg chg="add del">
          <ac:chgData name="Charlotte Bell" userId="d045411f-2136-46bd-90b3-696db0ace825" providerId="ADAL" clId="{6D46AAEC-D2E0-4585-A734-3AEAD174EC8B}" dt="2024-09-24T11:53:35.770" v="73" actId="478"/>
          <ac:grpSpMkLst>
            <pc:docMk/>
            <pc:sldMk cId="2295658898" sldId="338"/>
            <ac:grpSpMk id="37" creationId="{83F9B63A-CEA5-A4E1-1BA0-C995C3F6EC8E}"/>
          </ac:grpSpMkLst>
        </pc:grpChg>
        <pc:grpChg chg="add del">
          <ac:chgData name="Charlotte Bell" userId="d045411f-2136-46bd-90b3-696db0ace825" providerId="ADAL" clId="{6D46AAEC-D2E0-4585-A734-3AEAD174EC8B}" dt="2024-09-24T11:53:35.770" v="73" actId="478"/>
          <ac:grpSpMkLst>
            <pc:docMk/>
            <pc:sldMk cId="2295658898" sldId="338"/>
            <ac:grpSpMk id="38" creationId="{D09AA3BA-1356-9EF9-CCC7-A89046A8B001}"/>
          </ac:grpSpMkLst>
        </pc:grpChg>
        <pc:picChg chg="add mod">
          <ac:chgData name="Charlotte Bell" userId="d045411f-2136-46bd-90b3-696db0ace825" providerId="ADAL" clId="{6D46AAEC-D2E0-4585-A734-3AEAD174EC8B}" dt="2024-09-24T11:53:52.605" v="77" actId="1076"/>
          <ac:picMkLst>
            <pc:docMk/>
            <pc:sldMk cId="2295658898" sldId="338"/>
            <ac:picMk id="2" creationId="{899FE104-63F0-CD32-E8CE-9CA4526A9D70}"/>
          </ac:picMkLst>
        </pc:picChg>
        <pc:picChg chg="del">
          <ac:chgData name="Charlotte Bell" userId="d045411f-2136-46bd-90b3-696db0ace825" providerId="ADAL" clId="{6D46AAEC-D2E0-4585-A734-3AEAD174EC8B}" dt="2024-09-24T11:53:47.570" v="75" actId="478"/>
          <ac:picMkLst>
            <pc:docMk/>
            <pc:sldMk cId="2295658898" sldId="338"/>
            <ac:picMk id="10" creationId="{84060479-4517-9103-C125-2710A2B7E61E}"/>
          </ac:picMkLst>
        </pc:picChg>
      </pc:sldChg>
      <pc:sldChg chg="addSp delSp modSp mod modTransition delAnim modAnim modNotesTx">
        <pc:chgData name="Charlotte Bell" userId="d045411f-2136-46bd-90b3-696db0ace825" providerId="ADAL" clId="{6D46AAEC-D2E0-4585-A734-3AEAD174EC8B}" dt="2024-09-26T09:14:04.038" v="229"/>
        <pc:sldMkLst>
          <pc:docMk/>
          <pc:sldMk cId="538607894" sldId="339"/>
        </pc:sldMkLst>
        <pc:spChg chg="mod">
          <ac:chgData name="Charlotte Bell" userId="d045411f-2136-46bd-90b3-696db0ace825" providerId="ADAL" clId="{6D46AAEC-D2E0-4585-A734-3AEAD174EC8B}" dt="2024-09-24T13:35:13.659" v="123" actId="14100"/>
          <ac:spMkLst>
            <pc:docMk/>
            <pc:sldMk cId="538607894" sldId="339"/>
            <ac:spMk id="2" creationId="{9691BB15-251F-0D1E-4D98-5AE5095A7831}"/>
          </ac:spMkLst>
        </pc:spChg>
        <pc:spChg chg="add mod">
          <ac:chgData name="Charlotte Bell" userId="d045411f-2136-46bd-90b3-696db0ace825" providerId="ADAL" clId="{6D46AAEC-D2E0-4585-A734-3AEAD174EC8B}" dt="2024-09-26T08:19:54.186" v="185"/>
          <ac:spMkLst>
            <pc:docMk/>
            <pc:sldMk cId="538607894" sldId="339"/>
            <ac:spMk id="4" creationId="{6ACDE86B-A259-28A5-C063-FFA1ADC80259}"/>
          </ac:spMkLst>
        </pc:spChg>
        <pc:spChg chg="del">
          <ac:chgData name="Charlotte Bell" userId="d045411f-2136-46bd-90b3-696db0ace825" providerId="ADAL" clId="{6D46AAEC-D2E0-4585-A734-3AEAD174EC8B}" dt="2024-09-24T13:35:05.535" v="120" actId="478"/>
          <ac:spMkLst>
            <pc:docMk/>
            <pc:sldMk cId="538607894" sldId="339"/>
            <ac:spMk id="4" creationId="{D63F5539-501A-6C51-684A-7B09357F0394}"/>
          </ac:spMkLst>
        </pc:spChg>
        <pc:spChg chg="del">
          <ac:chgData name="Charlotte Bell" userId="d045411f-2136-46bd-90b3-696db0ace825" providerId="ADAL" clId="{6D46AAEC-D2E0-4585-A734-3AEAD174EC8B}" dt="2024-09-24T13:35:05.535" v="120" actId="478"/>
          <ac:spMkLst>
            <pc:docMk/>
            <pc:sldMk cId="538607894" sldId="339"/>
            <ac:spMk id="5" creationId="{ADBF9641-BA87-588F-E7E4-67B72C9B2DD9}"/>
          </ac:spMkLst>
        </pc:spChg>
        <pc:spChg chg="del">
          <ac:chgData name="Charlotte Bell" userId="d045411f-2136-46bd-90b3-696db0ace825" providerId="ADAL" clId="{6D46AAEC-D2E0-4585-A734-3AEAD174EC8B}" dt="2024-09-24T13:35:07.996" v="121" actId="478"/>
          <ac:spMkLst>
            <pc:docMk/>
            <pc:sldMk cId="538607894" sldId="339"/>
            <ac:spMk id="6" creationId="{00000000-0000-0000-0000-000000000000}"/>
          </ac:spMkLst>
        </pc:spChg>
        <pc:spChg chg="del">
          <ac:chgData name="Charlotte Bell" userId="d045411f-2136-46bd-90b3-696db0ace825" providerId="ADAL" clId="{6D46AAEC-D2E0-4585-A734-3AEAD174EC8B}" dt="2024-09-24T13:35:05.535" v="120" actId="478"/>
          <ac:spMkLst>
            <pc:docMk/>
            <pc:sldMk cId="538607894" sldId="339"/>
            <ac:spMk id="7" creationId="{BCAAD3A9-0C3F-781A-9492-EC9CA443A18C}"/>
          </ac:spMkLst>
        </pc:spChg>
        <pc:spChg chg="mod">
          <ac:chgData name="Charlotte Bell" userId="d045411f-2136-46bd-90b3-696db0ace825" providerId="ADAL" clId="{6D46AAEC-D2E0-4585-A734-3AEAD174EC8B}" dt="2024-09-24T13:35:11.071" v="122" actId="14100"/>
          <ac:spMkLst>
            <pc:docMk/>
            <pc:sldMk cId="538607894" sldId="339"/>
            <ac:spMk id="8" creationId="{0B8E6306-90E8-9813-9BA0-2CC5DE9F6737}"/>
          </ac:spMkLst>
        </pc:spChg>
        <pc:spChg chg="del">
          <ac:chgData name="Charlotte Bell" userId="d045411f-2136-46bd-90b3-696db0ace825" providerId="ADAL" clId="{6D46AAEC-D2E0-4585-A734-3AEAD174EC8B}" dt="2024-09-24T13:35:07.996" v="121" actId="478"/>
          <ac:spMkLst>
            <pc:docMk/>
            <pc:sldMk cId="538607894" sldId="339"/>
            <ac:spMk id="16" creationId="{00000000-0000-0000-0000-000000000000}"/>
          </ac:spMkLst>
        </pc:spChg>
        <pc:spChg chg="del">
          <ac:chgData name="Charlotte Bell" userId="d045411f-2136-46bd-90b3-696db0ace825" providerId="ADAL" clId="{6D46AAEC-D2E0-4585-A734-3AEAD174EC8B}" dt="2024-09-24T13:35:07.996" v="121" actId="478"/>
          <ac:spMkLst>
            <pc:docMk/>
            <pc:sldMk cId="538607894" sldId="339"/>
            <ac:spMk id="17" creationId="{00000000-0000-0000-0000-000000000000}"/>
          </ac:spMkLst>
        </pc:spChg>
        <pc:spChg chg="mod">
          <ac:chgData name="Charlotte Bell" userId="d045411f-2136-46bd-90b3-696db0ace825" providerId="ADAL" clId="{6D46AAEC-D2E0-4585-A734-3AEAD174EC8B}" dt="2024-09-24T13:35:18.155" v="124" actId="14100"/>
          <ac:spMkLst>
            <pc:docMk/>
            <pc:sldMk cId="538607894" sldId="339"/>
            <ac:spMk id="34" creationId="{748C59A4-7143-3F62-62BB-DD14B39D50BA}"/>
          </ac:spMkLst>
        </pc:spChg>
        <pc:grpChg chg="mod">
          <ac:chgData name="Charlotte Bell" userId="d045411f-2136-46bd-90b3-696db0ace825" providerId="ADAL" clId="{6D46AAEC-D2E0-4585-A734-3AEAD174EC8B}" dt="2024-09-24T13:39:32.101" v="136" actId="1037"/>
          <ac:grpSpMkLst>
            <pc:docMk/>
            <pc:sldMk cId="538607894" sldId="339"/>
            <ac:grpSpMk id="38" creationId="{D09AA3BA-1356-9EF9-CCC7-A89046A8B001}"/>
          </ac:grpSpMkLst>
        </pc:grpChg>
        <pc:picChg chg="add mod">
          <ac:chgData name="Charlotte Bell" userId="d045411f-2136-46bd-90b3-696db0ace825" providerId="ADAL" clId="{6D46AAEC-D2E0-4585-A734-3AEAD174EC8B}" dt="2024-09-24T13:35:28.079" v="126"/>
          <ac:picMkLst>
            <pc:docMk/>
            <pc:sldMk cId="538607894" sldId="339"/>
            <ac:picMk id="9" creationId="{268BB154-EAF0-242D-5AE2-26A0EF87FD5A}"/>
          </ac:picMkLst>
        </pc:picChg>
        <pc:picChg chg="del">
          <ac:chgData name="Charlotte Bell" userId="d045411f-2136-46bd-90b3-696db0ace825" providerId="ADAL" clId="{6D46AAEC-D2E0-4585-A734-3AEAD174EC8B}" dt="2024-09-24T13:35:26.488" v="125" actId="478"/>
          <ac:picMkLst>
            <pc:docMk/>
            <pc:sldMk cId="538607894" sldId="339"/>
            <ac:picMk id="10" creationId="{84060479-4517-9103-C125-2710A2B7E61E}"/>
          </ac:picMkLst>
        </pc:picChg>
        <pc:picChg chg="del">
          <ac:chgData name="Charlotte Bell" userId="d045411f-2136-46bd-90b3-696db0ace825" providerId="ADAL" clId="{6D46AAEC-D2E0-4585-A734-3AEAD174EC8B}" dt="2024-09-26T08:19:53.103" v="184" actId="478"/>
          <ac:picMkLst>
            <pc:docMk/>
            <pc:sldMk cId="538607894" sldId="339"/>
            <ac:picMk id="20" creationId="{EA73B829-693B-4CF8-C539-E2838243F178}"/>
          </ac:picMkLst>
        </pc:picChg>
      </pc:sldChg>
      <pc:sldChg chg="addSp delSp modSp mod delAnim modAnim">
        <pc:chgData name="Charlotte Bell" userId="d045411f-2136-46bd-90b3-696db0ace825" providerId="ADAL" clId="{6D46AAEC-D2E0-4585-A734-3AEAD174EC8B}" dt="2024-09-26T08:26:13.126" v="225" actId="1076"/>
        <pc:sldMkLst>
          <pc:docMk/>
          <pc:sldMk cId="2961787422" sldId="340"/>
        </pc:sldMkLst>
        <pc:spChg chg="del">
          <ac:chgData name="Charlotte Bell" userId="d045411f-2136-46bd-90b3-696db0ace825" providerId="ADAL" clId="{6D46AAEC-D2E0-4585-A734-3AEAD174EC8B}" dt="2024-09-24T13:35:48.122" v="129" actId="478"/>
          <ac:spMkLst>
            <pc:docMk/>
            <pc:sldMk cId="2961787422" sldId="340"/>
            <ac:spMk id="2" creationId="{9691BB15-251F-0D1E-4D98-5AE5095A7831}"/>
          </ac:spMkLst>
        </pc:spChg>
        <pc:spChg chg="add mod">
          <ac:chgData name="Charlotte Bell" userId="d045411f-2136-46bd-90b3-696db0ace825" providerId="ADAL" clId="{6D46AAEC-D2E0-4585-A734-3AEAD174EC8B}" dt="2024-09-26T08:20:00.348" v="189"/>
          <ac:spMkLst>
            <pc:docMk/>
            <pc:sldMk cId="2961787422" sldId="340"/>
            <ac:spMk id="2" creationId="{F11FF0F7-2914-12F2-3EB6-6227E7CE7ADE}"/>
          </ac:spMkLst>
        </pc:spChg>
        <pc:spChg chg="del">
          <ac:chgData name="Charlotte Bell" userId="d045411f-2136-46bd-90b3-696db0ace825" providerId="ADAL" clId="{6D46AAEC-D2E0-4585-A734-3AEAD174EC8B}" dt="2024-09-24T13:35:48.122" v="129" actId="478"/>
          <ac:spMkLst>
            <pc:docMk/>
            <pc:sldMk cId="2961787422" sldId="340"/>
            <ac:spMk id="5" creationId="{ADBF9641-BA87-588F-E7E4-67B72C9B2DD9}"/>
          </ac:spMkLst>
        </pc:spChg>
        <pc:spChg chg="del">
          <ac:chgData name="Charlotte Bell" userId="d045411f-2136-46bd-90b3-696db0ace825" providerId="ADAL" clId="{6D46AAEC-D2E0-4585-A734-3AEAD174EC8B}" dt="2024-09-24T13:35:48.122" v="129" actId="478"/>
          <ac:spMkLst>
            <pc:docMk/>
            <pc:sldMk cId="2961787422" sldId="340"/>
            <ac:spMk id="7" creationId="{BCAAD3A9-0C3F-781A-9492-EC9CA443A18C}"/>
          </ac:spMkLst>
        </pc:spChg>
        <pc:spChg chg="del">
          <ac:chgData name="Charlotte Bell" userId="d045411f-2136-46bd-90b3-696db0ace825" providerId="ADAL" clId="{6D46AAEC-D2E0-4585-A734-3AEAD174EC8B}" dt="2024-09-24T13:35:48.122" v="129" actId="478"/>
          <ac:spMkLst>
            <pc:docMk/>
            <pc:sldMk cId="2961787422" sldId="340"/>
            <ac:spMk id="16" creationId="{00000000-0000-0000-0000-000000000000}"/>
          </ac:spMkLst>
        </pc:spChg>
        <pc:spChg chg="del">
          <ac:chgData name="Charlotte Bell" userId="d045411f-2136-46bd-90b3-696db0ace825" providerId="ADAL" clId="{6D46AAEC-D2E0-4585-A734-3AEAD174EC8B}" dt="2024-09-24T13:35:48.122" v="129" actId="478"/>
          <ac:spMkLst>
            <pc:docMk/>
            <pc:sldMk cId="2961787422" sldId="340"/>
            <ac:spMk id="17" creationId="{00000000-0000-0000-0000-000000000000}"/>
          </ac:spMkLst>
        </pc:spChg>
        <pc:spChg chg="del">
          <ac:chgData name="Charlotte Bell" userId="d045411f-2136-46bd-90b3-696db0ace825" providerId="ADAL" clId="{6D46AAEC-D2E0-4585-A734-3AEAD174EC8B}" dt="2024-09-24T13:35:49.035" v="130" actId="478"/>
          <ac:spMkLst>
            <pc:docMk/>
            <pc:sldMk cId="2961787422" sldId="340"/>
            <ac:spMk id="34" creationId="{748C59A4-7143-3F62-62BB-DD14B39D50BA}"/>
          </ac:spMkLst>
        </pc:spChg>
        <pc:grpChg chg="del">
          <ac:chgData name="Charlotte Bell" userId="d045411f-2136-46bd-90b3-696db0ace825" providerId="ADAL" clId="{6D46AAEC-D2E0-4585-A734-3AEAD174EC8B}" dt="2024-09-24T13:35:48.122" v="129" actId="478"/>
          <ac:grpSpMkLst>
            <pc:docMk/>
            <pc:sldMk cId="2961787422" sldId="340"/>
            <ac:grpSpMk id="37" creationId="{83F9B63A-CEA5-A4E1-1BA0-C995C3F6EC8E}"/>
          </ac:grpSpMkLst>
        </pc:grpChg>
        <pc:grpChg chg="del">
          <ac:chgData name="Charlotte Bell" userId="d045411f-2136-46bd-90b3-696db0ace825" providerId="ADAL" clId="{6D46AAEC-D2E0-4585-A734-3AEAD174EC8B}" dt="2024-09-24T13:35:48.122" v="129" actId="478"/>
          <ac:grpSpMkLst>
            <pc:docMk/>
            <pc:sldMk cId="2961787422" sldId="340"/>
            <ac:grpSpMk id="38" creationId="{D09AA3BA-1356-9EF9-CCC7-A89046A8B001}"/>
          </ac:grpSpMkLst>
        </pc:grpChg>
        <pc:picChg chg="add mod">
          <ac:chgData name="Charlotte Bell" userId="d045411f-2136-46bd-90b3-696db0ace825" providerId="ADAL" clId="{6D46AAEC-D2E0-4585-A734-3AEAD174EC8B}" dt="2024-09-26T08:26:13.126" v="225" actId="1076"/>
          <ac:picMkLst>
            <pc:docMk/>
            <pc:sldMk cId="2961787422" sldId="340"/>
            <ac:picMk id="9" creationId="{5B2E12E2-DEF3-747E-C53D-7B0B485566BF}"/>
          </ac:picMkLst>
        </pc:picChg>
        <pc:picChg chg="del">
          <ac:chgData name="Charlotte Bell" userId="d045411f-2136-46bd-90b3-696db0ace825" providerId="ADAL" clId="{6D46AAEC-D2E0-4585-A734-3AEAD174EC8B}" dt="2024-09-24T13:35:41.288" v="128" actId="478"/>
          <ac:picMkLst>
            <pc:docMk/>
            <pc:sldMk cId="2961787422" sldId="340"/>
            <ac:picMk id="10" creationId="{84060479-4517-9103-C125-2710A2B7E61E}"/>
          </ac:picMkLst>
        </pc:picChg>
        <pc:picChg chg="del">
          <ac:chgData name="Charlotte Bell" userId="d045411f-2136-46bd-90b3-696db0ace825" providerId="ADAL" clId="{6D46AAEC-D2E0-4585-A734-3AEAD174EC8B}" dt="2024-09-26T08:19:59.473" v="188" actId="478"/>
          <ac:picMkLst>
            <pc:docMk/>
            <pc:sldMk cId="2961787422" sldId="340"/>
            <ac:picMk id="20" creationId="{EA73B829-693B-4CF8-C539-E2838243F178}"/>
          </ac:picMkLst>
        </pc:picChg>
      </pc:sldChg>
      <pc:sldChg chg="addSp delSp modSp del mod delAnim modAnim">
        <pc:chgData name="Charlotte Bell" userId="d045411f-2136-46bd-90b3-696db0ace825" providerId="ADAL" clId="{6D46AAEC-D2E0-4585-A734-3AEAD174EC8B}" dt="2024-09-26T08:25:52.296" v="222" actId="47"/>
        <pc:sldMkLst>
          <pc:docMk/>
          <pc:sldMk cId="0" sldId="341"/>
        </pc:sldMkLst>
        <pc:spChg chg="mod">
          <ac:chgData name="Charlotte Bell" userId="d045411f-2136-46bd-90b3-696db0ace825" providerId="ADAL" clId="{6D46AAEC-D2E0-4585-A734-3AEAD174EC8B}" dt="2024-09-24T13:56:48.573" v="162" actId="1036"/>
          <ac:spMkLst>
            <pc:docMk/>
            <pc:sldMk cId="0" sldId="341"/>
            <ac:spMk id="2" creationId="{00000000-0000-0000-0000-000000000000}"/>
          </ac:spMkLst>
        </pc:spChg>
        <pc:spChg chg="mod">
          <ac:chgData name="Charlotte Bell" userId="d045411f-2136-46bd-90b3-696db0ace825" providerId="ADAL" clId="{6D46AAEC-D2E0-4585-A734-3AEAD174EC8B}" dt="2024-09-24T14:13:31.212" v="167" actId="1076"/>
          <ac:spMkLst>
            <pc:docMk/>
            <pc:sldMk cId="0" sldId="341"/>
            <ac:spMk id="3" creationId="{00000000-0000-0000-0000-000000000000}"/>
          </ac:spMkLst>
        </pc:spChg>
        <pc:spChg chg="del">
          <ac:chgData name="Charlotte Bell" userId="d045411f-2136-46bd-90b3-696db0ace825" providerId="ADAL" clId="{6D46AAEC-D2E0-4585-A734-3AEAD174EC8B}" dt="2024-09-26T08:20:16.164" v="196" actId="478"/>
          <ac:spMkLst>
            <pc:docMk/>
            <pc:sldMk cId="0" sldId="341"/>
            <ac:spMk id="5" creationId="{00000000-0000-0000-0000-000000000000}"/>
          </ac:spMkLst>
        </pc:spChg>
        <pc:spChg chg="add mod">
          <ac:chgData name="Charlotte Bell" userId="d045411f-2136-46bd-90b3-696db0ace825" providerId="ADAL" clId="{6D46AAEC-D2E0-4585-A734-3AEAD174EC8B}" dt="2024-09-26T08:20:17.380" v="197"/>
          <ac:spMkLst>
            <pc:docMk/>
            <pc:sldMk cId="0" sldId="341"/>
            <ac:spMk id="11" creationId="{963212F7-B2B5-74BA-DF1E-E1078EEB6E7C}"/>
          </ac:spMkLst>
        </pc:spChg>
        <pc:picChg chg="add del mod">
          <ac:chgData name="Charlotte Bell" userId="d045411f-2136-46bd-90b3-696db0ace825" providerId="ADAL" clId="{6D46AAEC-D2E0-4585-A734-3AEAD174EC8B}" dt="2024-09-24T14:13:46.321" v="168" actId="478"/>
          <ac:picMkLst>
            <pc:docMk/>
            <pc:sldMk cId="0" sldId="341"/>
            <ac:picMk id="11" creationId="{8BD9D727-58CD-8FDA-E40F-085583408179}"/>
          </ac:picMkLst>
        </pc:picChg>
        <pc:picChg chg="add mod">
          <ac:chgData name="Charlotte Bell" userId="d045411f-2136-46bd-90b3-696db0ace825" providerId="ADAL" clId="{6D46AAEC-D2E0-4585-A734-3AEAD174EC8B}" dt="2024-09-24T14:13:47.880" v="169"/>
          <ac:picMkLst>
            <pc:docMk/>
            <pc:sldMk cId="0" sldId="341"/>
            <ac:picMk id="12" creationId="{AFEA01FA-D9D7-6949-DE55-1E5A834FA449}"/>
          </ac:picMkLst>
        </pc:picChg>
      </pc:sldChg>
      <pc:sldChg chg="modSp del mod">
        <pc:chgData name="Charlotte Bell" userId="d045411f-2136-46bd-90b3-696db0ace825" providerId="ADAL" clId="{6D46AAEC-D2E0-4585-A734-3AEAD174EC8B}" dt="2024-09-24T14:15:18.124" v="175"/>
        <pc:sldMkLst>
          <pc:docMk/>
          <pc:sldMk cId="75804364" sldId="342"/>
        </pc:sldMkLst>
        <pc:spChg chg="mod">
          <ac:chgData name="Charlotte Bell" userId="d045411f-2136-46bd-90b3-696db0ace825" providerId="ADAL" clId="{6D46AAEC-D2E0-4585-A734-3AEAD174EC8B}" dt="2024-09-24T14:15:17.238" v="174" actId="20577"/>
          <ac:spMkLst>
            <pc:docMk/>
            <pc:sldMk cId="75804364" sldId="342"/>
            <ac:spMk id="7" creationId="{00000000-0000-0000-0000-000000000000}"/>
          </ac:spMkLst>
        </pc:spChg>
      </pc:sldChg>
    </pc:docChg>
  </pc:docChgLst>
  <pc:docChgLst>
    <pc:chgData name="Rakia Alouane" userId="8d2e934c-cacf-4c8b-9bc3-dcd6b732f5d3" providerId="ADAL" clId="{9C4BABF9-908F-4C23-99EE-7295C225E675}"/>
    <pc:docChg chg="custSel modSld sldOrd">
      <pc:chgData name="Rakia Alouane" userId="8d2e934c-cacf-4c8b-9bc3-dcd6b732f5d3" providerId="ADAL" clId="{9C4BABF9-908F-4C23-99EE-7295C225E675}" dt="2024-09-16T11:09:48.271" v="748" actId="20577"/>
      <pc:docMkLst>
        <pc:docMk/>
      </pc:docMkLst>
      <pc:sldChg chg="replTag">
        <pc:chgData name="Rakia Alouane" userId="8d2e934c-cacf-4c8b-9bc3-dcd6b732f5d3" providerId="ADAL" clId="{9C4BABF9-908F-4C23-99EE-7295C225E675}" dt="2024-09-16T09:59:22.608" v="1"/>
        <pc:sldMkLst>
          <pc:docMk/>
          <pc:sldMk cId="0" sldId="256"/>
        </pc:sldMkLst>
      </pc:sldChg>
      <pc:sldChg chg="modSp mod ord replTag">
        <pc:chgData name="Rakia Alouane" userId="8d2e934c-cacf-4c8b-9bc3-dcd6b732f5d3" providerId="ADAL" clId="{9C4BABF9-908F-4C23-99EE-7295C225E675}" dt="2024-09-16T10:22:15.850" v="376"/>
        <pc:sldMkLst>
          <pc:docMk/>
          <pc:sldMk cId="0" sldId="257"/>
        </pc:sldMkLst>
        <pc:spChg chg="mod">
          <ac:chgData name="Rakia Alouane" userId="8d2e934c-cacf-4c8b-9bc3-dcd6b732f5d3" providerId="ADAL" clId="{9C4BABF9-908F-4C23-99EE-7295C225E675}" dt="2024-09-16T09:59:38.722" v="6" actId="20577"/>
          <ac:spMkLst>
            <pc:docMk/>
            <pc:sldMk cId="0" sldId="257"/>
            <ac:spMk id="5" creationId="{00000000-0000-0000-0000-000000000000}"/>
          </ac:spMkLst>
        </pc:spChg>
        <pc:spChg chg="mod">
          <ac:chgData name="Rakia Alouane" userId="8d2e934c-cacf-4c8b-9bc3-dcd6b732f5d3" providerId="ADAL" clId="{9C4BABF9-908F-4C23-99EE-7295C225E675}" dt="2024-09-16T09:59:50.400" v="9" actId="1076"/>
          <ac:spMkLst>
            <pc:docMk/>
            <pc:sldMk cId="0" sldId="257"/>
            <ac:spMk id="6" creationId="{00000000-0000-0000-0000-000000000000}"/>
          </ac:spMkLst>
        </pc:spChg>
        <pc:spChg chg="mod">
          <ac:chgData name="Rakia Alouane" userId="8d2e934c-cacf-4c8b-9bc3-dcd6b732f5d3" providerId="ADAL" clId="{9C4BABF9-908F-4C23-99EE-7295C225E675}" dt="2024-09-16T09:59:47.715" v="8" actId="1076"/>
          <ac:spMkLst>
            <pc:docMk/>
            <pc:sldMk cId="0" sldId="257"/>
            <ac:spMk id="8" creationId="{00000000-0000-0000-0000-000000000000}"/>
          </ac:spMkLst>
        </pc:spChg>
        <pc:spChg chg="mod">
          <ac:chgData name="Rakia Alouane" userId="8d2e934c-cacf-4c8b-9bc3-dcd6b732f5d3" providerId="ADAL" clId="{9C4BABF9-908F-4C23-99EE-7295C225E675}" dt="2024-09-16T10:00:12.493" v="13" actId="1076"/>
          <ac:spMkLst>
            <pc:docMk/>
            <pc:sldMk cId="0" sldId="257"/>
            <ac:spMk id="9" creationId="{00000000-0000-0000-0000-000000000000}"/>
          </ac:spMkLst>
        </pc:spChg>
        <pc:spChg chg="mod">
          <ac:chgData name="Rakia Alouane" userId="8d2e934c-cacf-4c8b-9bc3-dcd6b732f5d3" providerId="ADAL" clId="{9C4BABF9-908F-4C23-99EE-7295C225E675}" dt="2024-09-16T10:00:05.336" v="12" actId="1076"/>
          <ac:spMkLst>
            <pc:docMk/>
            <pc:sldMk cId="0" sldId="257"/>
            <ac:spMk id="10" creationId="{00000000-0000-0000-0000-000000000000}"/>
          </ac:spMkLst>
        </pc:spChg>
      </pc:sldChg>
      <pc:sldChg chg="addSp delSp modSp mod modAnim replTag">
        <pc:chgData name="Rakia Alouane" userId="8d2e934c-cacf-4c8b-9bc3-dcd6b732f5d3" providerId="ADAL" clId="{9C4BABF9-908F-4C23-99EE-7295C225E675}" dt="2024-09-16T10:43:51.584" v="694" actId="1076"/>
        <pc:sldMkLst>
          <pc:docMk/>
          <pc:sldMk cId="0" sldId="258"/>
        </pc:sldMkLst>
        <pc:spChg chg="ord">
          <ac:chgData name="Rakia Alouane" userId="8d2e934c-cacf-4c8b-9bc3-dcd6b732f5d3" providerId="ADAL" clId="{9C4BABF9-908F-4C23-99EE-7295C225E675}" dt="2024-09-16T10:11:25.201" v="281" actId="166"/>
          <ac:spMkLst>
            <pc:docMk/>
            <pc:sldMk cId="0" sldId="258"/>
            <ac:spMk id="3" creationId="{00000000-0000-0000-0000-000000000000}"/>
          </ac:spMkLst>
        </pc:spChg>
        <pc:spChg chg="mod">
          <ac:chgData name="Rakia Alouane" userId="8d2e934c-cacf-4c8b-9bc3-dcd6b732f5d3" providerId="ADAL" clId="{9C4BABF9-908F-4C23-99EE-7295C225E675}" dt="2024-09-16T10:33:31.943" v="633" actId="1076"/>
          <ac:spMkLst>
            <pc:docMk/>
            <pc:sldMk cId="0" sldId="258"/>
            <ac:spMk id="4" creationId="{00000000-0000-0000-0000-000000000000}"/>
          </ac:spMkLst>
        </pc:spChg>
        <pc:spChg chg="mod">
          <ac:chgData name="Rakia Alouane" userId="8d2e934c-cacf-4c8b-9bc3-dcd6b732f5d3" providerId="ADAL" clId="{9C4BABF9-908F-4C23-99EE-7295C225E675}" dt="2024-09-16T10:11:50.388" v="285" actId="1076"/>
          <ac:spMkLst>
            <pc:docMk/>
            <pc:sldMk cId="0" sldId="258"/>
            <ac:spMk id="6" creationId="{00000000-0000-0000-0000-000000000000}"/>
          </ac:spMkLst>
        </pc:spChg>
        <pc:spChg chg="del mod">
          <ac:chgData name="Rakia Alouane" userId="8d2e934c-cacf-4c8b-9bc3-dcd6b732f5d3" providerId="ADAL" clId="{9C4BABF9-908F-4C23-99EE-7295C225E675}" dt="2024-09-16T10:33:26.622" v="632" actId="478"/>
          <ac:spMkLst>
            <pc:docMk/>
            <pc:sldMk cId="0" sldId="258"/>
            <ac:spMk id="7" creationId="{00000000-0000-0000-0000-000000000000}"/>
          </ac:spMkLst>
        </pc:spChg>
        <pc:spChg chg="mod">
          <ac:chgData name="Rakia Alouane" userId="8d2e934c-cacf-4c8b-9bc3-dcd6b732f5d3" providerId="ADAL" clId="{9C4BABF9-908F-4C23-99EE-7295C225E675}" dt="2024-09-16T10:11:43.798" v="283" actId="1076"/>
          <ac:spMkLst>
            <pc:docMk/>
            <pc:sldMk cId="0" sldId="258"/>
            <ac:spMk id="8" creationId="{00000000-0000-0000-0000-000000000000}"/>
          </ac:spMkLst>
        </pc:spChg>
        <pc:spChg chg="add del mod">
          <ac:chgData name="Rakia Alouane" userId="8d2e934c-cacf-4c8b-9bc3-dcd6b732f5d3" providerId="ADAL" clId="{9C4BABF9-908F-4C23-99EE-7295C225E675}" dt="2024-09-16T10:03:16.322" v="139"/>
          <ac:spMkLst>
            <pc:docMk/>
            <pc:sldMk cId="0" sldId="258"/>
            <ac:spMk id="9" creationId="{5BD41E67-6A6C-A096-8378-12590D3B54E6}"/>
          </ac:spMkLst>
        </pc:spChg>
        <pc:spChg chg="add mod">
          <ac:chgData name="Rakia Alouane" userId="8d2e934c-cacf-4c8b-9bc3-dcd6b732f5d3" providerId="ADAL" clId="{9C4BABF9-908F-4C23-99EE-7295C225E675}" dt="2024-09-16T10:43:46.678" v="693" actId="20577"/>
          <ac:spMkLst>
            <pc:docMk/>
            <pc:sldMk cId="0" sldId="258"/>
            <ac:spMk id="10" creationId="{D1B5C9AF-D47C-FE80-0BA3-61BC0C3B442B}"/>
          </ac:spMkLst>
        </pc:spChg>
        <pc:spChg chg="add mod">
          <ac:chgData name="Rakia Alouane" userId="8d2e934c-cacf-4c8b-9bc3-dcd6b732f5d3" providerId="ADAL" clId="{9C4BABF9-908F-4C23-99EE-7295C225E675}" dt="2024-09-16T10:33:45.899" v="635" actId="20577"/>
          <ac:spMkLst>
            <pc:docMk/>
            <pc:sldMk cId="0" sldId="258"/>
            <ac:spMk id="12" creationId="{07E29297-F082-0330-4A31-3702CB0D5533}"/>
          </ac:spMkLst>
        </pc:spChg>
        <pc:picChg chg="add mod modCrop">
          <ac:chgData name="Rakia Alouane" userId="8d2e934c-cacf-4c8b-9bc3-dcd6b732f5d3" providerId="ADAL" clId="{9C4BABF9-908F-4C23-99EE-7295C225E675}" dt="2024-09-16T10:43:51.584" v="694" actId="1076"/>
          <ac:picMkLst>
            <pc:docMk/>
            <pc:sldMk cId="0" sldId="258"/>
            <ac:picMk id="11" creationId="{2838260F-E072-DE7C-9780-9250B1A14329}"/>
          </ac:picMkLst>
        </pc:picChg>
      </pc:sldChg>
      <pc:sldChg chg="delSp modSp mod delAnim replTag modNotes modNotesTx">
        <pc:chgData name="Rakia Alouane" userId="8d2e934c-cacf-4c8b-9bc3-dcd6b732f5d3" providerId="ADAL" clId="{9C4BABF9-908F-4C23-99EE-7295C225E675}" dt="2024-09-16T10:51:26.282" v="728" actId="1076"/>
        <pc:sldMkLst>
          <pc:docMk/>
          <pc:sldMk cId="0" sldId="259"/>
        </pc:sldMkLst>
        <pc:spChg chg="del">
          <ac:chgData name="Rakia Alouane" userId="8d2e934c-cacf-4c8b-9bc3-dcd6b732f5d3" providerId="ADAL" clId="{9C4BABF9-908F-4C23-99EE-7295C225E675}" dt="2024-09-16T10:01:29.246" v="42" actId="478"/>
          <ac:spMkLst>
            <pc:docMk/>
            <pc:sldMk cId="0" sldId="259"/>
            <ac:spMk id="3" creationId="{00000000-0000-0000-0000-000000000000}"/>
          </ac:spMkLst>
        </pc:spChg>
        <pc:picChg chg="del mod">
          <ac:chgData name="Rakia Alouane" userId="8d2e934c-cacf-4c8b-9bc3-dcd6b732f5d3" providerId="ADAL" clId="{9C4BABF9-908F-4C23-99EE-7295C225E675}" dt="2024-09-16T10:49:15.299" v="726" actId="478"/>
          <ac:picMkLst>
            <pc:docMk/>
            <pc:sldMk cId="0" sldId="259"/>
            <ac:picMk id="3" creationId="{80804B8E-5911-F1EB-B295-E70C5B46053B}"/>
          </ac:picMkLst>
        </pc:picChg>
        <pc:picChg chg="mod">
          <ac:chgData name="Rakia Alouane" userId="8d2e934c-cacf-4c8b-9bc3-dcd6b732f5d3" providerId="ADAL" clId="{9C4BABF9-908F-4C23-99EE-7295C225E675}" dt="2024-09-16T10:51:26.282" v="728" actId="1076"/>
          <ac:picMkLst>
            <pc:docMk/>
            <pc:sldMk cId="0" sldId="259"/>
            <ac:picMk id="6" creationId="{FAC019E4-808E-B448-68FD-AA39CBC48372}"/>
          </ac:picMkLst>
        </pc:picChg>
      </pc:sldChg>
      <pc:sldChg chg="replTag">
        <pc:chgData name="Rakia Alouane" userId="8d2e934c-cacf-4c8b-9bc3-dcd6b732f5d3" providerId="ADAL" clId="{9C4BABF9-908F-4C23-99EE-7295C225E675}" dt="2024-09-16T10:35:19.124" v="640"/>
        <pc:sldMkLst>
          <pc:docMk/>
          <pc:sldMk cId="0" sldId="260"/>
        </pc:sldMkLst>
      </pc:sldChg>
      <pc:sldChg chg="modSp mod modAnim replTag">
        <pc:chgData name="Rakia Alouane" userId="8d2e934c-cacf-4c8b-9bc3-dcd6b732f5d3" providerId="ADAL" clId="{9C4BABF9-908F-4C23-99EE-7295C225E675}" dt="2024-09-16T11:09:48.271" v="748" actId="20577"/>
        <pc:sldMkLst>
          <pc:docMk/>
          <pc:sldMk cId="0" sldId="261"/>
        </pc:sldMkLst>
        <pc:spChg chg="mod">
          <ac:chgData name="Rakia Alouane" userId="8d2e934c-cacf-4c8b-9bc3-dcd6b732f5d3" providerId="ADAL" clId="{9C4BABF9-908F-4C23-99EE-7295C225E675}" dt="2024-09-16T10:35:29.999" v="644" actId="1076"/>
          <ac:spMkLst>
            <pc:docMk/>
            <pc:sldMk cId="0" sldId="261"/>
            <ac:spMk id="6" creationId="{00000000-0000-0000-0000-000000000000}"/>
          </ac:spMkLst>
        </pc:spChg>
        <pc:spChg chg="mod">
          <ac:chgData name="Rakia Alouane" userId="8d2e934c-cacf-4c8b-9bc3-dcd6b732f5d3" providerId="ADAL" clId="{9C4BABF9-908F-4C23-99EE-7295C225E675}" dt="2024-09-16T11:09:48.271" v="748" actId="20577"/>
          <ac:spMkLst>
            <pc:docMk/>
            <pc:sldMk cId="0" sldId="261"/>
            <ac:spMk id="8" creationId="{00000000-0000-0000-0000-000000000000}"/>
          </ac:spMkLst>
        </pc:spChg>
      </pc:sldChg>
      <pc:sldChg chg="addSp modSp mod modAnim replTag">
        <pc:chgData name="Rakia Alouane" userId="8d2e934c-cacf-4c8b-9bc3-dcd6b732f5d3" providerId="ADAL" clId="{9C4BABF9-908F-4C23-99EE-7295C225E675}" dt="2024-09-16T10:42:56.488" v="692"/>
        <pc:sldMkLst>
          <pc:docMk/>
          <pc:sldMk cId="0" sldId="262"/>
        </pc:sldMkLst>
        <pc:spChg chg="mod">
          <ac:chgData name="Rakia Alouane" userId="8d2e934c-cacf-4c8b-9bc3-dcd6b732f5d3" providerId="ADAL" clId="{9C4BABF9-908F-4C23-99EE-7295C225E675}" dt="2024-09-16T10:37:37.403" v="676" actId="20577"/>
          <ac:spMkLst>
            <pc:docMk/>
            <pc:sldMk cId="0" sldId="262"/>
            <ac:spMk id="5" creationId="{00000000-0000-0000-0000-000000000000}"/>
          </ac:spMkLst>
        </pc:spChg>
        <pc:spChg chg="add mod">
          <ac:chgData name="Rakia Alouane" userId="8d2e934c-cacf-4c8b-9bc3-dcd6b732f5d3" providerId="ADAL" clId="{9C4BABF9-908F-4C23-99EE-7295C225E675}" dt="2024-09-16T10:36:28.474" v="650" actId="767"/>
          <ac:spMkLst>
            <pc:docMk/>
            <pc:sldMk cId="0" sldId="262"/>
            <ac:spMk id="7" creationId="{BC75ECB6-439E-EF5E-9057-3B56734DB5C3}"/>
          </ac:spMkLst>
        </pc:spChg>
        <pc:spChg chg="add mod">
          <ac:chgData name="Rakia Alouane" userId="8d2e934c-cacf-4c8b-9bc3-dcd6b732f5d3" providerId="ADAL" clId="{9C4BABF9-908F-4C23-99EE-7295C225E675}" dt="2024-09-16T10:36:32.758" v="651" actId="767"/>
          <ac:spMkLst>
            <pc:docMk/>
            <pc:sldMk cId="0" sldId="262"/>
            <ac:spMk id="8" creationId="{5CB66CB7-F30B-D430-6B3A-0A3A9A1E1637}"/>
          </ac:spMkLst>
        </pc:spChg>
        <pc:spChg chg="add mod">
          <ac:chgData name="Rakia Alouane" userId="8d2e934c-cacf-4c8b-9bc3-dcd6b732f5d3" providerId="ADAL" clId="{9C4BABF9-908F-4C23-99EE-7295C225E675}" dt="2024-09-16T10:37:46.933" v="680" actId="1076"/>
          <ac:spMkLst>
            <pc:docMk/>
            <pc:sldMk cId="0" sldId="262"/>
            <ac:spMk id="9" creationId="{529DB069-B42D-245A-F310-82562A1C4DE7}"/>
          </ac:spMkLst>
        </pc:spChg>
      </pc:sldChg>
      <pc:sldChg chg="modSp mod replTag">
        <pc:chgData name="Rakia Alouane" userId="8d2e934c-cacf-4c8b-9bc3-dcd6b732f5d3" providerId="ADAL" clId="{9C4BABF9-908F-4C23-99EE-7295C225E675}" dt="2024-09-16T10:53:16.845" v="740" actId="1076"/>
        <pc:sldMkLst>
          <pc:docMk/>
          <pc:sldMk cId="0" sldId="263"/>
        </pc:sldMkLst>
        <pc:spChg chg="mod">
          <ac:chgData name="Rakia Alouane" userId="8d2e934c-cacf-4c8b-9bc3-dcd6b732f5d3" providerId="ADAL" clId="{9C4BABF9-908F-4C23-99EE-7295C225E675}" dt="2024-09-16T10:53:09.380" v="738" actId="688"/>
          <ac:spMkLst>
            <pc:docMk/>
            <pc:sldMk cId="0" sldId="263"/>
            <ac:spMk id="7" creationId="{00000000-0000-0000-0000-000000000000}"/>
          </ac:spMkLst>
        </pc:spChg>
        <pc:spChg chg="mod">
          <ac:chgData name="Rakia Alouane" userId="8d2e934c-cacf-4c8b-9bc3-dcd6b732f5d3" providerId="ADAL" clId="{9C4BABF9-908F-4C23-99EE-7295C225E675}" dt="2024-09-16T10:53:16.845" v="740" actId="1076"/>
          <ac:spMkLst>
            <pc:docMk/>
            <pc:sldMk cId="0" sldId="263"/>
            <ac:spMk id="8" creationId="{00000000-0000-0000-0000-000000000000}"/>
          </ac:spMkLst>
        </pc:spChg>
      </pc:sldChg>
      <pc:sldChg chg="modSp mod replTag">
        <pc:chgData name="Rakia Alouane" userId="8d2e934c-cacf-4c8b-9bc3-dcd6b732f5d3" providerId="ADAL" clId="{9C4BABF9-908F-4C23-99EE-7295C225E675}" dt="2024-09-16T10:52:51.939" v="733" actId="1076"/>
        <pc:sldMkLst>
          <pc:docMk/>
          <pc:sldMk cId="0" sldId="264"/>
        </pc:sldMkLst>
        <pc:spChg chg="mod">
          <ac:chgData name="Rakia Alouane" userId="8d2e934c-cacf-4c8b-9bc3-dcd6b732f5d3" providerId="ADAL" clId="{9C4BABF9-908F-4C23-99EE-7295C225E675}" dt="2024-09-16T10:52:51.939" v="733" actId="1076"/>
          <ac:spMkLst>
            <pc:docMk/>
            <pc:sldMk cId="0" sldId="264"/>
            <ac:spMk id="6" creationId="{00000000-0000-0000-0000-000000000000}"/>
          </ac:spMkLst>
        </pc:spChg>
        <pc:spChg chg="mod">
          <ac:chgData name="Rakia Alouane" userId="8d2e934c-cacf-4c8b-9bc3-dcd6b732f5d3" providerId="ADAL" clId="{9C4BABF9-908F-4C23-99EE-7295C225E675}" dt="2024-09-16T10:52:49.775" v="732" actId="1076"/>
          <ac:spMkLst>
            <pc:docMk/>
            <pc:sldMk cId="0" sldId="264"/>
            <ac:spMk id="8" creationId="{00000000-0000-0000-0000-000000000000}"/>
          </ac:spMkLst>
        </pc:spChg>
      </pc:sldChg>
      <pc:sldChg chg="replTag">
        <pc:chgData name="Rakia Alouane" userId="8d2e934c-cacf-4c8b-9bc3-dcd6b732f5d3" providerId="ADAL" clId="{9C4BABF9-908F-4C23-99EE-7295C225E675}" dt="2024-09-16T10:52:53.914" v="735"/>
        <pc:sldMkLst>
          <pc:docMk/>
          <pc:sldMk cId="0" sldId="265"/>
        </pc:sldMkLst>
      </pc:sldChg>
    </pc:docChg>
  </pc:docChgLst>
  <pc:docChgLst>
    <pc:chgData name="Jessica Perry" userId="41169527-698e-40ae-b9c5-4400a4b57079" providerId="ADAL" clId="{706630AB-8C9D-4139-92B6-FFC5C7257917}"/>
    <pc:docChg chg="custSel modSld">
      <pc:chgData name="Jessica Perry" userId="41169527-698e-40ae-b9c5-4400a4b57079" providerId="ADAL" clId="{706630AB-8C9D-4139-92B6-FFC5C7257917}" dt="2024-09-20T14:28:16.927" v="46" actId="20577"/>
      <pc:docMkLst>
        <pc:docMk/>
      </pc:docMkLst>
      <pc:sldChg chg="delSp modSp mod modNotesTx">
        <pc:chgData name="Jessica Perry" userId="41169527-698e-40ae-b9c5-4400a4b57079" providerId="ADAL" clId="{706630AB-8C9D-4139-92B6-FFC5C7257917}" dt="2024-09-20T14:21:30.188" v="37" actId="1076"/>
        <pc:sldMkLst>
          <pc:docMk/>
          <pc:sldMk cId="0" sldId="257"/>
        </pc:sldMkLst>
        <pc:spChg chg="del">
          <ac:chgData name="Jessica Perry" userId="41169527-698e-40ae-b9c5-4400a4b57079" providerId="ADAL" clId="{706630AB-8C9D-4139-92B6-FFC5C7257917}" dt="2024-09-20T14:20:14.878" v="5" actId="478"/>
          <ac:spMkLst>
            <pc:docMk/>
            <pc:sldMk cId="0" sldId="257"/>
            <ac:spMk id="3" creationId="{00000000-0000-0000-0000-000000000000}"/>
          </ac:spMkLst>
        </pc:spChg>
        <pc:spChg chg="mod">
          <ac:chgData name="Jessica Perry" userId="41169527-698e-40ae-b9c5-4400a4b57079" providerId="ADAL" clId="{706630AB-8C9D-4139-92B6-FFC5C7257917}" dt="2024-09-20T14:20:58.808" v="32" actId="122"/>
          <ac:spMkLst>
            <pc:docMk/>
            <pc:sldMk cId="0" sldId="257"/>
            <ac:spMk id="5" creationId="{00000000-0000-0000-0000-000000000000}"/>
          </ac:spMkLst>
        </pc:spChg>
        <pc:spChg chg="mod">
          <ac:chgData name="Jessica Perry" userId="41169527-698e-40ae-b9c5-4400a4b57079" providerId="ADAL" clId="{706630AB-8C9D-4139-92B6-FFC5C7257917}" dt="2024-09-20T14:21:12.859" v="33" actId="1076"/>
          <ac:spMkLst>
            <pc:docMk/>
            <pc:sldMk cId="0" sldId="257"/>
            <ac:spMk id="6" creationId="{00000000-0000-0000-0000-000000000000}"/>
          </ac:spMkLst>
        </pc:spChg>
        <pc:spChg chg="mod">
          <ac:chgData name="Jessica Perry" userId="41169527-698e-40ae-b9c5-4400a4b57079" providerId="ADAL" clId="{706630AB-8C9D-4139-92B6-FFC5C7257917}" dt="2024-09-20T14:21:16.879" v="34" actId="1076"/>
          <ac:spMkLst>
            <pc:docMk/>
            <pc:sldMk cId="0" sldId="257"/>
            <ac:spMk id="7" creationId="{00000000-0000-0000-0000-000000000000}"/>
          </ac:spMkLst>
        </pc:spChg>
        <pc:spChg chg="mod">
          <ac:chgData name="Jessica Perry" userId="41169527-698e-40ae-b9c5-4400a4b57079" providerId="ADAL" clId="{706630AB-8C9D-4139-92B6-FFC5C7257917}" dt="2024-09-20T14:21:21.551" v="35" actId="1076"/>
          <ac:spMkLst>
            <pc:docMk/>
            <pc:sldMk cId="0" sldId="257"/>
            <ac:spMk id="8" creationId="{00000000-0000-0000-0000-000000000000}"/>
          </ac:spMkLst>
        </pc:spChg>
        <pc:spChg chg="mod">
          <ac:chgData name="Jessica Perry" userId="41169527-698e-40ae-b9c5-4400a4b57079" providerId="ADAL" clId="{706630AB-8C9D-4139-92B6-FFC5C7257917}" dt="2024-09-20T14:21:25.441" v="36" actId="1076"/>
          <ac:spMkLst>
            <pc:docMk/>
            <pc:sldMk cId="0" sldId="257"/>
            <ac:spMk id="9" creationId="{00000000-0000-0000-0000-000000000000}"/>
          </ac:spMkLst>
        </pc:spChg>
        <pc:spChg chg="mod">
          <ac:chgData name="Jessica Perry" userId="41169527-698e-40ae-b9c5-4400a4b57079" providerId="ADAL" clId="{706630AB-8C9D-4139-92B6-FFC5C7257917}" dt="2024-09-20T14:21:30.188" v="37" actId="1076"/>
          <ac:spMkLst>
            <pc:docMk/>
            <pc:sldMk cId="0" sldId="257"/>
            <ac:spMk id="10" creationId="{00000000-0000-0000-0000-000000000000}"/>
          </ac:spMkLst>
        </pc:spChg>
      </pc:sldChg>
      <pc:sldChg chg="modSp mod modNotesTx">
        <pc:chgData name="Jessica Perry" userId="41169527-698e-40ae-b9c5-4400a4b57079" providerId="ADAL" clId="{706630AB-8C9D-4139-92B6-FFC5C7257917}" dt="2024-09-20T14:28:16.927" v="46" actId="20577"/>
        <pc:sldMkLst>
          <pc:docMk/>
          <pc:sldMk cId="0" sldId="258"/>
        </pc:sldMkLst>
        <pc:spChg chg="mod">
          <ac:chgData name="Jessica Perry" userId="41169527-698e-40ae-b9c5-4400a4b57079" providerId="ADAL" clId="{706630AB-8C9D-4139-92B6-FFC5C7257917}" dt="2024-09-20T14:18:32.335" v="1" actId="1076"/>
          <ac:spMkLst>
            <pc:docMk/>
            <pc:sldMk cId="0" sldId="258"/>
            <ac:spMk id="4" creationId="{00000000-0000-0000-0000-000000000000}"/>
          </ac:spMkLst>
        </pc:spChg>
        <pc:picChg chg="mod">
          <ac:chgData name="Jessica Perry" userId="41169527-698e-40ae-b9c5-4400a4b57079" providerId="ADAL" clId="{706630AB-8C9D-4139-92B6-FFC5C7257917}" dt="2024-09-20T14:19:03.514" v="3" actId="1076"/>
          <ac:picMkLst>
            <pc:docMk/>
            <pc:sldMk cId="0" sldId="258"/>
            <ac:picMk id="11" creationId="{2838260F-E072-DE7C-9780-9250B1A14329}"/>
          </ac:picMkLst>
        </pc:picChg>
      </pc:sldChg>
      <pc:sldChg chg="modSp mod">
        <pc:chgData name="Jessica Perry" userId="41169527-698e-40ae-b9c5-4400a4b57079" providerId="ADAL" clId="{706630AB-8C9D-4139-92B6-FFC5C7257917}" dt="2024-09-20T14:22:25.523" v="38" actId="1076"/>
        <pc:sldMkLst>
          <pc:docMk/>
          <pc:sldMk cId="0" sldId="264"/>
        </pc:sldMkLst>
        <pc:picChg chg="mod">
          <ac:chgData name="Jessica Perry" userId="41169527-698e-40ae-b9c5-4400a4b57079" providerId="ADAL" clId="{706630AB-8C9D-4139-92B6-FFC5C7257917}" dt="2024-09-20T14:22:25.523" v="38" actId="1076"/>
          <ac:picMkLst>
            <pc:docMk/>
            <pc:sldMk cId="0" sldId="264"/>
            <ac:picMk id="8" creationId="{A3C1EA9D-F210-4744-B941-1529B6932253}"/>
          </ac:picMkLst>
        </pc:picChg>
      </pc:sldChg>
    </pc:docChg>
  </pc:docChgLst>
  <pc:docChgLst>
    <pc:chgData name="Rakia Alouane" userId="8d2e934c-cacf-4c8b-9bc3-dcd6b732f5d3" providerId="ADAL" clId="{4EC1E996-3F37-40ED-BC4E-0F9C1AD6889E}"/>
    <pc:docChg chg="custSel delSld modSld sldOrd">
      <pc:chgData name="Rakia Alouane" userId="8d2e934c-cacf-4c8b-9bc3-dcd6b732f5d3" providerId="ADAL" clId="{4EC1E996-3F37-40ED-BC4E-0F9C1AD6889E}" dt="2024-09-18T07:32:58.787" v="95" actId="1076"/>
      <pc:docMkLst>
        <pc:docMk/>
      </pc:docMkLst>
      <pc:sldChg chg="modSp mod">
        <pc:chgData name="Rakia Alouane" userId="8d2e934c-cacf-4c8b-9bc3-dcd6b732f5d3" providerId="ADAL" clId="{4EC1E996-3F37-40ED-BC4E-0F9C1AD6889E}" dt="2024-09-18T07:32:58.787" v="95" actId="1076"/>
        <pc:sldMkLst>
          <pc:docMk/>
          <pc:sldMk cId="0" sldId="257"/>
        </pc:sldMkLst>
        <pc:spChg chg="mod">
          <ac:chgData name="Rakia Alouane" userId="8d2e934c-cacf-4c8b-9bc3-dcd6b732f5d3" providerId="ADAL" clId="{4EC1E996-3F37-40ED-BC4E-0F9C1AD6889E}" dt="2024-09-18T07:32:58.787" v="95" actId="1076"/>
          <ac:spMkLst>
            <pc:docMk/>
            <pc:sldMk cId="0" sldId="257"/>
            <ac:spMk id="5" creationId="{00000000-0000-0000-0000-000000000000}"/>
          </ac:spMkLst>
        </pc:spChg>
      </pc:sldChg>
      <pc:sldChg chg="modNotesTx">
        <pc:chgData name="Rakia Alouane" userId="8d2e934c-cacf-4c8b-9bc3-dcd6b732f5d3" providerId="ADAL" clId="{4EC1E996-3F37-40ED-BC4E-0F9C1AD6889E}" dt="2024-09-18T06:43:51.868" v="5" actId="20577"/>
        <pc:sldMkLst>
          <pc:docMk/>
          <pc:sldMk cId="0" sldId="259"/>
        </pc:sldMkLst>
      </pc:sldChg>
      <pc:sldChg chg="modSp del mod ord">
        <pc:chgData name="Rakia Alouane" userId="8d2e934c-cacf-4c8b-9bc3-dcd6b732f5d3" providerId="ADAL" clId="{4EC1E996-3F37-40ED-BC4E-0F9C1AD6889E}" dt="2024-09-18T06:44:30.455" v="28" actId="20577"/>
        <pc:sldMkLst>
          <pc:docMk/>
          <pc:sldMk cId="0" sldId="262"/>
        </pc:sldMkLst>
        <pc:spChg chg="mod">
          <ac:chgData name="Rakia Alouane" userId="8d2e934c-cacf-4c8b-9bc3-dcd6b732f5d3" providerId="ADAL" clId="{4EC1E996-3F37-40ED-BC4E-0F9C1AD6889E}" dt="2024-09-18T06:44:30.455" v="28" actId="20577"/>
          <ac:spMkLst>
            <pc:docMk/>
            <pc:sldMk cId="0" sldId="262"/>
            <ac:spMk id="17" creationId="{00000000-0000-0000-0000-000000000000}"/>
          </ac:spMkLst>
        </pc:spChg>
      </pc:sldChg>
      <pc:sldChg chg="del">
        <pc:chgData name="Rakia Alouane" userId="8d2e934c-cacf-4c8b-9bc3-dcd6b732f5d3" providerId="ADAL" clId="{4EC1E996-3F37-40ED-BC4E-0F9C1AD6889E}" dt="2024-09-18T06:37:29.015" v="3" actId="47"/>
        <pc:sldMkLst>
          <pc:docMk/>
          <pc:sldMk cId="0" sldId="263"/>
        </pc:sldMkLst>
      </pc:sldChg>
      <pc:sldChg chg="addSp delSp modSp mod delAnim modNotesTx">
        <pc:chgData name="Rakia Alouane" userId="8d2e934c-cacf-4c8b-9bc3-dcd6b732f5d3" providerId="ADAL" clId="{4EC1E996-3F37-40ED-BC4E-0F9C1AD6889E}" dt="2024-09-18T06:54:09.373" v="77" actId="1076"/>
        <pc:sldMkLst>
          <pc:docMk/>
          <pc:sldMk cId="0" sldId="264"/>
        </pc:sldMkLst>
        <pc:spChg chg="mod">
          <ac:chgData name="Rakia Alouane" userId="8d2e934c-cacf-4c8b-9bc3-dcd6b732f5d3" providerId="ADAL" clId="{4EC1E996-3F37-40ED-BC4E-0F9C1AD6889E}" dt="2024-09-18T06:46:09.727" v="65" actId="1076"/>
          <ac:spMkLst>
            <pc:docMk/>
            <pc:sldMk cId="0" sldId="264"/>
            <ac:spMk id="5" creationId="{00000000-0000-0000-0000-000000000000}"/>
          </ac:spMkLst>
        </pc:spChg>
        <pc:spChg chg="del">
          <ac:chgData name="Rakia Alouane" userId="8d2e934c-cacf-4c8b-9bc3-dcd6b732f5d3" providerId="ADAL" clId="{4EC1E996-3F37-40ED-BC4E-0F9C1AD6889E}" dt="2024-09-18T06:46:02.159" v="62" actId="478"/>
          <ac:spMkLst>
            <pc:docMk/>
            <pc:sldMk cId="0" sldId="264"/>
            <ac:spMk id="6" creationId="{00000000-0000-0000-0000-000000000000}"/>
          </ac:spMkLst>
        </pc:spChg>
        <pc:spChg chg="mod">
          <ac:chgData name="Rakia Alouane" userId="8d2e934c-cacf-4c8b-9bc3-dcd6b732f5d3" providerId="ADAL" clId="{4EC1E996-3F37-40ED-BC4E-0F9C1AD6889E}" dt="2024-09-18T06:46:07.846" v="64" actId="1076"/>
          <ac:spMkLst>
            <pc:docMk/>
            <pc:sldMk cId="0" sldId="264"/>
            <ac:spMk id="7" creationId="{00000000-0000-0000-0000-000000000000}"/>
          </ac:spMkLst>
        </pc:spChg>
        <pc:spChg chg="del mod">
          <ac:chgData name="Rakia Alouane" userId="8d2e934c-cacf-4c8b-9bc3-dcd6b732f5d3" providerId="ADAL" clId="{4EC1E996-3F37-40ED-BC4E-0F9C1AD6889E}" dt="2024-09-18T06:45:29.646" v="34"/>
          <ac:spMkLst>
            <pc:docMk/>
            <pc:sldMk cId="0" sldId="264"/>
            <ac:spMk id="8" creationId="{00000000-0000-0000-0000-000000000000}"/>
          </ac:spMkLst>
        </pc:spChg>
        <pc:spChg chg="add mod">
          <ac:chgData name="Rakia Alouane" userId="8d2e934c-cacf-4c8b-9bc3-dcd6b732f5d3" providerId="ADAL" clId="{4EC1E996-3F37-40ED-BC4E-0F9C1AD6889E}" dt="2024-09-18T06:45:56.833" v="60" actId="1076"/>
          <ac:spMkLst>
            <pc:docMk/>
            <pc:sldMk cId="0" sldId="264"/>
            <ac:spMk id="9" creationId="{5951579B-56FB-74BD-4577-9C3490FB17F9}"/>
          </ac:spMkLst>
        </pc:spChg>
        <pc:picChg chg="del mod">
          <ac:chgData name="Rakia Alouane" userId="8d2e934c-cacf-4c8b-9bc3-dcd6b732f5d3" providerId="ADAL" clId="{4EC1E996-3F37-40ED-BC4E-0F9C1AD6889E}" dt="2024-09-18T06:53:07.341" v="73" actId="478"/>
          <ac:picMkLst>
            <pc:docMk/>
            <pc:sldMk cId="0" sldId="264"/>
            <ac:picMk id="6" creationId="{7E392AC3-4589-C921-2C46-D1E0D55B7785}"/>
          </ac:picMkLst>
        </pc:picChg>
        <pc:picChg chg="mod">
          <ac:chgData name="Rakia Alouane" userId="8d2e934c-cacf-4c8b-9bc3-dcd6b732f5d3" providerId="ADAL" clId="{4EC1E996-3F37-40ED-BC4E-0F9C1AD6889E}" dt="2024-09-18T06:54:09.373" v="77" actId="1076"/>
          <ac:picMkLst>
            <pc:docMk/>
            <pc:sldMk cId="0" sldId="264"/>
            <ac:picMk id="8" creationId="{A3C1EA9D-F210-4744-B941-1529B6932253}"/>
          </ac:picMkLst>
        </pc:picChg>
        <pc:picChg chg="del mod">
          <ac:chgData name="Rakia Alouane" userId="8d2e934c-cacf-4c8b-9bc3-dcd6b732f5d3" providerId="ADAL" clId="{4EC1E996-3F37-40ED-BC4E-0F9C1AD6889E}" dt="2024-09-18T06:50:24.508" v="69" actId="478"/>
          <ac:picMkLst>
            <pc:docMk/>
            <pc:sldMk cId="0" sldId="264"/>
            <ac:picMk id="10" creationId="{46C7AFC5-F06A-70F4-6D13-2DB225CBE709}"/>
          </ac:picMkLst>
        </pc:picChg>
      </pc:sldChg>
    </pc:docChg>
  </pc:docChgLst>
  <pc:docChgLst>
    <pc:chgData name="Rakia Alouane" userId="8d2e934c-cacf-4c8b-9bc3-dcd6b732f5d3" providerId="ADAL" clId="{502BB924-4D7D-4FEA-AFF8-6224C4EDE882}"/>
    <pc:docChg chg="undo custSel delSld modSld">
      <pc:chgData name="Rakia Alouane" userId="8d2e934c-cacf-4c8b-9bc3-dcd6b732f5d3" providerId="ADAL" clId="{502BB924-4D7D-4FEA-AFF8-6224C4EDE882}" dt="2024-09-26T08:32:55.740" v="382" actId="1076"/>
      <pc:docMkLst>
        <pc:docMk/>
      </pc:docMkLst>
      <pc:sldChg chg="addSp delSp modSp mod modTransition delAnim modAnim">
        <pc:chgData name="Rakia Alouane" userId="8d2e934c-cacf-4c8b-9bc3-dcd6b732f5d3" providerId="ADAL" clId="{502BB924-4D7D-4FEA-AFF8-6224C4EDE882}" dt="2024-09-24T13:45:52.269" v="364" actId="478"/>
        <pc:sldMkLst>
          <pc:docMk/>
          <pc:sldMk cId="0" sldId="256"/>
        </pc:sldMkLst>
        <pc:spChg chg="mod ord">
          <ac:chgData name="Rakia Alouane" userId="8d2e934c-cacf-4c8b-9bc3-dcd6b732f5d3" providerId="ADAL" clId="{502BB924-4D7D-4FEA-AFF8-6224C4EDE882}" dt="2024-09-20T14:47:00.419" v="76" actId="1076"/>
          <ac:spMkLst>
            <pc:docMk/>
            <pc:sldMk cId="0" sldId="256"/>
            <ac:spMk id="3" creationId="{00000000-0000-0000-0000-000000000000}"/>
          </ac:spMkLst>
        </pc:spChg>
        <pc:spChg chg="mod">
          <ac:chgData name="Rakia Alouane" userId="8d2e934c-cacf-4c8b-9bc3-dcd6b732f5d3" providerId="ADAL" clId="{502BB924-4D7D-4FEA-AFF8-6224C4EDE882}" dt="2024-09-20T14:45:14.235" v="48" actId="14100"/>
          <ac:spMkLst>
            <pc:docMk/>
            <pc:sldMk cId="0" sldId="256"/>
            <ac:spMk id="5" creationId="{00000000-0000-0000-0000-000000000000}"/>
          </ac:spMkLst>
        </pc:spChg>
        <pc:spChg chg="mod">
          <ac:chgData name="Rakia Alouane" userId="8d2e934c-cacf-4c8b-9bc3-dcd6b732f5d3" providerId="ADAL" clId="{502BB924-4D7D-4FEA-AFF8-6224C4EDE882}" dt="2024-09-20T14:44:51.222" v="43" actId="255"/>
          <ac:spMkLst>
            <pc:docMk/>
            <pc:sldMk cId="0" sldId="256"/>
            <ac:spMk id="7" creationId="{00000000-0000-0000-0000-000000000000}"/>
          </ac:spMkLst>
        </pc:spChg>
        <pc:picChg chg="add del mod">
          <ac:chgData name="Rakia Alouane" userId="8d2e934c-cacf-4c8b-9bc3-dcd6b732f5d3" providerId="ADAL" clId="{502BB924-4D7D-4FEA-AFF8-6224C4EDE882}" dt="2024-09-23T11:27:41.232" v="357"/>
          <ac:picMkLst>
            <pc:docMk/>
            <pc:sldMk cId="0" sldId="256"/>
            <ac:picMk id="11" creationId="{4C4A7A47-4CCE-88C9-1C4C-0E8400C15172}"/>
          </ac:picMkLst>
        </pc:picChg>
        <pc:picChg chg="add del mod ord">
          <ac:chgData name="Rakia Alouane" userId="8d2e934c-cacf-4c8b-9bc3-dcd6b732f5d3" providerId="ADAL" clId="{502BB924-4D7D-4FEA-AFF8-6224C4EDE882}" dt="2024-09-23T11:28:55.056" v="358"/>
          <ac:picMkLst>
            <pc:docMk/>
            <pc:sldMk cId="0" sldId="256"/>
            <ac:picMk id="12" creationId="{0B13063A-B633-2B0E-063C-BF2781463E3F}"/>
          </ac:picMkLst>
        </pc:picChg>
        <pc:picChg chg="add del mod">
          <ac:chgData name="Rakia Alouane" userId="8d2e934c-cacf-4c8b-9bc3-dcd6b732f5d3" providerId="ADAL" clId="{502BB924-4D7D-4FEA-AFF8-6224C4EDE882}" dt="2024-09-23T11:28:59.614" v="362"/>
          <ac:picMkLst>
            <pc:docMk/>
            <pc:sldMk cId="0" sldId="256"/>
            <ac:picMk id="13" creationId="{40058374-263B-0CE8-C2EB-02A8634C6973}"/>
          </ac:picMkLst>
        </pc:picChg>
        <pc:picChg chg="add del mod ord">
          <ac:chgData name="Rakia Alouane" userId="8d2e934c-cacf-4c8b-9bc3-dcd6b732f5d3" providerId="ADAL" clId="{502BB924-4D7D-4FEA-AFF8-6224C4EDE882}" dt="2024-09-23T11:31:13.284" v="363"/>
          <ac:picMkLst>
            <pc:docMk/>
            <pc:sldMk cId="0" sldId="256"/>
            <ac:picMk id="14" creationId="{BE4C823E-0BBF-44D8-977F-F4F6A274D030}"/>
          </ac:picMkLst>
        </pc:picChg>
        <pc:picChg chg="add del mod">
          <ac:chgData name="Rakia Alouane" userId="8d2e934c-cacf-4c8b-9bc3-dcd6b732f5d3" providerId="ADAL" clId="{502BB924-4D7D-4FEA-AFF8-6224C4EDE882}" dt="2024-09-24T13:45:52.269" v="364" actId="478"/>
          <ac:picMkLst>
            <pc:docMk/>
            <pc:sldMk cId="0" sldId="256"/>
            <ac:picMk id="15" creationId="{73AD4FD5-E13C-C15E-40AF-C877D7352263}"/>
          </ac:picMkLst>
        </pc:picChg>
      </pc:sldChg>
      <pc:sldChg chg="addSp delSp modSp mod modTransition delAnim modAnim">
        <pc:chgData name="Rakia Alouane" userId="8d2e934c-cacf-4c8b-9bc3-dcd6b732f5d3" providerId="ADAL" clId="{502BB924-4D7D-4FEA-AFF8-6224C4EDE882}" dt="2024-09-24T13:46:13.713" v="366" actId="478"/>
        <pc:sldMkLst>
          <pc:docMk/>
          <pc:sldMk cId="0" sldId="257"/>
        </pc:sldMkLst>
        <pc:picChg chg="mod">
          <ac:chgData name="Rakia Alouane" userId="8d2e934c-cacf-4c8b-9bc3-dcd6b732f5d3" providerId="ADAL" clId="{502BB924-4D7D-4FEA-AFF8-6224C4EDE882}" dt="2024-09-20T15:04:09.044" v="223" actId="1076"/>
          <ac:picMkLst>
            <pc:docMk/>
            <pc:sldMk cId="0" sldId="257"/>
            <ac:picMk id="11" creationId="{C51255E6-2914-C87E-6970-1B7040C0BC7C}"/>
          </ac:picMkLst>
        </pc:picChg>
        <pc:picChg chg="add del mod">
          <ac:chgData name="Rakia Alouane" userId="8d2e934c-cacf-4c8b-9bc3-dcd6b732f5d3" providerId="ADAL" clId="{502BB924-4D7D-4FEA-AFF8-6224C4EDE882}" dt="2024-09-23T11:28:59.614" v="362"/>
          <ac:picMkLst>
            <pc:docMk/>
            <pc:sldMk cId="0" sldId="257"/>
            <ac:picMk id="14" creationId="{E8E1AAF5-3006-BCCF-C314-02A5C92D82C7}"/>
          </ac:picMkLst>
        </pc:picChg>
        <pc:picChg chg="add del mod ord">
          <ac:chgData name="Rakia Alouane" userId="8d2e934c-cacf-4c8b-9bc3-dcd6b732f5d3" providerId="ADAL" clId="{502BB924-4D7D-4FEA-AFF8-6224C4EDE882}" dt="2024-09-23T11:31:13.284" v="363"/>
          <ac:picMkLst>
            <pc:docMk/>
            <pc:sldMk cId="0" sldId="257"/>
            <ac:picMk id="17" creationId="{D7DE42DF-0EA2-0D2B-6B17-0F228216BD4A}"/>
          </ac:picMkLst>
        </pc:picChg>
        <pc:picChg chg="add del mod">
          <ac:chgData name="Rakia Alouane" userId="8d2e934c-cacf-4c8b-9bc3-dcd6b732f5d3" providerId="ADAL" clId="{502BB924-4D7D-4FEA-AFF8-6224C4EDE882}" dt="2024-09-24T13:46:13.713" v="366" actId="478"/>
          <ac:picMkLst>
            <pc:docMk/>
            <pc:sldMk cId="0" sldId="257"/>
            <ac:picMk id="18" creationId="{CBEDCBD9-ED6F-C064-165B-7553B1F0BFAA}"/>
          </ac:picMkLst>
        </pc:picChg>
      </pc:sldChg>
      <pc:sldChg chg="addSp delSp modSp mod modTransition delAnim modAnim">
        <pc:chgData name="Rakia Alouane" userId="8d2e934c-cacf-4c8b-9bc3-dcd6b732f5d3" providerId="ADAL" clId="{502BB924-4D7D-4FEA-AFF8-6224C4EDE882}" dt="2024-09-24T13:45:55.922" v="365" actId="478"/>
        <pc:sldMkLst>
          <pc:docMk/>
          <pc:sldMk cId="0" sldId="258"/>
        </pc:sldMkLst>
        <pc:spChg chg="mod">
          <ac:chgData name="Rakia Alouane" userId="8d2e934c-cacf-4c8b-9bc3-dcd6b732f5d3" providerId="ADAL" clId="{502BB924-4D7D-4FEA-AFF8-6224C4EDE882}" dt="2024-09-20T15:02:37.967" v="220" actId="1076"/>
          <ac:spMkLst>
            <pc:docMk/>
            <pc:sldMk cId="0" sldId="258"/>
            <ac:spMk id="4" creationId="{00000000-0000-0000-0000-000000000000}"/>
          </ac:spMkLst>
        </pc:spChg>
        <pc:spChg chg="mod">
          <ac:chgData name="Rakia Alouane" userId="8d2e934c-cacf-4c8b-9bc3-dcd6b732f5d3" providerId="ADAL" clId="{502BB924-4D7D-4FEA-AFF8-6224C4EDE882}" dt="2024-09-20T15:01:05.042" v="199" actId="1076"/>
          <ac:spMkLst>
            <pc:docMk/>
            <pc:sldMk cId="0" sldId="258"/>
            <ac:spMk id="6" creationId="{00000000-0000-0000-0000-000000000000}"/>
          </ac:spMkLst>
        </pc:spChg>
        <pc:spChg chg="mod">
          <ac:chgData name="Rakia Alouane" userId="8d2e934c-cacf-4c8b-9bc3-dcd6b732f5d3" providerId="ADAL" clId="{502BB924-4D7D-4FEA-AFF8-6224C4EDE882}" dt="2024-09-20T15:01:05.042" v="199" actId="1076"/>
          <ac:spMkLst>
            <pc:docMk/>
            <pc:sldMk cId="0" sldId="258"/>
            <ac:spMk id="8" creationId="{00000000-0000-0000-0000-000000000000}"/>
          </ac:spMkLst>
        </pc:spChg>
        <pc:spChg chg="add del mod">
          <ac:chgData name="Rakia Alouane" userId="8d2e934c-cacf-4c8b-9bc3-dcd6b732f5d3" providerId="ADAL" clId="{502BB924-4D7D-4FEA-AFF8-6224C4EDE882}" dt="2024-09-20T14:58:45.752" v="143"/>
          <ac:spMkLst>
            <pc:docMk/>
            <pc:sldMk cId="0" sldId="258"/>
            <ac:spMk id="9" creationId="{94D5A177-BE50-1072-7E42-BB89BE80211E}"/>
          </ac:spMkLst>
        </pc:spChg>
        <pc:spChg chg="del">
          <ac:chgData name="Rakia Alouane" userId="8d2e934c-cacf-4c8b-9bc3-dcd6b732f5d3" providerId="ADAL" clId="{502BB924-4D7D-4FEA-AFF8-6224C4EDE882}" dt="2024-09-20T14:56:32.714" v="87" actId="478"/>
          <ac:spMkLst>
            <pc:docMk/>
            <pc:sldMk cId="0" sldId="258"/>
            <ac:spMk id="10" creationId="{D1B5C9AF-D47C-FE80-0BA3-61BC0C3B442B}"/>
          </ac:spMkLst>
        </pc:spChg>
        <pc:spChg chg="del">
          <ac:chgData name="Rakia Alouane" userId="8d2e934c-cacf-4c8b-9bc3-dcd6b732f5d3" providerId="ADAL" clId="{502BB924-4D7D-4FEA-AFF8-6224C4EDE882}" dt="2024-09-20T14:56:29.438" v="86" actId="478"/>
          <ac:spMkLst>
            <pc:docMk/>
            <pc:sldMk cId="0" sldId="258"/>
            <ac:spMk id="12" creationId="{07E29297-F082-0330-4A31-3702CB0D5533}"/>
          </ac:spMkLst>
        </pc:spChg>
        <pc:spChg chg="add mod">
          <ac:chgData name="Rakia Alouane" userId="8d2e934c-cacf-4c8b-9bc3-dcd6b732f5d3" providerId="ADAL" clId="{502BB924-4D7D-4FEA-AFF8-6224C4EDE882}" dt="2024-09-20T15:02:29.091" v="218" actId="20577"/>
          <ac:spMkLst>
            <pc:docMk/>
            <pc:sldMk cId="0" sldId="258"/>
            <ac:spMk id="13" creationId="{B997A245-2C78-B76D-729F-250C9B5A8505}"/>
          </ac:spMkLst>
        </pc:spChg>
        <pc:picChg chg="mod">
          <ac:chgData name="Rakia Alouane" userId="8d2e934c-cacf-4c8b-9bc3-dcd6b732f5d3" providerId="ADAL" clId="{502BB924-4D7D-4FEA-AFF8-6224C4EDE882}" dt="2024-09-20T15:04:15.108" v="224" actId="1076"/>
          <ac:picMkLst>
            <pc:docMk/>
            <pc:sldMk cId="0" sldId="258"/>
            <ac:picMk id="7" creationId="{0B83A294-2DD6-D503-9476-7949FD86AAA2}"/>
          </ac:picMkLst>
        </pc:picChg>
        <pc:picChg chg="mod">
          <ac:chgData name="Rakia Alouane" userId="8d2e934c-cacf-4c8b-9bc3-dcd6b732f5d3" providerId="ADAL" clId="{502BB924-4D7D-4FEA-AFF8-6224C4EDE882}" dt="2024-09-20T15:02:33.585" v="219" actId="1076"/>
          <ac:picMkLst>
            <pc:docMk/>
            <pc:sldMk cId="0" sldId="258"/>
            <ac:picMk id="11" creationId="{2838260F-E072-DE7C-9780-9250B1A14329}"/>
          </ac:picMkLst>
        </pc:picChg>
        <pc:picChg chg="add del mod">
          <ac:chgData name="Rakia Alouane" userId="8d2e934c-cacf-4c8b-9bc3-dcd6b732f5d3" providerId="ADAL" clId="{502BB924-4D7D-4FEA-AFF8-6224C4EDE882}" dt="2024-09-23T11:27:41.232" v="357"/>
          <ac:picMkLst>
            <pc:docMk/>
            <pc:sldMk cId="0" sldId="258"/>
            <ac:picMk id="14" creationId="{1B024051-36B7-6644-29EA-5B9EE034080F}"/>
          </ac:picMkLst>
        </pc:picChg>
        <pc:picChg chg="add del mod ord">
          <ac:chgData name="Rakia Alouane" userId="8d2e934c-cacf-4c8b-9bc3-dcd6b732f5d3" providerId="ADAL" clId="{502BB924-4D7D-4FEA-AFF8-6224C4EDE882}" dt="2024-09-23T11:28:55.056" v="358"/>
          <ac:picMkLst>
            <pc:docMk/>
            <pc:sldMk cId="0" sldId="258"/>
            <ac:picMk id="16" creationId="{751FB450-C3BD-4C4D-4363-B30842DB67B2}"/>
          </ac:picMkLst>
        </pc:picChg>
        <pc:picChg chg="add del mod">
          <ac:chgData name="Rakia Alouane" userId="8d2e934c-cacf-4c8b-9bc3-dcd6b732f5d3" providerId="ADAL" clId="{502BB924-4D7D-4FEA-AFF8-6224C4EDE882}" dt="2024-09-23T11:28:59.614" v="362"/>
          <ac:picMkLst>
            <pc:docMk/>
            <pc:sldMk cId="0" sldId="258"/>
            <ac:picMk id="17" creationId="{569FAD39-0CB4-879F-1FEE-B6B16773886E}"/>
          </ac:picMkLst>
        </pc:picChg>
        <pc:picChg chg="add del mod ord">
          <ac:chgData name="Rakia Alouane" userId="8d2e934c-cacf-4c8b-9bc3-dcd6b732f5d3" providerId="ADAL" clId="{502BB924-4D7D-4FEA-AFF8-6224C4EDE882}" dt="2024-09-23T11:31:13.284" v="363"/>
          <ac:picMkLst>
            <pc:docMk/>
            <pc:sldMk cId="0" sldId="258"/>
            <ac:picMk id="18" creationId="{57B4F0C2-F250-3034-BBB2-FA4D383E7017}"/>
          </ac:picMkLst>
        </pc:picChg>
        <pc:picChg chg="add del mod">
          <ac:chgData name="Rakia Alouane" userId="8d2e934c-cacf-4c8b-9bc3-dcd6b732f5d3" providerId="ADAL" clId="{502BB924-4D7D-4FEA-AFF8-6224C4EDE882}" dt="2024-09-24T13:45:55.922" v="365" actId="478"/>
          <ac:picMkLst>
            <pc:docMk/>
            <pc:sldMk cId="0" sldId="258"/>
            <ac:picMk id="19" creationId="{D766012B-AD71-6B75-D95C-E1FB9C9F9B8A}"/>
          </ac:picMkLst>
        </pc:picChg>
      </pc:sldChg>
      <pc:sldChg chg="addSp delSp modSp mod modTransition delAnim">
        <pc:chgData name="Rakia Alouane" userId="8d2e934c-cacf-4c8b-9bc3-dcd6b732f5d3" providerId="ADAL" clId="{502BB924-4D7D-4FEA-AFF8-6224C4EDE882}" dt="2024-09-26T08:28:49.740" v="376" actId="1076"/>
        <pc:sldMkLst>
          <pc:docMk/>
          <pc:sldMk cId="0" sldId="259"/>
        </pc:sldMkLst>
        <pc:picChg chg="mod">
          <ac:chgData name="Rakia Alouane" userId="8d2e934c-cacf-4c8b-9bc3-dcd6b732f5d3" providerId="ADAL" clId="{502BB924-4D7D-4FEA-AFF8-6224C4EDE882}" dt="2024-09-26T08:28:49.740" v="376" actId="1076"/>
          <ac:picMkLst>
            <pc:docMk/>
            <pc:sldMk cId="0" sldId="259"/>
            <ac:picMk id="6" creationId="{FAC019E4-808E-B448-68FD-AA39CBC48372}"/>
          </ac:picMkLst>
        </pc:picChg>
        <pc:picChg chg="add del mod">
          <ac:chgData name="Rakia Alouane" userId="8d2e934c-cacf-4c8b-9bc3-dcd6b732f5d3" providerId="ADAL" clId="{502BB924-4D7D-4FEA-AFF8-6224C4EDE882}" dt="2024-09-24T13:46:23.739" v="367" actId="478"/>
          <ac:picMkLst>
            <pc:docMk/>
            <pc:sldMk cId="0" sldId="259"/>
            <ac:picMk id="8" creationId="{1C16C8CE-D766-8A55-C822-7928B730D85D}"/>
          </ac:picMkLst>
        </pc:picChg>
      </pc:sldChg>
      <pc:sldChg chg="del">
        <pc:chgData name="Rakia Alouane" userId="8d2e934c-cacf-4c8b-9bc3-dcd6b732f5d3" providerId="ADAL" clId="{502BB924-4D7D-4FEA-AFF8-6224C4EDE882}" dt="2024-09-20T15:09:47.509" v="327" actId="47"/>
        <pc:sldMkLst>
          <pc:docMk/>
          <pc:sldMk cId="0" sldId="260"/>
        </pc:sldMkLst>
      </pc:sldChg>
      <pc:sldChg chg="modSp mod modTransition modNotesTx">
        <pc:chgData name="Rakia Alouane" userId="8d2e934c-cacf-4c8b-9bc3-dcd6b732f5d3" providerId="ADAL" clId="{502BB924-4D7D-4FEA-AFF8-6224C4EDE882}" dt="2024-09-23T11:28:59.614" v="362"/>
        <pc:sldMkLst>
          <pc:docMk/>
          <pc:sldMk cId="0" sldId="261"/>
        </pc:sldMkLst>
        <pc:spChg chg="mod">
          <ac:chgData name="Rakia Alouane" userId="8d2e934c-cacf-4c8b-9bc3-dcd6b732f5d3" providerId="ADAL" clId="{502BB924-4D7D-4FEA-AFF8-6224C4EDE882}" dt="2024-09-20T15:12:26.281" v="339" actId="1076"/>
          <ac:spMkLst>
            <pc:docMk/>
            <pc:sldMk cId="0" sldId="261"/>
            <ac:spMk id="6" creationId="{00000000-0000-0000-0000-000000000000}"/>
          </ac:spMkLst>
        </pc:spChg>
        <pc:spChg chg="mod">
          <ac:chgData name="Rakia Alouane" userId="8d2e934c-cacf-4c8b-9bc3-dcd6b732f5d3" providerId="ADAL" clId="{502BB924-4D7D-4FEA-AFF8-6224C4EDE882}" dt="2024-09-20T15:12:24.191" v="338" actId="1076"/>
          <ac:spMkLst>
            <pc:docMk/>
            <pc:sldMk cId="0" sldId="261"/>
            <ac:spMk id="8" creationId="{00000000-0000-0000-0000-000000000000}"/>
          </ac:spMkLst>
        </pc:spChg>
        <pc:picChg chg="mod">
          <ac:chgData name="Rakia Alouane" userId="8d2e934c-cacf-4c8b-9bc3-dcd6b732f5d3" providerId="ADAL" clId="{502BB924-4D7D-4FEA-AFF8-6224C4EDE882}" dt="2024-09-20T15:13:32.749" v="343" actId="1076"/>
          <ac:picMkLst>
            <pc:docMk/>
            <pc:sldMk cId="0" sldId="261"/>
            <ac:picMk id="9" creationId="{94F0459D-9B8F-A819-D04C-E70F2F510C4C}"/>
          </ac:picMkLst>
        </pc:picChg>
      </pc:sldChg>
      <pc:sldChg chg="addSp modSp mod modTransition modAnim">
        <pc:chgData name="Rakia Alouane" userId="8d2e934c-cacf-4c8b-9bc3-dcd6b732f5d3" providerId="ADAL" clId="{502BB924-4D7D-4FEA-AFF8-6224C4EDE882}" dt="2024-09-23T11:28:59.614" v="362"/>
        <pc:sldMkLst>
          <pc:docMk/>
          <pc:sldMk cId="0" sldId="262"/>
        </pc:sldMkLst>
        <pc:spChg chg="mod">
          <ac:chgData name="Rakia Alouane" userId="8d2e934c-cacf-4c8b-9bc3-dcd6b732f5d3" providerId="ADAL" clId="{502BB924-4D7D-4FEA-AFF8-6224C4EDE882}" dt="2024-09-19T11:52:46.707" v="35" actId="20577"/>
          <ac:spMkLst>
            <pc:docMk/>
            <pc:sldMk cId="0" sldId="262"/>
            <ac:spMk id="12" creationId="{00000000-0000-0000-0000-000000000000}"/>
          </ac:spMkLst>
        </pc:spChg>
        <pc:spChg chg="add mod">
          <ac:chgData name="Rakia Alouane" userId="8d2e934c-cacf-4c8b-9bc3-dcd6b732f5d3" providerId="ADAL" clId="{502BB924-4D7D-4FEA-AFF8-6224C4EDE882}" dt="2024-09-19T11:52:53.397" v="36" actId="1076"/>
          <ac:spMkLst>
            <pc:docMk/>
            <pc:sldMk cId="0" sldId="262"/>
            <ac:spMk id="18" creationId="{511EB1F2-18E6-DD0A-95A5-2D68DF14B5E1}"/>
          </ac:spMkLst>
        </pc:spChg>
        <pc:picChg chg="mod">
          <ac:chgData name="Rakia Alouane" userId="8d2e934c-cacf-4c8b-9bc3-dcd6b732f5d3" providerId="ADAL" clId="{502BB924-4D7D-4FEA-AFF8-6224C4EDE882}" dt="2024-09-20T15:14:28.588" v="346" actId="1076"/>
          <ac:picMkLst>
            <pc:docMk/>
            <pc:sldMk cId="0" sldId="262"/>
            <ac:picMk id="19" creationId="{5253A335-9FB4-E03B-A373-18C0B0B2F842}"/>
          </ac:picMkLst>
        </pc:picChg>
      </pc:sldChg>
      <pc:sldChg chg="modTransition">
        <pc:chgData name="Rakia Alouane" userId="8d2e934c-cacf-4c8b-9bc3-dcd6b732f5d3" providerId="ADAL" clId="{502BB924-4D7D-4FEA-AFF8-6224C4EDE882}" dt="2024-09-23T11:28:59.614" v="362"/>
        <pc:sldMkLst>
          <pc:docMk/>
          <pc:sldMk cId="0" sldId="263"/>
        </pc:sldMkLst>
      </pc:sldChg>
      <pc:sldChg chg="modTransition">
        <pc:chgData name="Rakia Alouane" userId="8d2e934c-cacf-4c8b-9bc3-dcd6b732f5d3" providerId="ADAL" clId="{502BB924-4D7D-4FEA-AFF8-6224C4EDE882}" dt="2024-09-23T11:28:59.614" v="362"/>
        <pc:sldMkLst>
          <pc:docMk/>
          <pc:sldMk cId="0" sldId="264"/>
        </pc:sldMkLst>
      </pc:sldChg>
      <pc:sldChg chg="modSp mod modTransition modNotesTx">
        <pc:chgData name="Rakia Alouane" userId="8d2e934c-cacf-4c8b-9bc3-dcd6b732f5d3" providerId="ADAL" clId="{502BB924-4D7D-4FEA-AFF8-6224C4EDE882}" dt="2024-09-23T11:28:59.614" v="362"/>
        <pc:sldMkLst>
          <pc:docMk/>
          <pc:sldMk cId="0" sldId="265"/>
        </pc:sldMkLst>
        <pc:spChg chg="mod">
          <ac:chgData name="Rakia Alouane" userId="8d2e934c-cacf-4c8b-9bc3-dcd6b732f5d3" providerId="ADAL" clId="{502BB924-4D7D-4FEA-AFF8-6224C4EDE882}" dt="2024-09-20T15:18:35.094" v="350" actId="20577"/>
          <ac:spMkLst>
            <pc:docMk/>
            <pc:sldMk cId="0" sldId="265"/>
            <ac:spMk id="3" creationId="{00000000-0000-0000-0000-000000000000}"/>
          </ac:spMkLst>
        </pc:spChg>
        <pc:picChg chg="mod">
          <ac:chgData name="Rakia Alouane" userId="8d2e934c-cacf-4c8b-9bc3-dcd6b732f5d3" providerId="ADAL" clId="{502BB924-4D7D-4FEA-AFF8-6224C4EDE882}" dt="2024-09-20T15:21:49.238" v="353" actId="1076"/>
          <ac:picMkLst>
            <pc:docMk/>
            <pc:sldMk cId="0" sldId="265"/>
            <ac:picMk id="11" creationId="{08A2FF63-CD35-5817-A806-090FDC532DBD}"/>
          </ac:picMkLst>
        </pc:picChg>
      </pc:sldChg>
      <pc:sldChg chg="addSp delSp modSp mod modTransition modNotesTx">
        <pc:chgData name="Rakia Alouane" userId="8d2e934c-cacf-4c8b-9bc3-dcd6b732f5d3" providerId="ADAL" clId="{502BB924-4D7D-4FEA-AFF8-6224C4EDE882}" dt="2024-09-23T11:31:13.284" v="363"/>
        <pc:sldMkLst>
          <pc:docMk/>
          <pc:sldMk cId="2123790688" sldId="335"/>
        </pc:sldMkLst>
        <pc:spChg chg="mod">
          <ac:chgData name="Rakia Alouane" userId="8d2e934c-cacf-4c8b-9bc3-dcd6b732f5d3" providerId="ADAL" clId="{502BB924-4D7D-4FEA-AFF8-6224C4EDE882}" dt="2024-09-20T15:04:48.369" v="265" actId="20577"/>
          <ac:spMkLst>
            <pc:docMk/>
            <pc:sldMk cId="2123790688" sldId="335"/>
            <ac:spMk id="2" creationId="{00000000-0000-0000-0000-000000000000}"/>
          </ac:spMkLst>
        </pc:spChg>
        <pc:spChg chg="del topLvl">
          <ac:chgData name="Rakia Alouane" userId="8d2e934c-cacf-4c8b-9bc3-dcd6b732f5d3" providerId="ADAL" clId="{502BB924-4D7D-4FEA-AFF8-6224C4EDE882}" dt="2024-09-20T15:04:57.965" v="266" actId="478"/>
          <ac:spMkLst>
            <pc:docMk/>
            <pc:sldMk cId="2123790688" sldId="335"/>
            <ac:spMk id="30" creationId="{37B2B034-A9DC-BC37-D795-371D89D90CAC}"/>
          </ac:spMkLst>
        </pc:spChg>
        <pc:spChg chg="del topLvl">
          <ac:chgData name="Rakia Alouane" userId="8d2e934c-cacf-4c8b-9bc3-dcd6b732f5d3" providerId="ADAL" clId="{502BB924-4D7D-4FEA-AFF8-6224C4EDE882}" dt="2024-09-20T15:05:00.879" v="267" actId="478"/>
          <ac:spMkLst>
            <pc:docMk/>
            <pc:sldMk cId="2123790688" sldId="335"/>
            <ac:spMk id="31" creationId="{52A80908-D2D7-61F1-D8AC-BE709131D5B8}"/>
          </ac:spMkLst>
        </pc:spChg>
        <pc:spChg chg="mod">
          <ac:chgData name="Rakia Alouane" userId="8d2e934c-cacf-4c8b-9bc3-dcd6b732f5d3" providerId="ADAL" clId="{502BB924-4D7D-4FEA-AFF8-6224C4EDE882}" dt="2024-09-20T15:05:48.229" v="274" actId="1076"/>
          <ac:spMkLst>
            <pc:docMk/>
            <pc:sldMk cId="2123790688" sldId="335"/>
            <ac:spMk id="32" creationId="{08EFFD27-F4B5-9896-7326-9C5CF92ED98C}"/>
          </ac:spMkLst>
        </pc:spChg>
        <pc:spChg chg="mod">
          <ac:chgData name="Rakia Alouane" userId="8d2e934c-cacf-4c8b-9bc3-dcd6b732f5d3" providerId="ADAL" clId="{502BB924-4D7D-4FEA-AFF8-6224C4EDE882}" dt="2024-09-20T15:05:48.229" v="274" actId="1076"/>
          <ac:spMkLst>
            <pc:docMk/>
            <pc:sldMk cId="2123790688" sldId="335"/>
            <ac:spMk id="33" creationId="{AFE3CE3A-00CD-4CAB-8EAA-31E9982C6298}"/>
          </ac:spMkLst>
        </pc:spChg>
        <pc:spChg chg="mod">
          <ac:chgData name="Rakia Alouane" userId="8d2e934c-cacf-4c8b-9bc3-dcd6b732f5d3" providerId="ADAL" clId="{502BB924-4D7D-4FEA-AFF8-6224C4EDE882}" dt="2024-09-20T15:05:48.229" v="274" actId="1076"/>
          <ac:spMkLst>
            <pc:docMk/>
            <pc:sldMk cId="2123790688" sldId="335"/>
            <ac:spMk id="34" creationId="{748C59A4-7143-3F62-62BB-DD14B39D50BA}"/>
          </ac:spMkLst>
        </pc:spChg>
        <pc:spChg chg="del">
          <ac:chgData name="Rakia Alouane" userId="8d2e934c-cacf-4c8b-9bc3-dcd6b732f5d3" providerId="ADAL" clId="{502BB924-4D7D-4FEA-AFF8-6224C4EDE882}" dt="2024-09-20T15:05:02.238" v="268" actId="478"/>
          <ac:spMkLst>
            <pc:docMk/>
            <pc:sldMk cId="2123790688" sldId="335"/>
            <ac:spMk id="35" creationId="{8CD803FA-7124-E540-E436-8565B58A1551}"/>
          </ac:spMkLst>
        </pc:spChg>
        <pc:grpChg chg="mod">
          <ac:chgData name="Rakia Alouane" userId="8d2e934c-cacf-4c8b-9bc3-dcd6b732f5d3" providerId="ADAL" clId="{502BB924-4D7D-4FEA-AFF8-6224C4EDE882}" dt="2024-09-20T15:05:27.715" v="271" actId="1076"/>
          <ac:grpSpMkLst>
            <pc:docMk/>
            <pc:sldMk cId="2123790688" sldId="335"/>
            <ac:grpSpMk id="36" creationId="{62F5F7BA-BDB2-97B9-4339-CE77218BBBF1}"/>
          </ac:grpSpMkLst>
        </pc:grpChg>
        <pc:grpChg chg="mod">
          <ac:chgData name="Rakia Alouane" userId="8d2e934c-cacf-4c8b-9bc3-dcd6b732f5d3" providerId="ADAL" clId="{502BB924-4D7D-4FEA-AFF8-6224C4EDE882}" dt="2024-09-20T15:05:27.715" v="271" actId="1076"/>
          <ac:grpSpMkLst>
            <pc:docMk/>
            <pc:sldMk cId="2123790688" sldId="335"/>
            <ac:grpSpMk id="37" creationId="{83F9B63A-CEA5-A4E1-1BA0-C995C3F6EC8E}"/>
          </ac:grpSpMkLst>
        </pc:grpChg>
        <pc:grpChg chg="mod">
          <ac:chgData name="Rakia Alouane" userId="8d2e934c-cacf-4c8b-9bc3-dcd6b732f5d3" providerId="ADAL" clId="{502BB924-4D7D-4FEA-AFF8-6224C4EDE882}" dt="2024-09-20T15:05:38.861" v="273" actId="1076"/>
          <ac:grpSpMkLst>
            <pc:docMk/>
            <pc:sldMk cId="2123790688" sldId="335"/>
            <ac:grpSpMk id="38" creationId="{D09AA3BA-1356-9EF9-CCC7-A89046A8B001}"/>
          </ac:grpSpMkLst>
        </pc:grpChg>
        <pc:grpChg chg="del">
          <ac:chgData name="Rakia Alouane" userId="8d2e934c-cacf-4c8b-9bc3-dcd6b732f5d3" providerId="ADAL" clId="{502BB924-4D7D-4FEA-AFF8-6224C4EDE882}" dt="2024-09-20T15:04:57.965" v="266" actId="478"/>
          <ac:grpSpMkLst>
            <pc:docMk/>
            <pc:sldMk cId="2123790688" sldId="335"/>
            <ac:grpSpMk id="39" creationId="{9BF465F5-62B4-B8D1-0BE5-DF05C6413E08}"/>
          </ac:grpSpMkLst>
        </pc:grpChg>
        <pc:picChg chg="add mod">
          <ac:chgData name="Rakia Alouane" userId="8d2e934c-cacf-4c8b-9bc3-dcd6b732f5d3" providerId="ADAL" clId="{502BB924-4D7D-4FEA-AFF8-6224C4EDE882}" dt="2024-09-23T11:31:13.284" v="363"/>
          <ac:picMkLst>
            <pc:docMk/>
            <pc:sldMk cId="2123790688" sldId="335"/>
            <ac:picMk id="6" creationId="{A2297EC2-6394-868F-4C75-DEA0153DAAF9}"/>
          </ac:picMkLst>
        </pc:picChg>
      </pc:sldChg>
      <pc:sldChg chg="addSp delSp modSp mod modTransition delAnim modAnim modNotesTx">
        <pc:chgData name="Rakia Alouane" userId="8d2e934c-cacf-4c8b-9bc3-dcd6b732f5d3" providerId="ADAL" clId="{502BB924-4D7D-4FEA-AFF8-6224C4EDE882}" dt="2024-09-26T08:32:55.740" v="382" actId="1076"/>
        <pc:sldMkLst>
          <pc:docMk/>
          <pc:sldMk cId="661008828" sldId="336"/>
        </pc:sldMkLst>
        <pc:spChg chg="del">
          <ac:chgData name="Rakia Alouane" userId="8d2e934c-cacf-4c8b-9bc3-dcd6b732f5d3" providerId="ADAL" clId="{502BB924-4D7D-4FEA-AFF8-6224C4EDE882}" dt="2024-09-20T15:06:27.621" v="316" actId="478"/>
          <ac:spMkLst>
            <pc:docMk/>
            <pc:sldMk cId="661008828" sldId="336"/>
            <ac:spMk id="2" creationId="{00000000-0000-0000-0000-000000000000}"/>
          </ac:spMkLst>
        </pc:spChg>
        <pc:spChg chg="add mod">
          <ac:chgData name="Rakia Alouane" userId="8d2e934c-cacf-4c8b-9bc3-dcd6b732f5d3" providerId="ADAL" clId="{502BB924-4D7D-4FEA-AFF8-6224C4EDE882}" dt="2024-09-20T15:06:29.549" v="317"/>
          <ac:spMkLst>
            <pc:docMk/>
            <pc:sldMk cId="661008828" sldId="336"/>
            <ac:spMk id="3" creationId="{61DF4694-1BB5-29AD-63A6-3F0EF02629B1}"/>
          </ac:spMkLst>
        </pc:spChg>
        <pc:spChg chg="add mod">
          <ac:chgData name="Rakia Alouane" userId="8d2e934c-cacf-4c8b-9bc3-dcd6b732f5d3" providerId="ADAL" clId="{502BB924-4D7D-4FEA-AFF8-6224C4EDE882}" dt="2024-09-20T15:11:35.149" v="330" actId="1076"/>
          <ac:spMkLst>
            <pc:docMk/>
            <pc:sldMk cId="661008828" sldId="336"/>
            <ac:spMk id="4" creationId="{D63F5539-501A-6C51-684A-7B09357F0394}"/>
          </ac:spMkLst>
        </pc:spChg>
        <pc:spChg chg="add mod">
          <ac:chgData name="Rakia Alouane" userId="8d2e934c-cacf-4c8b-9bc3-dcd6b732f5d3" providerId="ADAL" clId="{502BB924-4D7D-4FEA-AFF8-6224C4EDE882}" dt="2024-09-20T15:11:33.206" v="329" actId="1076"/>
          <ac:spMkLst>
            <pc:docMk/>
            <pc:sldMk cId="661008828" sldId="336"/>
            <ac:spMk id="5" creationId="{ADBF9641-BA87-588F-E7E4-67B72C9B2DD9}"/>
          </ac:spMkLst>
        </pc:spChg>
        <pc:spChg chg="mod">
          <ac:chgData name="Rakia Alouane" userId="8d2e934c-cacf-4c8b-9bc3-dcd6b732f5d3" providerId="ADAL" clId="{502BB924-4D7D-4FEA-AFF8-6224C4EDE882}" dt="2024-09-20T15:07:09.944" v="318" actId="1076"/>
          <ac:spMkLst>
            <pc:docMk/>
            <pc:sldMk cId="661008828" sldId="336"/>
            <ac:spMk id="6" creationId="{00000000-0000-0000-0000-000000000000}"/>
          </ac:spMkLst>
        </pc:spChg>
        <pc:spChg chg="add mod">
          <ac:chgData name="Rakia Alouane" userId="8d2e934c-cacf-4c8b-9bc3-dcd6b732f5d3" providerId="ADAL" clId="{502BB924-4D7D-4FEA-AFF8-6224C4EDE882}" dt="2024-09-20T15:11:42.924" v="332" actId="1076"/>
          <ac:spMkLst>
            <pc:docMk/>
            <pc:sldMk cId="661008828" sldId="336"/>
            <ac:spMk id="7" creationId="{BCAAD3A9-0C3F-781A-9492-EC9CA443A18C}"/>
          </ac:spMkLst>
        </pc:spChg>
        <pc:spChg chg="mod">
          <ac:chgData name="Rakia Alouane" userId="8d2e934c-cacf-4c8b-9bc3-dcd6b732f5d3" providerId="ADAL" clId="{502BB924-4D7D-4FEA-AFF8-6224C4EDE882}" dt="2024-09-20T15:07:09.944" v="318" actId="1076"/>
          <ac:spMkLst>
            <pc:docMk/>
            <pc:sldMk cId="661008828" sldId="336"/>
            <ac:spMk id="16" creationId="{00000000-0000-0000-0000-000000000000}"/>
          </ac:spMkLst>
        </pc:spChg>
        <pc:spChg chg="mod">
          <ac:chgData name="Rakia Alouane" userId="8d2e934c-cacf-4c8b-9bc3-dcd6b732f5d3" providerId="ADAL" clId="{502BB924-4D7D-4FEA-AFF8-6224C4EDE882}" dt="2024-09-20T15:07:09.944" v="318" actId="1076"/>
          <ac:spMkLst>
            <pc:docMk/>
            <pc:sldMk cId="661008828" sldId="336"/>
            <ac:spMk id="17" creationId="{00000000-0000-0000-0000-000000000000}"/>
          </ac:spMkLst>
        </pc:spChg>
        <pc:spChg chg="del">
          <ac:chgData name="Rakia Alouane" userId="8d2e934c-cacf-4c8b-9bc3-dcd6b732f5d3" providerId="ADAL" clId="{502BB924-4D7D-4FEA-AFF8-6224C4EDE882}" dt="2024-09-20T15:06:19.390" v="315" actId="478"/>
          <ac:spMkLst>
            <pc:docMk/>
            <pc:sldMk cId="661008828" sldId="336"/>
            <ac:spMk id="18" creationId="{00000000-0000-0000-0000-000000000000}"/>
          </ac:spMkLst>
        </pc:spChg>
        <pc:spChg chg="del topLvl">
          <ac:chgData name="Rakia Alouane" userId="8d2e934c-cacf-4c8b-9bc3-dcd6b732f5d3" providerId="ADAL" clId="{502BB924-4D7D-4FEA-AFF8-6224C4EDE882}" dt="2024-09-20T15:06:15.863" v="314" actId="478"/>
          <ac:spMkLst>
            <pc:docMk/>
            <pc:sldMk cId="661008828" sldId="336"/>
            <ac:spMk id="30" creationId="{37B2B034-A9DC-BC37-D795-371D89D90CAC}"/>
          </ac:spMkLst>
        </pc:spChg>
        <pc:spChg chg="del topLvl">
          <ac:chgData name="Rakia Alouane" userId="8d2e934c-cacf-4c8b-9bc3-dcd6b732f5d3" providerId="ADAL" clId="{502BB924-4D7D-4FEA-AFF8-6224C4EDE882}" dt="2024-09-20T15:06:12.845" v="312" actId="478"/>
          <ac:spMkLst>
            <pc:docMk/>
            <pc:sldMk cId="661008828" sldId="336"/>
            <ac:spMk id="31" creationId="{52A80908-D2D7-61F1-D8AC-BE709131D5B8}"/>
          </ac:spMkLst>
        </pc:spChg>
        <pc:spChg chg="mod">
          <ac:chgData name="Rakia Alouane" userId="8d2e934c-cacf-4c8b-9bc3-dcd6b732f5d3" providerId="ADAL" clId="{502BB924-4D7D-4FEA-AFF8-6224C4EDE882}" dt="2024-09-20T15:07:09.944" v="318" actId="1076"/>
          <ac:spMkLst>
            <pc:docMk/>
            <pc:sldMk cId="661008828" sldId="336"/>
            <ac:spMk id="32" creationId="{08EFFD27-F4B5-9896-7326-9C5CF92ED98C}"/>
          </ac:spMkLst>
        </pc:spChg>
        <pc:spChg chg="mod">
          <ac:chgData name="Rakia Alouane" userId="8d2e934c-cacf-4c8b-9bc3-dcd6b732f5d3" providerId="ADAL" clId="{502BB924-4D7D-4FEA-AFF8-6224C4EDE882}" dt="2024-09-20T15:07:09.944" v="318" actId="1076"/>
          <ac:spMkLst>
            <pc:docMk/>
            <pc:sldMk cId="661008828" sldId="336"/>
            <ac:spMk id="33" creationId="{AFE3CE3A-00CD-4CAB-8EAA-31E9982C6298}"/>
          </ac:spMkLst>
        </pc:spChg>
        <pc:spChg chg="mod">
          <ac:chgData name="Rakia Alouane" userId="8d2e934c-cacf-4c8b-9bc3-dcd6b732f5d3" providerId="ADAL" clId="{502BB924-4D7D-4FEA-AFF8-6224C4EDE882}" dt="2024-09-20T15:07:09.944" v="318" actId="1076"/>
          <ac:spMkLst>
            <pc:docMk/>
            <pc:sldMk cId="661008828" sldId="336"/>
            <ac:spMk id="34" creationId="{748C59A4-7143-3F62-62BB-DD14B39D50BA}"/>
          </ac:spMkLst>
        </pc:spChg>
        <pc:spChg chg="del">
          <ac:chgData name="Rakia Alouane" userId="8d2e934c-cacf-4c8b-9bc3-dcd6b732f5d3" providerId="ADAL" clId="{502BB924-4D7D-4FEA-AFF8-6224C4EDE882}" dt="2024-09-20T15:06:14.653" v="313" actId="478"/>
          <ac:spMkLst>
            <pc:docMk/>
            <pc:sldMk cId="661008828" sldId="336"/>
            <ac:spMk id="35" creationId="{8CD803FA-7124-E540-E436-8565B58A1551}"/>
          </ac:spMkLst>
        </pc:spChg>
        <pc:grpChg chg="mod">
          <ac:chgData name="Rakia Alouane" userId="8d2e934c-cacf-4c8b-9bc3-dcd6b732f5d3" providerId="ADAL" clId="{502BB924-4D7D-4FEA-AFF8-6224C4EDE882}" dt="2024-09-20T15:07:09.944" v="318" actId="1076"/>
          <ac:grpSpMkLst>
            <pc:docMk/>
            <pc:sldMk cId="661008828" sldId="336"/>
            <ac:grpSpMk id="36" creationId="{62F5F7BA-BDB2-97B9-4339-CE77218BBBF1}"/>
          </ac:grpSpMkLst>
        </pc:grpChg>
        <pc:grpChg chg="mod">
          <ac:chgData name="Rakia Alouane" userId="8d2e934c-cacf-4c8b-9bc3-dcd6b732f5d3" providerId="ADAL" clId="{502BB924-4D7D-4FEA-AFF8-6224C4EDE882}" dt="2024-09-20T15:07:09.944" v="318" actId="1076"/>
          <ac:grpSpMkLst>
            <pc:docMk/>
            <pc:sldMk cId="661008828" sldId="336"/>
            <ac:grpSpMk id="37" creationId="{83F9B63A-CEA5-A4E1-1BA0-C995C3F6EC8E}"/>
          </ac:grpSpMkLst>
        </pc:grpChg>
        <pc:grpChg chg="mod">
          <ac:chgData name="Rakia Alouane" userId="8d2e934c-cacf-4c8b-9bc3-dcd6b732f5d3" providerId="ADAL" clId="{502BB924-4D7D-4FEA-AFF8-6224C4EDE882}" dt="2024-09-20T15:07:09.944" v="318" actId="1076"/>
          <ac:grpSpMkLst>
            <pc:docMk/>
            <pc:sldMk cId="661008828" sldId="336"/>
            <ac:grpSpMk id="38" creationId="{D09AA3BA-1356-9EF9-CCC7-A89046A8B001}"/>
          </ac:grpSpMkLst>
        </pc:grpChg>
        <pc:grpChg chg="del">
          <ac:chgData name="Rakia Alouane" userId="8d2e934c-cacf-4c8b-9bc3-dcd6b732f5d3" providerId="ADAL" clId="{502BB924-4D7D-4FEA-AFF8-6224C4EDE882}" dt="2024-09-20T15:06:12.845" v="312" actId="478"/>
          <ac:grpSpMkLst>
            <pc:docMk/>
            <pc:sldMk cId="661008828" sldId="336"/>
            <ac:grpSpMk id="39" creationId="{9BF465F5-62B4-B8D1-0BE5-DF05C6413E08}"/>
          </ac:grpSpMkLst>
        </pc:grpChg>
        <pc:picChg chg="add del mod">
          <ac:chgData name="Rakia Alouane" userId="8d2e934c-cacf-4c8b-9bc3-dcd6b732f5d3" providerId="ADAL" clId="{502BB924-4D7D-4FEA-AFF8-6224C4EDE882}" dt="2024-09-24T13:46:45.826" v="369" actId="478"/>
          <ac:picMkLst>
            <pc:docMk/>
            <pc:sldMk cId="661008828" sldId="336"/>
            <ac:picMk id="10" creationId="{84060479-4517-9103-C125-2710A2B7E61E}"/>
          </ac:picMkLst>
        </pc:picChg>
        <pc:picChg chg="add del mod">
          <ac:chgData name="Rakia Alouane" userId="8d2e934c-cacf-4c8b-9bc3-dcd6b732f5d3" providerId="ADAL" clId="{502BB924-4D7D-4FEA-AFF8-6224C4EDE882}" dt="2024-09-26T08:32:08.211" v="380" actId="478"/>
          <ac:picMkLst>
            <pc:docMk/>
            <pc:sldMk cId="661008828" sldId="336"/>
            <ac:picMk id="10" creationId="{CEBC3C33-E1AA-38D3-D970-F1AA5CF80BA0}"/>
          </ac:picMkLst>
        </pc:picChg>
        <pc:picChg chg="mod">
          <ac:chgData name="Rakia Alouane" userId="8d2e934c-cacf-4c8b-9bc3-dcd6b732f5d3" providerId="ADAL" clId="{502BB924-4D7D-4FEA-AFF8-6224C4EDE882}" dt="2024-09-26T08:32:55.740" v="382" actId="1076"/>
          <ac:picMkLst>
            <pc:docMk/>
            <pc:sldMk cId="661008828" sldId="336"/>
            <ac:picMk id="11" creationId="{026589B7-2A30-E764-F550-AC51BE02943B}"/>
          </ac:picMkLst>
        </pc:picChg>
      </pc:sldChg>
      <pc:sldChg chg="delSp modSp mod delAnim modAnim">
        <pc:chgData name="Rakia Alouane" userId="8d2e934c-cacf-4c8b-9bc3-dcd6b732f5d3" providerId="ADAL" clId="{502BB924-4D7D-4FEA-AFF8-6224C4EDE882}" dt="2024-09-26T08:30:02.494" v="378" actId="21"/>
        <pc:sldMkLst>
          <pc:docMk/>
          <pc:sldMk cId="538607894" sldId="339"/>
        </pc:sldMkLst>
        <pc:picChg chg="del mod">
          <ac:chgData name="Rakia Alouane" userId="8d2e934c-cacf-4c8b-9bc3-dcd6b732f5d3" providerId="ADAL" clId="{502BB924-4D7D-4FEA-AFF8-6224C4EDE882}" dt="2024-09-26T08:30:02.494" v="378" actId="21"/>
          <ac:picMkLst>
            <pc:docMk/>
            <pc:sldMk cId="538607894" sldId="339"/>
            <ac:picMk id="5" creationId="{8B05043C-7D00-3D21-5AC5-7E5C7A2896CE}"/>
          </ac:picMkLst>
        </pc:picChg>
        <pc:picChg chg="del">
          <ac:chgData name="Rakia Alouane" userId="8d2e934c-cacf-4c8b-9bc3-dcd6b732f5d3" providerId="ADAL" clId="{502BB924-4D7D-4FEA-AFF8-6224C4EDE882}" dt="2024-09-24T13:46:34.794" v="368" actId="478"/>
          <ac:picMkLst>
            <pc:docMk/>
            <pc:sldMk cId="538607894" sldId="339"/>
            <ac:picMk id="9" creationId="{268BB154-EAF0-242D-5AE2-26A0EF87FD5A}"/>
          </ac:picMkLst>
        </pc:picChg>
      </pc:sldChg>
      <pc:sldChg chg="modSp mod">
        <pc:chgData name="Rakia Alouane" userId="8d2e934c-cacf-4c8b-9bc3-dcd6b732f5d3" providerId="ADAL" clId="{502BB924-4D7D-4FEA-AFF8-6224C4EDE882}" dt="2024-09-26T08:12:51.559" v="370" actId="14100"/>
        <pc:sldMkLst>
          <pc:docMk/>
          <pc:sldMk cId="2961787422" sldId="340"/>
        </pc:sldMkLst>
        <pc:picChg chg="mod">
          <ac:chgData name="Rakia Alouane" userId="8d2e934c-cacf-4c8b-9bc3-dcd6b732f5d3" providerId="ADAL" clId="{502BB924-4D7D-4FEA-AFF8-6224C4EDE882}" dt="2024-09-26T08:12:51.559" v="370" actId="14100"/>
          <ac:picMkLst>
            <pc:docMk/>
            <pc:sldMk cId="2961787422" sldId="340"/>
            <ac:picMk id="9" creationId="{5B2E12E2-DEF3-747E-C53D-7B0B485566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Omnes Semibold"/>
                <a:ea typeface="Omnes Semibold"/>
                <a:cs typeface="Omnes Semibold"/>
                <a:sym typeface="Omnes Semibold"/>
              </a:rPr>
              <a:t>This is Chester the monkey. He needs your help to complete his quest of unlocking the 10 Ways to Move More Sit Less.  To do this you will need to work together to find the missing words, solve the riddles, unscramble the pictures and answer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Omnes Semibold"/>
                <a:ea typeface="Omnes Semibold"/>
                <a:cs typeface="Omnes Semibold"/>
                <a:sym typeface="Omnes Semibold"/>
              </a:rPr>
              <a:t>Answer correctly and you will gain  a healthy   heart          that will unlock one of the 10 Ways to Move More Sit Less.</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24464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400">
                <a:solidFill>
                  <a:srgbClr val="000000"/>
                </a:solidFill>
                <a:latin typeface="Omnes Semibold"/>
                <a:ea typeface="Omnes Semibold"/>
                <a:cs typeface="Omnes Semibold"/>
                <a:sym typeface="Omnes Semibold"/>
              </a:rPr>
              <a:t>Each week you will follow Chester’s story as he goes on a quest to find the 10 Ways to Move More Sit Less. This will follow one of our five active break themes</a:t>
            </a:r>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22070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Chester the monkey wakes up and looks outside his treehouse window at the sun. With a big yawn and a stretch, he hops out of bed and gets his school bag ready and packs his lunch inside. He is excited to see his friends at school. Before he leaves, he has time for some fun.  He rolls out his exercise mat, puts one foot at the top and the other at the back. It’s time for a sunshine stretch. Stretching is a great way to move our bodies. He bends his front leg and keeps the back leg straight. Then opens his arms one in front, one behind. He holds this position while taking big, long, breaths in and out. After five minutes he tucks the mat under his bed and puts his schoolbag on his back. He feels relaxed and ready to go to school. “Goodbye Mum”, he shouts. “Have a great day Chester and don’t forget your breakfast!”, his Mum replies with a big smile as she hands him a banana on his way out. He scurries out of the treehouse door to begin his adventure to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161100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7399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7</a:t>
            </a:fld>
            <a:endParaRPr lang="en-GB"/>
          </a:p>
        </p:txBody>
      </p:sp>
    </p:spTree>
    <p:extLst>
      <p:ext uri="{BB962C8B-B14F-4D97-AF65-F5344CB8AC3E}">
        <p14:creationId xmlns:p14="http://schemas.microsoft.com/office/powerpoint/2010/main" val="3026450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52289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7.m4a"/><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hyperlink" Target="https://nichs.org.uk/chesters-active-breaks-main-menu/chesters-active-breaks-chill-with-chester" TargetMode="External"/><Relationship Id="rId5" Type="http://schemas.openxmlformats.org/officeDocument/2006/relationships/notesSlide" Target="../notesSlides/notesSlide7.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4a"/><Relationship Id="rId7" Type="http://schemas.openxmlformats.org/officeDocument/2006/relationships/image" Target="../media/image8.png"/><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microsoft.com/office/2007/relationships/media" Target="../media/media2.m4a"/><Relationship Id="rId7" Type="http://schemas.openxmlformats.org/officeDocument/2006/relationships/image" Target="../media/image11.png"/><Relationship Id="rId12" Type="http://schemas.openxmlformats.org/officeDocument/2006/relationships/image" Target="../media/image10.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15.png"/><Relationship Id="rId5" Type="http://schemas.openxmlformats.org/officeDocument/2006/relationships/notesSlide" Target="../notesSlides/notesSlide2.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image" Target="../media/image10.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4.m4a"/><Relationship Id="rId7" Type="http://schemas.openxmlformats.org/officeDocument/2006/relationships/image" Target="../media/image19.png"/><Relationship Id="rId12" Type="http://schemas.openxmlformats.org/officeDocument/2006/relationships/image" Target="../media/image18.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notesSlide" Target="../notesSlides/notesSlide5.xml"/><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m4a"/><Relationship Id="rId7" Type="http://schemas.openxmlformats.org/officeDocument/2006/relationships/image" Target="../media/image26.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microsoft.com/office/2007/relationships/media" Target="../media/media6.m4a"/><Relationship Id="rId21"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audio" Target="NULL" TargetMode="Externa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tags" Target="../tags/tag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slideLayout" Target="../slideLayouts/slideLayout7.xml"/><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a:solidFill>
                  <a:srgbClr val="E41B13"/>
                </a:solidFill>
                <a:latin typeface="Omnes Bold"/>
                <a:ea typeface="Omnes Bold"/>
                <a:cs typeface="Omnes Bold"/>
                <a:sym typeface="Omnes Bold"/>
              </a:rPr>
              <a:t>Chester’s Active Quest: Week 1</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8" name="Freeform 4">
            <a:extLst>
              <a:ext uri="{FF2B5EF4-FFF2-40B4-BE49-F238E27FC236}">
                <a16:creationId xmlns:a16="http://schemas.microsoft.com/office/drawing/2014/main" id="{BD9FB283-0600-292B-1D7C-F75F9B1347A0}"/>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3075867" y="3294984"/>
            <a:ext cx="2742276" cy="5063564"/>
          </a:xfrm>
          <a:custGeom>
            <a:avLst/>
            <a:gdLst/>
            <a:ahLst/>
            <a:cxnLst/>
            <a:rect l="l" t="t" r="r" b="b"/>
            <a:pathLst>
              <a:path w="2742276" h="5063564">
                <a:moveTo>
                  <a:pt x="0" y="0"/>
                </a:moveTo>
                <a:lnTo>
                  <a:pt x="2742276" y="0"/>
                </a:lnTo>
                <a:lnTo>
                  <a:pt x="2742276" y="5063564"/>
                </a:lnTo>
                <a:lnTo>
                  <a:pt x="0" y="5063564"/>
                </a:lnTo>
                <a:lnTo>
                  <a:pt x="0" y="0"/>
                </a:lnTo>
                <a:close/>
              </a:path>
            </a:pathLst>
          </a:custGeom>
          <a:blipFill>
            <a:blip r:embed="rId9"/>
            <a:stretch>
              <a:fillRect t="-1396" r="-2959" b="-1396"/>
            </a:stretch>
          </a:blipFill>
        </p:spPr>
        <p:txBody>
          <a:bodyPr/>
          <a:lstStyle/>
          <a:p>
            <a:endParaRPr lang="en-GB"/>
          </a:p>
        </p:txBody>
      </p:sp>
      <p:sp>
        <p:nvSpPr>
          <p:cNvPr id="7" name="TextBox 7"/>
          <p:cNvSpPr txBox="1"/>
          <p:nvPr/>
        </p:nvSpPr>
        <p:spPr>
          <a:xfrm>
            <a:off x="8056478" y="3878020"/>
            <a:ext cx="7580992" cy="3527370"/>
          </a:xfrm>
          <a:prstGeom prst="rect">
            <a:avLst/>
          </a:prstGeom>
        </p:spPr>
        <p:txBody>
          <a:bodyPr lIns="0" tIns="0" rIns="0" bIns="0" rtlCol="0" anchor="t">
            <a:spAutoFit/>
          </a:bodyPr>
          <a:lstStyle/>
          <a:p>
            <a:pPr algn="l">
              <a:lnSpc>
                <a:spcPts val="5603"/>
              </a:lnSpc>
            </a:pPr>
            <a:r>
              <a:rPr lang="en-US" sz="4002">
                <a:solidFill>
                  <a:srgbClr val="000000"/>
                </a:solidFill>
                <a:latin typeface="Omnes Semibold"/>
                <a:ea typeface="Omnes Semibold"/>
                <a:cs typeface="Omnes Semibold"/>
                <a:sym typeface="Omnes Semibold"/>
              </a:rPr>
              <a:t>Stretching can: </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 Make you feel more relaxed</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Boost your mood</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Help with sore muscles</a:t>
            </a:r>
          </a:p>
          <a:p>
            <a:pPr algn="l">
              <a:lnSpc>
                <a:spcPts val="5603"/>
              </a:lnSpc>
            </a:pPr>
            <a:r>
              <a:rPr lang="en-US" sz="4002">
                <a:solidFill>
                  <a:srgbClr val="000000"/>
                </a:solidFill>
                <a:latin typeface="Omnes Semibold"/>
                <a:ea typeface="Omnes Semibold"/>
                <a:cs typeface="Omnes Semibold"/>
                <a:sym typeface="Omnes Semibold"/>
              </a:rPr>
              <a:t>  </a:t>
            </a:r>
          </a:p>
        </p:txBody>
      </p:sp>
      <p:sp>
        <p:nvSpPr>
          <p:cNvPr id="9" name="TextBox 3">
            <a:extLst>
              <a:ext uri="{FF2B5EF4-FFF2-40B4-BE49-F238E27FC236}">
                <a16:creationId xmlns:a16="http://schemas.microsoft.com/office/drawing/2014/main" id="{5951579B-56FB-74BD-4577-9C3490FB17F9}"/>
              </a:ext>
            </a:extLst>
          </p:cNvPr>
          <p:cNvSpPr txBox="1"/>
          <p:nvPr/>
        </p:nvSpPr>
        <p:spPr>
          <a:xfrm>
            <a:off x="641416" y="1460420"/>
            <a:ext cx="17005168" cy="1803391"/>
          </a:xfrm>
          <a:prstGeom prst="rect">
            <a:avLst/>
          </a:prstGeom>
        </p:spPr>
        <p:txBody>
          <a:bodyPr lIns="0" tIns="0" rIns="0" bIns="0" rtlCol="0" anchor="t">
            <a:spAutoFit/>
          </a:bodyPr>
          <a:lstStyle/>
          <a:p>
            <a:pPr algn="ctr">
              <a:lnSpc>
                <a:spcPts val="14000"/>
              </a:lnSpc>
              <a:spcBef>
                <a:spcPct val="0"/>
              </a:spcBef>
            </a:pPr>
            <a:r>
              <a:rPr lang="en-US" sz="10000">
                <a:solidFill>
                  <a:srgbClr val="E41B13"/>
                </a:solidFill>
                <a:latin typeface="Omnes Bold"/>
                <a:ea typeface="Omnes Bold"/>
                <a:cs typeface="Omnes Bold"/>
                <a:sym typeface="Omnes Bold"/>
              </a:rPr>
              <a:t>Chill with Chester </a:t>
            </a:r>
          </a:p>
        </p:txBody>
      </p:sp>
      <p:pic>
        <p:nvPicPr>
          <p:cNvPr id="8" name="Recorded Sound">
            <a:hlinkClick r:id="" action="ppaction://media"/>
            <a:extLst>
              <a:ext uri="{FF2B5EF4-FFF2-40B4-BE49-F238E27FC236}">
                <a16:creationId xmlns:a16="http://schemas.microsoft.com/office/drawing/2014/main" id="{A3C1EA9D-F210-4744-B941-1529B6932253}"/>
              </a:ext>
            </a:extLst>
          </p:cNvPr>
          <p:cNvPicPr>
            <a:picLocks noChangeAspect="1"/>
          </p:cNvPicPr>
          <p:nvPr>
            <a:audioFile r:link="rId2"/>
            <p:extLst>
              <p:ext uri="{DAA4B4D4-6D71-4841-9C94-3DE7FCFB9230}">
                <p14:media xmlns:p14="http://schemas.microsoft.com/office/powerpoint/2010/main" r:embed="rId3">
                  <p14:trim end="871.3265"/>
                </p14:media>
              </p:ext>
            </p:extLst>
          </p:nvPr>
        </p:nvPicPr>
        <p:blipFill>
          <a:blip r:embed="rId10"/>
          <a:stretch>
            <a:fillRect/>
          </a:stretch>
        </p:blipFill>
        <p:spPr>
          <a:xfrm>
            <a:off x="15153806" y="8889733"/>
            <a:ext cx="967328" cy="967328"/>
          </a:xfrm>
          <a:prstGeom prst="rect">
            <a:avLst/>
          </a:prstGeom>
        </p:spPr>
      </p:pic>
      <p:sp>
        <p:nvSpPr>
          <p:cNvPr id="6" name="TextBox 3">
            <a:extLst>
              <a:ext uri="{FF2B5EF4-FFF2-40B4-BE49-F238E27FC236}">
                <a16:creationId xmlns:a16="http://schemas.microsoft.com/office/drawing/2014/main" id="{923963A1-7799-2E83-893F-11ECE3B945D1}"/>
              </a:ext>
            </a:extLst>
          </p:cNvPr>
          <p:cNvSpPr txBox="1"/>
          <p:nvPr/>
        </p:nvSpPr>
        <p:spPr>
          <a:xfrm>
            <a:off x="7780006" y="7046317"/>
            <a:ext cx="7117009" cy="718145"/>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Omnes Semibold"/>
                <a:ea typeface="Omnes Semibold"/>
                <a:cs typeface="Omnes Semibold"/>
                <a:sym typeface="Omnes Semibold"/>
              </a:rPr>
              <a:t>Why not try </a:t>
            </a:r>
            <a:r>
              <a:rPr lang="en-US" sz="3999">
                <a:solidFill>
                  <a:srgbClr val="000000"/>
                </a:solidFill>
                <a:latin typeface="Omnes Semibold"/>
                <a:ea typeface="Omnes Semibold"/>
                <a:cs typeface="Omnes Semibold"/>
                <a:sym typeface="Omnes Semibold"/>
                <a:hlinkClick r:id="rId11"/>
              </a:rPr>
              <a:t>Chill with Chester</a:t>
            </a:r>
            <a:endParaRPr lang="en-US" sz="3999">
              <a:solidFill>
                <a:srgbClr val="000000"/>
              </a:solidFill>
              <a:latin typeface="Omnes Semibold"/>
              <a:ea typeface="Omnes Semibold"/>
              <a:cs typeface="Omnes Semibold"/>
              <a:sym typeface="Omnes Semibold"/>
            </a:endParaRPr>
          </a:p>
        </p:txBody>
      </p:sp>
      <p:sp>
        <p:nvSpPr>
          <p:cNvPr id="10" name="Freeform 4">
            <a:extLst>
              <a:ext uri="{FF2B5EF4-FFF2-40B4-BE49-F238E27FC236}">
                <a16:creationId xmlns:a16="http://schemas.microsoft.com/office/drawing/2014/main" id="{CC34AE62-D6F8-8089-E6D4-FAA8573606D8}"/>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4047026" y="2683917"/>
            <a:ext cx="7053298" cy="5114269"/>
          </a:xfrm>
          <a:custGeom>
            <a:avLst/>
            <a:gdLst/>
            <a:ahLst/>
            <a:cxnLst/>
            <a:rect l="l" t="t" r="r" b="b"/>
            <a:pathLst>
              <a:path w="7330621" h="5223067">
                <a:moveTo>
                  <a:pt x="0" y="0"/>
                </a:moveTo>
                <a:lnTo>
                  <a:pt x="7330621" y="0"/>
                </a:lnTo>
                <a:lnTo>
                  <a:pt x="7330621" y="5223067"/>
                </a:lnTo>
                <a:lnTo>
                  <a:pt x="0" y="5223067"/>
                </a:lnTo>
                <a:lnTo>
                  <a:pt x="0" y="0"/>
                </a:lnTo>
                <a:close/>
              </a:path>
            </a:pathLst>
          </a:custGeom>
          <a:blipFill>
            <a:blip r:embed="rId7"/>
            <a:stretch>
              <a:fillRect/>
            </a:stretch>
          </a:blipFill>
        </p:spPr>
        <p:txBody>
          <a:bodyPr/>
          <a:lstStyle/>
          <a:p>
            <a:endParaRPr lang="en-GB"/>
          </a:p>
        </p:txBody>
      </p:sp>
      <p:sp>
        <p:nvSpPr>
          <p:cNvPr id="5" name="Freeform 5"/>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5103297" y="2058555"/>
            <a:ext cx="2192453" cy="1628775"/>
          </a:xfrm>
          <a:prstGeom prst="rect">
            <a:avLst/>
          </a:prstGeom>
        </p:spPr>
        <p:txBody>
          <a:bodyPr lIns="0" tIns="0" rIns="0" bIns="0" rtlCol="0" anchor="t">
            <a:spAutoFit/>
          </a:bodyPr>
          <a:lstStyle/>
          <a:p>
            <a:pPr algn="ctr">
              <a:lnSpc>
                <a:spcPts val="4200"/>
              </a:lnSpc>
            </a:pPr>
            <a:r>
              <a:rPr lang="en-US" sz="3000">
                <a:solidFill>
                  <a:srgbClr val="000000"/>
                </a:solidFill>
                <a:latin typeface="Omnes Semibold"/>
                <a:ea typeface="Omnes Semibold"/>
                <a:cs typeface="Omnes Semibold"/>
                <a:sym typeface="Omnes Semibold"/>
              </a:rPr>
              <a:t>“What are we waiting for, let’s go!”</a:t>
            </a:r>
          </a:p>
        </p:txBody>
      </p:sp>
      <p:pic>
        <p:nvPicPr>
          <p:cNvPr id="11" name="Picture 10">
            <a:extLst>
              <a:ext uri="{FF2B5EF4-FFF2-40B4-BE49-F238E27FC236}">
                <a16:creationId xmlns:a16="http://schemas.microsoft.com/office/drawing/2014/main" id="{2838260F-E072-DE7C-9780-9250B1A14329}"/>
              </a:ext>
            </a:extLst>
          </p:cNvPr>
          <p:cNvPicPr>
            <a:picLocks noChangeAspect="1"/>
          </p:cNvPicPr>
          <p:nvPr/>
        </p:nvPicPr>
        <p:blipFill rotWithShape="1">
          <a:blip r:embed="rId10">
            <a:extLst>
              <a:ext uri="{28A0092B-C50C-407E-A947-70E740481C1C}">
                <a14:useLocalDpi xmlns:a14="http://schemas.microsoft.com/office/drawing/2010/main" val="0"/>
              </a:ext>
            </a:extLst>
          </a:blip>
          <a:srcRect r="89277" b="10177"/>
          <a:stretch/>
        </p:blipFill>
        <p:spPr>
          <a:xfrm>
            <a:off x="6711024" y="7523097"/>
            <a:ext cx="1105003" cy="789694"/>
          </a:xfrm>
          <a:prstGeom prst="rect">
            <a:avLst/>
          </a:prstGeom>
        </p:spPr>
      </p:pic>
      <p:pic>
        <p:nvPicPr>
          <p:cNvPr id="7" name="Recorded Sound">
            <a:hlinkClick r:id="" action="ppaction://media"/>
            <a:extLst>
              <a:ext uri="{FF2B5EF4-FFF2-40B4-BE49-F238E27FC236}">
                <a16:creationId xmlns:a16="http://schemas.microsoft.com/office/drawing/2014/main" id="{0B83A294-2DD6-D503-9476-7949FD86AAA2}"/>
              </a:ext>
            </a:extLst>
          </p:cNvPr>
          <p:cNvPicPr>
            <a:picLocks noChangeAspect="1"/>
          </p:cNvPicPr>
          <p:nvPr>
            <a:audioFile r:link="rId2"/>
            <p:extLst>
              <p:ext uri="{DAA4B4D4-6D71-4841-9C94-3DE7FCFB9230}">
                <p14:media xmlns:p14="http://schemas.microsoft.com/office/powerpoint/2010/main" r:embed="rId3">
                  <p14:trim st="2491"/>
                </p14:media>
              </p:ext>
            </p:extLst>
          </p:nvPr>
        </p:nvPicPr>
        <p:blipFill>
          <a:blip r:embed="rId11"/>
          <a:stretch>
            <a:fillRect/>
          </a:stretch>
        </p:blipFill>
        <p:spPr>
          <a:xfrm>
            <a:off x="15242275" y="8941411"/>
            <a:ext cx="923796" cy="923796"/>
          </a:xfrm>
          <a:prstGeom prst="rect">
            <a:avLst/>
          </a:prstGeom>
        </p:spPr>
      </p:pic>
      <p:sp>
        <p:nvSpPr>
          <p:cNvPr id="13" name="TextBox 8">
            <a:extLst>
              <a:ext uri="{FF2B5EF4-FFF2-40B4-BE49-F238E27FC236}">
                <a16:creationId xmlns:a16="http://schemas.microsoft.com/office/drawing/2014/main" id="{B997A245-2C78-B76D-729F-250C9B5A8505}"/>
              </a:ext>
            </a:extLst>
          </p:cNvPr>
          <p:cNvSpPr txBox="1"/>
          <p:nvPr/>
        </p:nvSpPr>
        <p:spPr>
          <a:xfrm>
            <a:off x="1753168" y="7716474"/>
            <a:ext cx="13738878" cy="596317"/>
          </a:xfrm>
          <a:prstGeom prst="rect">
            <a:avLst/>
          </a:prstGeom>
        </p:spPr>
        <p:txBody>
          <a:bodyPr wrap="square" lIns="0" tIns="0" rIns="0" bIns="0" rtlCol="0" anchor="t">
            <a:spAutoFit/>
          </a:bodyPr>
          <a:lstStyle/>
          <a:p>
            <a:pPr>
              <a:lnSpc>
                <a:spcPts val="4200"/>
              </a:lnSpc>
            </a:pPr>
            <a:r>
              <a:rPr lang="en-US" sz="5000">
                <a:solidFill>
                  <a:srgbClr val="000000"/>
                </a:solidFill>
                <a:latin typeface="Omnes Semibold"/>
                <a:ea typeface="Omnes Semibold"/>
                <a:cs typeface="Omnes Semibold"/>
                <a:sym typeface="Omnes Semibold"/>
              </a:rPr>
              <a:t>Collect a healthy              to complete the Quest </a:t>
            </a:r>
          </a:p>
        </p:txBody>
      </p:sp>
      <p:sp>
        <p:nvSpPr>
          <p:cNvPr id="9" name="Thought Bubble: Cloud 8">
            <a:extLst>
              <a:ext uri="{FF2B5EF4-FFF2-40B4-BE49-F238E27FC236}">
                <a16:creationId xmlns:a16="http://schemas.microsoft.com/office/drawing/2014/main" id="{5F8C8B4A-B9C8-29F4-CD0C-E47CE4398CAB}"/>
              </a:ext>
            </a:extLst>
          </p:cNvPr>
          <p:cNvSpPr/>
          <p:nvPr/>
        </p:nvSpPr>
        <p:spPr>
          <a:xfrm rot="1462229">
            <a:off x="14142558" y="1559605"/>
            <a:ext cx="4047026" cy="2846312"/>
          </a:xfrm>
          <a:prstGeom prst="cloudCallout">
            <a:avLst>
              <a:gd name="adj1" fmla="val -33965"/>
              <a:gd name="adj2" fmla="val 7790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4">
            <a:extLst>
              <a:ext uri="{FF2B5EF4-FFF2-40B4-BE49-F238E27FC236}">
                <a16:creationId xmlns:a16="http://schemas.microsoft.com/office/drawing/2014/main" id="{F7AFE5FD-1060-5E9E-AE82-6C91A105C3C7}"/>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16"/>
    </mc:Choice>
    <mc:Fallback xmlns="">
      <p:transition spd="slow" advTm="8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 presetClass="entr" presetSubtype="0" fill="hold" grpId="0" nodeType="withEffect">
                                  <p:stCondLst>
                                    <p:cond delay="175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254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4" grpId="0" animBg="1"/>
      <p:bldP spid="8" grpId="0"/>
      <p:bldP spid="13"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5" name="TextBox 5"/>
          <p:cNvSpPr txBox="1"/>
          <p:nvPr/>
        </p:nvSpPr>
        <p:spPr>
          <a:xfrm>
            <a:off x="139948" y="2421260"/>
            <a:ext cx="18148052" cy="6899453"/>
          </a:xfrm>
          <a:prstGeom prst="rect">
            <a:avLst/>
          </a:prstGeom>
        </p:spPr>
        <p:txBody>
          <a:bodyPr wrap="square" lIns="0" tIns="0" rIns="0" bIns="0" rtlCol="0" anchor="t">
            <a:spAutoFit/>
          </a:bodyPr>
          <a:lstStyle/>
          <a:p>
            <a:pPr algn="ctr">
              <a:lnSpc>
                <a:spcPts val="5603"/>
              </a:lnSpc>
            </a:pPr>
            <a:r>
              <a:rPr lang="en-US" sz="4002">
                <a:solidFill>
                  <a:srgbClr val="000000"/>
                </a:solidFill>
                <a:latin typeface="Omnes Semibold"/>
                <a:ea typeface="Omnes Semibold"/>
                <a:cs typeface="Omnes Semibold"/>
                <a:sym typeface="Omnes Semibold"/>
              </a:rPr>
              <a:t>Chester’s five active break themes: </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Chill with Chester</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Lively Lesson </a:t>
            </a:r>
          </a:p>
          <a:p>
            <a:pPr marL="972079" lvl="1" indent="-486040" algn="ctr">
              <a:lnSpc>
                <a:spcPts val="9004"/>
              </a:lnSpc>
              <a:buFont typeface="Arial"/>
              <a:buChar char="•"/>
            </a:pPr>
            <a:r>
              <a:rPr lang="en-US" sz="4000">
                <a:solidFill>
                  <a:srgbClr val="E41B13"/>
                </a:solidFill>
                <a:latin typeface="Omnes Semibold"/>
                <a:ea typeface="Omnes Semibold"/>
                <a:cs typeface="Omnes Semibold"/>
                <a:sym typeface="Omnes Semibold"/>
              </a:rPr>
              <a:t>Monkey Madness   </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Brain Break</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Cardio Booster</a:t>
            </a:r>
          </a:p>
          <a:p>
            <a:pPr algn="ctr">
              <a:lnSpc>
                <a:spcPts val="8004"/>
              </a:lnSpc>
            </a:pPr>
            <a:endParaRPr lang="en-US" sz="4002">
              <a:solidFill>
                <a:srgbClr val="E41B13"/>
              </a:solidFill>
              <a:latin typeface="Omnes Semibold"/>
              <a:ea typeface="Omnes Semibold"/>
              <a:cs typeface="Omnes Semibold"/>
              <a:sym typeface="Omnes Semibold"/>
            </a:endParaRPr>
          </a:p>
        </p:txBody>
      </p:sp>
      <p:sp>
        <p:nvSpPr>
          <p:cNvPr id="6" name="Freeform 6"/>
          <p:cNvSpPr/>
          <p:nvPr/>
        </p:nvSpPr>
        <p:spPr>
          <a:xfrm>
            <a:off x="12073821" y="3172991"/>
            <a:ext cx="609868" cy="1124286"/>
          </a:xfrm>
          <a:custGeom>
            <a:avLst/>
            <a:gdLst/>
            <a:ahLst/>
            <a:cxnLst/>
            <a:rect l="l" t="t" r="r" b="b"/>
            <a:pathLst>
              <a:path w="609868" h="1124286">
                <a:moveTo>
                  <a:pt x="0" y="0"/>
                </a:moveTo>
                <a:lnTo>
                  <a:pt x="609867" y="0"/>
                </a:lnTo>
                <a:lnTo>
                  <a:pt x="609867" y="1124286"/>
                </a:lnTo>
                <a:lnTo>
                  <a:pt x="0" y="1124286"/>
                </a:lnTo>
                <a:lnTo>
                  <a:pt x="0" y="0"/>
                </a:lnTo>
                <a:close/>
              </a:path>
            </a:pathLst>
          </a:custGeom>
          <a:blipFill>
            <a:blip r:embed="rId7"/>
            <a:stretch>
              <a:fillRect/>
            </a:stretch>
          </a:blipFill>
        </p:spPr>
        <p:txBody>
          <a:bodyPr/>
          <a:lstStyle/>
          <a:p>
            <a:endParaRPr lang="en-GB"/>
          </a:p>
        </p:txBody>
      </p:sp>
      <p:sp>
        <p:nvSpPr>
          <p:cNvPr id="7" name="Freeform 7"/>
          <p:cNvSpPr/>
          <p:nvPr/>
        </p:nvSpPr>
        <p:spPr>
          <a:xfrm>
            <a:off x="6214180" y="4252084"/>
            <a:ext cx="956378" cy="1086199"/>
          </a:xfrm>
          <a:custGeom>
            <a:avLst/>
            <a:gdLst/>
            <a:ahLst/>
            <a:cxnLst/>
            <a:rect l="l" t="t" r="r" b="b"/>
            <a:pathLst>
              <a:path w="956378" h="1086199">
                <a:moveTo>
                  <a:pt x="0" y="0"/>
                </a:moveTo>
                <a:lnTo>
                  <a:pt x="956379" y="0"/>
                </a:lnTo>
                <a:lnTo>
                  <a:pt x="956379" y="1086199"/>
                </a:lnTo>
                <a:lnTo>
                  <a:pt x="0" y="1086199"/>
                </a:lnTo>
                <a:lnTo>
                  <a:pt x="0" y="0"/>
                </a:lnTo>
                <a:close/>
              </a:path>
            </a:pathLst>
          </a:custGeom>
          <a:blipFill>
            <a:blip r:embed="rId8"/>
            <a:stretch>
              <a:fillRect/>
            </a:stretch>
          </a:blipFill>
        </p:spPr>
        <p:txBody>
          <a:bodyPr/>
          <a:lstStyle/>
          <a:p>
            <a:endParaRPr lang="en-GB"/>
          </a:p>
        </p:txBody>
      </p:sp>
      <p:sp>
        <p:nvSpPr>
          <p:cNvPr id="8" name="Freeform 8"/>
          <p:cNvSpPr/>
          <p:nvPr/>
        </p:nvSpPr>
        <p:spPr>
          <a:xfrm>
            <a:off x="11954541" y="5338283"/>
            <a:ext cx="848427" cy="1023430"/>
          </a:xfrm>
          <a:custGeom>
            <a:avLst/>
            <a:gdLst/>
            <a:ahLst/>
            <a:cxnLst/>
            <a:rect l="l" t="t" r="r" b="b"/>
            <a:pathLst>
              <a:path w="848427" h="1023430">
                <a:moveTo>
                  <a:pt x="0" y="0"/>
                </a:moveTo>
                <a:lnTo>
                  <a:pt x="848426" y="0"/>
                </a:lnTo>
                <a:lnTo>
                  <a:pt x="848426" y="1023430"/>
                </a:lnTo>
                <a:lnTo>
                  <a:pt x="0" y="1023430"/>
                </a:lnTo>
                <a:lnTo>
                  <a:pt x="0" y="0"/>
                </a:lnTo>
                <a:close/>
              </a:path>
            </a:pathLst>
          </a:custGeom>
          <a:blipFill>
            <a:blip r:embed="rId9"/>
            <a:stretch>
              <a:fillRect t="-36762"/>
            </a:stretch>
          </a:blipFill>
        </p:spPr>
        <p:txBody>
          <a:bodyPr/>
          <a:lstStyle/>
          <a:p>
            <a:endParaRPr lang="en-GB"/>
          </a:p>
        </p:txBody>
      </p:sp>
      <p:sp>
        <p:nvSpPr>
          <p:cNvPr id="9" name="Freeform 9"/>
          <p:cNvSpPr/>
          <p:nvPr/>
        </p:nvSpPr>
        <p:spPr>
          <a:xfrm>
            <a:off x="6154698" y="6145677"/>
            <a:ext cx="1075342" cy="1023430"/>
          </a:xfrm>
          <a:custGeom>
            <a:avLst/>
            <a:gdLst/>
            <a:ahLst/>
            <a:cxnLst/>
            <a:rect l="l" t="t" r="r" b="b"/>
            <a:pathLst>
              <a:path w="1075342" h="1023430">
                <a:moveTo>
                  <a:pt x="0" y="0"/>
                </a:moveTo>
                <a:lnTo>
                  <a:pt x="1075342" y="0"/>
                </a:lnTo>
                <a:lnTo>
                  <a:pt x="1075342" y="1023430"/>
                </a:lnTo>
                <a:lnTo>
                  <a:pt x="0" y="1023430"/>
                </a:lnTo>
                <a:lnTo>
                  <a:pt x="0" y="0"/>
                </a:lnTo>
                <a:close/>
              </a:path>
            </a:pathLst>
          </a:custGeom>
          <a:blipFill>
            <a:blip r:embed="rId10"/>
            <a:stretch>
              <a:fillRect l="-30395" t="-15335" r="-30448" b="-53667"/>
            </a:stretch>
          </a:blipFill>
        </p:spPr>
        <p:txBody>
          <a:bodyPr/>
          <a:lstStyle/>
          <a:p>
            <a:endParaRPr lang="en-GB"/>
          </a:p>
        </p:txBody>
      </p:sp>
      <p:sp>
        <p:nvSpPr>
          <p:cNvPr id="10" name="Freeform 10"/>
          <p:cNvSpPr/>
          <p:nvPr/>
        </p:nvSpPr>
        <p:spPr>
          <a:xfrm>
            <a:off x="11908787" y="7402719"/>
            <a:ext cx="939933" cy="1098559"/>
          </a:xfrm>
          <a:custGeom>
            <a:avLst/>
            <a:gdLst/>
            <a:ahLst/>
            <a:cxnLst/>
            <a:rect l="l" t="t" r="r" b="b"/>
            <a:pathLst>
              <a:path w="1208456" h="1162758">
                <a:moveTo>
                  <a:pt x="0" y="0"/>
                </a:moveTo>
                <a:lnTo>
                  <a:pt x="1208455" y="0"/>
                </a:lnTo>
                <a:lnTo>
                  <a:pt x="1208455" y="1162758"/>
                </a:lnTo>
                <a:lnTo>
                  <a:pt x="0" y="1162758"/>
                </a:lnTo>
                <a:lnTo>
                  <a:pt x="0" y="0"/>
                </a:lnTo>
                <a:close/>
              </a:path>
            </a:pathLst>
          </a:custGeom>
          <a:blipFill>
            <a:blip r:embed="rId11"/>
            <a:stretch>
              <a:fillRect/>
            </a:stretch>
          </a:blipFill>
        </p:spPr>
        <p:txBody>
          <a:bodyPr/>
          <a:lstStyle/>
          <a:p>
            <a:endParaRPr lang="en-GB"/>
          </a:p>
        </p:txBody>
      </p:sp>
      <p:pic>
        <p:nvPicPr>
          <p:cNvPr id="11" name="Recorded Sound">
            <a:hlinkClick r:id="" action="ppaction://media"/>
            <a:extLst>
              <a:ext uri="{FF2B5EF4-FFF2-40B4-BE49-F238E27FC236}">
                <a16:creationId xmlns:a16="http://schemas.microsoft.com/office/drawing/2014/main" id="{C51255E6-2914-C87E-6970-1B7040C0BC7C}"/>
              </a:ext>
            </a:extLst>
          </p:cNvPr>
          <p:cNvPicPr>
            <a:picLocks noChangeAspect="1"/>
          </p:cNvPicPr>
          <p:nvPr>
            <a:audioFile r:link="rId2"/>
            <p:extLst>
              <p:ext uri="{DAA4B4D4-6D71-4841-9C94-3DE7FCFB9230}">
                <p14:media xmlns:p14="http://schemas.microsoft.com/office/powerpoint/2010/main" r:embed="rId3">
                  <p14:trim st="1440"/>
                </p14:media>
              </p:ext>
            </p:extLst>
          </p:nvPr>
        </p:nvPicPr>
        <p:blipFill>
          <a:blip r:embed="rId12"/>
          <a:stretch>
            <a:fillRect/>
          </a:stretch>
        </p:blipFill>
        <p:spPr>
          <a:xfrm>
            <a:off x="15418430" y="8894252"/>
            <a:ext cx="852921" cy="852921"/>
          </a:xfrm>
          <a:prstGeom prst="rect">
            <a:avLst/>
          </a:prstGeom>
        </p:spPr>
      </p:pic>
      <p:sp>
        <p:nvSpPr>
          <p:cNvPr id="3" name="Freeform 4">
            <a:extLst>
              <a:ext uri="{FF2B5EF4-FFF2-40B4-BE49-F238E27FC236}">
                <a16:creationId xmlns:a16="http://schemas.microsoft.com/office/drawing/2014/main" id="{49AF28D7-BEDD-EF4F-5377-1E2670EA4544}"/>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3"/>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0131" objId="11"/>
        <p14:stopEvt time="14967" objId="11"/>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5111" b="-5111"/>
            </a:stretch>
          </a:blipFill>
        </p:spPr>
        <p:txBody>
          <a:bodyPr/>
          <a:lstStyle/>
          <a:p>
            <a:endParaRPr lang="en-GB"/>
          </a:p>
        </p:txBody>
      </p:sp>
      <p:pic>
        <p:nvPicPr>
          <p:cNvPr id="6" name="Recorded Sound">
            <a:hlinkClick r:id="" action="ppaction://media"/>
            <a:extLst>
              <a:ext uri="{FF2B5EF4-FFF2-40B4-BE49-F238E27FC236}">
                <a16:creationId xmlns:a16="http://schemas.microsoft.com/office/drawing/2014/main" id="{FAC019E4-808E-B448-68FD-AA39CBC48372}"/>
              </a:ext>
            </a:extLst>
          </p:cNvPr>
          <p:cNvPicPr>
            <a:picLocks noChangeAspect="1"/>
          </p:cNvPicPr>
          <p:nvPr>
            <a:audioFile r:link="rId2"/>
            <p:extLst>
              <p:ext uri="{DAA4B4D4-6D71-4841-9C94-3DE7FCFB9230}">
                <p14:media xmlns:p14="http://schemas.microsoft.com/office/powerpoint/2010/main" r:embed="rId3">
                  <p14:trim st="1139"/>
                </p14:media>
              </p:ext>
            </p:extLst>
          </p:nvPr>
        </p:nvPicPr>
        <p:blipFill>
          <a:blip r:embed="rId7"/>
          <a:stretch>
            <a:fillRect/>
          </a:stretch>
        </p:blipFill>
        <p:spPr>
          <a:xfrm>
            <a:off x="15393822" y="8882227"/>
            <a:ext cx="877529" cy="877529"/>
          </a:xfrm>
          <a:prstGeom prst="rect">
            <a:avLst/>
          </a:prstGeom>
        </p:spPr>
      </p:pic>
      <p:sp>
        <p:nvSpPr>
          <p:cNvPr id="3" name="Freeform 4">
            <a:extLst>
              <a:ext uri="{FF2B5EF4-FFF2-40B4-BE49-F238E27FC236}">
                <a16:creationId xmlns:a16="http://schemas.microsoft.com/office/drawing/2014/main" id="{AE7F8AB6-35EA-DA52-0828-E79E1197D9F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941"/>
    </mc:Choice>
    <mc:Fallback xmlns="">
      <p:transition spd="slow" advTm="1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106" objId="6"/>
        <p14:stopEvt time="17863"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4" y="1192426"/>
            <a:ext cx="599294"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1" y="4117201"/>
            <a:ext cx="515918"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5" y="6830897"/>
            <a:ext cx="638644"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365481"/>
            <a:ext cx="5808426" cy="369331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What time of the day did Chester stretch?</a:t>
            </a:r>
          </a:p>
        </p:txBody>
      </p:sp>
      <p:sp>
        <p:nvSpPr>
          <p:cNvPr id="4" name="Freeform 4">
            <a:extLst>
              <a:ext uri="{FF2B5EF4-FFF2-40B4-BE49-F238E27FC236}">
                <a16:creationId xmlns:a16="http://schemas.microsoft.com/office/drawing/2014/main" id="{6ACDE86B-A259-28A5-C063-FFA1ADC80259}"/>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538607894"/>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438427" y="1478264"/>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Morning</a:t>
            </a:r>
          </a:p>
        </p:txBody>
      </p:sp>
      <p:sp>
        <p:nvSpPr>
          <p:cNvPr id="16" name="TextBox 16"/>
          <p:cNvSpPr txBox="1"/>
          <p:nvPr/>
        </p:nvSpPr>
        <p:spPr>
          <a:xfrm>
            <a:off x="10492188" y="4404581"/>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Afternoon</a:t>
            </a:r>
          </a:p>
        </p:txBody>
      </p:sp>
      <p:sp>
        <p:nvSpPr>
          <p:cNvPr id="17" name="TextBox 17"/>
          <p:cNvSpPr txBox="1"/>
          <p:nvPr/>
        </p:nvSpPr>
        <p:spPr>
          <a:xfrm>
            <a:off x="10445428" y="7115727"/>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Evening</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365481"/>
            <a:ext cx="5808426" cy="369331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What time of the day did Chester stretch?</a:t>
            </a:r>
          </a:p>
        </p:txBody>
      </p:sp>
      <p:sp>
        <p:nvSpPr>
          <p:cNvPr id="4" name="Freeform 6">
            <a:extLst>
              <a:ext uri="{FF2B5EF4-FFF2-40B4-BE49-F238E27FC236}">
                <a16:creationId xmlns:a16="http://schemas.microsoft.com/office/drawing/2014/main" id="{D63F5539-501A-6C51-684A-7B09357F0394}"/>
              </a:ext>
            </a:extLst>
          </p:cNvPr>
          <p:cNvSpPr/>
          <p:nvPr/>
        </p:nvSpPr>
        <p:spPr>
          <a:xfrm>
            <a:off x="15328050" y="1128331"/>
            <a:ext cx="1312209" cy="1519200"/>
          </a:xfrm>
          <a:custGeom>
            <a:avLst/>
            <a:gdLst/>
            <a:ahLst/>
            <a:cxnLst/>
            <a:rect l="l" t="t" r="r" b="b"/>
            <a:pathLst>
              <a:path w="1312209" h="1519200">
                <a:moveTo>
                  <a:pt x="0" y="0"/>
                </a:moveTo>
                <a:lnTo>
                  <a:pt x="1312208" y="0"/>
                </a:lnTo>
                <a:lnTo>
                  <a:pt x="1312208" y="1519200"/>
                </a:lnTo>
                <a:lnTo>
                  <a:pt x="0" y="1519200"/>
                </a:lnTo>
                <a:lnTo>
                  <a:pt x="0" y="0"/>
                </a:lnTo>
                <a:close/>
              </a:path>
            </a:pathLst>
          </a:custGeom>
          <a:blipFill>
            <a:blip r:embed="rId7"/>
            <a:stretch>
              <a:fillRect/>
            </a:stretch>
          </a:blipFill>
        </p:spPr>
        <p:txBody>
          <a:bodyPr/>
          <a:lstStyle/>
          <a:p>
            <a:endParaRPr lang="en-GB"/>
          </a:p>
        </p:txBody>
      </p:sp>
      <p:sp>
        <p:nvSpPr>
          <p:cNvPr id="5" name="Freeform 7">
            <a:extLst>
              <a:ext uri="{FF2B5EF4-FFF2-40B4-BE49-F238E27FC236}">
                <a16:creationId xmlns:a16="http://schemas.microsoft.com/office/drawing/2014/main" id="{ADBF9641-BA87-588F-E7E4-67B72C9B2DD9}"/>
              </a:ext>
            </a:extLst>
          </p:cNvPr>
          <p:cNvSpPr/>
          <p:nvPr/>
        </p:nvSpPr>
        <p:spPr>
          <a:xfrm>
            <a:off x="15358083" y="4109579"/>
            <a:ext cx="1422975" cy="1422975"/>
          </a:xfrm>
          <a:custGeom>
            <a:avLst/>
            <a:gdLst/>
            <a:ahLst/>
            <a:cxnLst/>
            <a:rect l="l" t="t" r="r" b="b"/>
            <a:pathLst>
              <a:path w="1422975" h="1422975">
                <a:moveTo>
                  <a:pt x="0" y="0"/>
                </a:moveTo>
                <a:lnTo>
                  <a:pt x="1422975" y="0"/>
                </a:lnTo>
                <a:lnTo>
                  <a:pt x="1422975" y="1422975"/>
                </a:lnTo>
                <a:lnTo>
                  <a:pt x="0" y="142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8">
            <a:extLst>
              <a:ext uri="{FF2B5EF4-FFF2-40B4-BE49-F238E27FC236}">
                <a16:creationId xmlns:a16="http://schemas.microsoft.com/office/drawing/2014/main" id="{BCAAD3A9-0C3F-781A-9492-EC9CA443A18C}"/>
              </a:ext>
            </a:extLst>
          </p:cNvPr>
          <p:cNvSpPr/>
          <p:nvPr/>
        </p:nvSpPr>
        <p:spPr>
          <a:xfrm>
            <a:off x="15358083" y="6723756"/>
            <a:ext cx="1435113" cy="1435113"/>
          </a:xfrm>
          <a:custGeom>
            <a:avLst/>
            <a:gdLst/>
            <a:ahLst/>
            <a:cxnLst/>
            <a:rect l="l" t="t" r="r" b="b"/>
            <a:pathLst>
              <a:path w="1435113" h="1435113">
                <a:moveTo>
                  <a:pt x="0" y="0"/>
                </a:moveTo>
                <a:lnTo>
                  <a:pt x="1435114" y="0"/>
                </a:lnTo>
                <a:lnTo>
                  <a:pt x="1435114" y="1435113"/>
                </a:lnTo>
                <a:lnTo>
                  <a:pt x="0" y="1435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4">
            <a:extLst>
              <a:ext uri="{FF2B5EF4-FFF2-40B4-BE49-F238E27FC236}">
                <a16:creationId xmlns:a16="http://schemas.microsoft.com/office/drawing/2014/main" id="{06585C35-418B-C622-134C-96ADF19F609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pic>
        <p:nvPicPr>
          <p:cNvPr id="11" name="Recorded Sound">
            <a:hlinkClick r:id="" action="ppaction://media"/>
            <a:extLst>
              <a:ext uri="{FF2B5EF4-FFF2-40B4-BE49-F238E27FC236}">
                <a16:creationId xmlns:a16="http://schemas.microsoft.com/office/drawing/2014/main" id="{026589B7-2A30-E764-F550-AC51BE02943B}"/>
              </a:ext>
            </a:extLst>
          </p:cNvPr>
          <p:cNvPicPr>
            <a:picLocks noChangeAspect="1"/>
          </p:cNvPicPr>
          <p:nvPr>
            <a:audioFile r:link="rId2"/>
            <p:extLst>
              <p:ext uri="{DAA4B4D4-6D71-4841-9C94-3DE7FCFB9230}">
                <p14:media xmlns:p14="http://schemas.microsoft.com/office/powerpoint/2010/main" r:embed="rId3">
                  <p14:trim st="2793"/>
                </p14:media>
              </p:ext>
            </p:extLst>
          </p:nvPr>
        </p:nvPicPr>
        <p:blipFill>
          <a:blip r:embed="rId13"/>
          <a:stretch>
            <a:fillRect/>
          </a:stretch>
        </p:blipFill>
        <p:spPr>
          <a:xfrm>
            <a:off x="15520442" y="9129173"/>
            <a:ext cx="749748" cy="749748"/>
          </a:xfrm>
          <a:prstGeom prst="rect">
            <a:avLst/>
          </a:prstGeom>
        </p:spPr>
      </p:pic>
    </p:spTree>
    <p:custDataLst>
      <p:tags r:id="rId1"/>
    </p:custDataLst>
    <p:extLst>
      <p:ext uri="{BB962C8B-B14F-4D97-AF65-F5344CB8AC3E}">
        <p14:creationId xmlns:p14="http://schemas.microsoft.com/office/powerpoint/2010/main" val="661008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737883"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438427" y="1478264"/>
            <a:ext cx="3921184" cy="855427"/>
          </a:xfrm>
          <a:prstGeom prst="rect">
            <a:avLst/>
          </a:prstGeom>
        </p:spPr>
        <p:txBody>
          <a:bodyPr lIns="0" tIns="0" rIns="0" bIns="0" rtlCol="0" anchor="t">
            <a:spAutoFit/>
          </a:bodyPr>
          <a:lstStyle/>
          <a:p>
            <a:pPr algn="ctr">
              <a:lnSpc>
                <a:spcPts val="7349"/>
              </a:lnSpc>
            </a:pPr>
            <a:r>
              <a:rPr lang="en-US" sz="5249">
                <a:solidFill>
                  <a:srgbClr val="000000"/>
                </a:solidFill>
                <a:latin typeface="Omnes Regular"/>
              </a:rPr>
              <a:t>Morning</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365481"/>
            <a:ext cx="5808426" cy="3693319"/>
          </a:xfrm>
          <a:prstGeom prst="rect">
            <a:avLst/>
          </a:prstGeom>
        </p:spPr>
        <p:txBody>
          <a:bodyPr wrap="square" lIns="0" tIns="0" rIns="0" bIns="0" rtlCol="0" anchor="t">
            <a:spAutoFit/>
          </a:bodyPr>
          <a:lstStyle/>
          <a:p>
            <a:pPr algn="ctr"/>
            <a:r>
              <a:rPr lang="en-US" sz="6000">
                <a:solidFill>
                  <a:schemeClr val="bg1"/>
                </a:solidFill>
                <a:latin typeface="Omnes Bold" panose="020B0604020202020204" charset="0"/>
              </a:rPr>
              <a:t>What time of the day did Chester stretch?</a:t>
            </a:r>
          </a:p>
        </p:txBody>
      </p:sp>
      <p:sp>
        <p:nvSpPr>
          <p:cNvPr id="4" name="Freeform 6">
            <a:extLst>
              <a:ext uri="{FF2B5EF4-FFF2-40B4-BE49-F238E27FC236}">
                <a16:creationId xmlns:a16="http://schemas.microsoft.com/office/drawing/2014/main" id="{D63F5539-501A-6C51-684A-7B09357F0394}"/>
              </a:ext>
            </a:extLst>
          </p:cNvPr>
          <p:cNvSpPr/>
          <p:nvPr/>
        </p:nvSpPr>
        <p:spPr>
          <a:xfrm>
            <a:off x="15328050" y="1128331"/>
            <a:ext cx="1312209" cy="1519200"/>
          </a:xfrm>
          <a:custGeom>
            <a:avLst/>
            <a:gdLst/>
            <a:ahLst/>
            <a:cxnLst/>
            <a:rect l="l" t="t" r="r" b="b"/>
            <a:pathLst>
              <a:path w="1312209" h="1519200">
                <a:moveTo>
                  <a:pt x="0" y="0"/>
                </a:moveTo>
                <a:lnTo>
                  <a:pt x="1312208" y="0"/>
                </a:lnTo>
                <a:lnTo>
                  <a:pt x="1312208" y="1519200"/>
                </a:lnTo>
                <a:lnTo>
                  <a:pt x="0" y="1519200"/>
                </a:lnTo>
                <a:lnTo>
                  <a:pt x="0" y="0"/>
                </a:lnTo>
                <a:close/>
              </a:path>
            </a:pathLst>
          </a:custGeom>
          <a:blipFill>
            <a:blip r:embed="rId7"/>
            <a:stretch>
              <a:fillRect/>
            </a:stretch>
          </a:blipFill>
        </p:spPr>
        <p:txBody>
          <a:bodyPr/>
          <a:lstStyle/>
          <a:p>
            <a:endParaRPr lang="en-GB"/>
          </a:p>
        </p:txBody>
      </p:sp>
      <p:pic>
        <p:nvPicPr>
          <p:cNvPr id="9" name="Recorded Sound">
            <a:hlinkClick r:id="" action="ppaction://media"/>
            <a:extLst>
              <a:ext uri="{FF2B5EF4-FFF2-40B4-BE49-F238E27FC236}">
                <a16:creationId xmlns:a16="http://schemas.microsoft.com/office/drawing/2014/main" id="{5B2E12E2-DEF3-747E-C53D-7B0B485566BF}"/>
              </a:ext>
            </a:extLst>
          </p:cNvPr>
          <p:cNvPicPr>
            <a:picLocks noChangeAspect="1"/>
          </p:cNvPicPr>
          <p:nvPr>
            <a:audioFile r:link="rId2"/>
            <p:extLst>
              <p:ext uri="{DAA4B4D4-6D71-4841-9C94-3DE7FCFB9230}">
                <p14:media xmlns:p14="http://schemas.microsoft.com/office/powerpoint/2010/main" r:embed="rId3">
                  <p14:trim st="1426" end="3085.1859"/>
                </p14:media>
              </p:ext>
            </p:extLst>
          </p:nvPr>
        </p:nvPicPr>
        <p:blipFill>
          <a:blip r:embed="rId8"/>
          <a:stretch>
            <a:fillRect/>
          </a:stretch>
        </p:blipFill>
        <p:spPr>
          <a:xfrm>
            <a:off x="15627990" y="9129619"/>
            <a:ext cx="712328" cy="712328"/>
          </a:xfrm>
          <a:prstGeom prst="rect">
            <a:avLst/>
          </a:prstGeom>
        </p:spPr>
      </p:pic>
      <p:sp>
        <p:nvSpPr>
          <p:cNvPr id="2" name="Freeform 4">
            <a:extLst>
              <a:ext uri="{FF2B5EF4-FFF2-40B4-BE49-F238E27FC236}">
                <a16:creationId xmlns:a16="http://schemas.microsoft.com/office/drawing/2014/main" id="{F11FF0F7-2914-12F2-3EB6-6227E7CE7AD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9"/>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2961787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2590920"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2886170"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120494" y="2666036"/>
            <a:ext cx="10188053" cy="6591548"/>
          </a:xfrm>
          <a:prstGeom prst="rect">
            <a:avLst/>
          </a:prstGeom>
        </p:spPr>
        <p:txBody>
          <a:bodyPr lIns="0" tIns="0" rIns="0" bIns="0" rtlCol="0" anchor="t">
            <a:spAutoFit/>
          </a:bodyPr>
          <a:lstStyle/>
          <a:p>
            <a:pPr algn="ctr">
              <a:lnSpc>
                <a:spcPts val="6374"/>
              </a:lnSpc>
            </a:pPr>
            <a:r>
              <a:rPr lang="en-US" sz="4553">
                <a:solidFill>
                  <a:srgbClr val="FFFFFF"/>
                </a:solidFill>
                <a:latin typeface="Chromium One"/>
                <a:ea typeface="Chromium One"/>
                <a:cs typeface="Chromium One"/>
                <a:sym typeface="Chromium One"/>
              </a:rPr>
              <a:t>10 Ways to Move More Sit Less</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 ____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 __ ____ _ 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 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7991270"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2969357"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2925783"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2981097"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186285" y="1250302"/>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WELL DONE! You have unlocked Number 1!</a:t>
            </a:r>
          </a:p>
        </p:txBody>
      </p:sp>
      <p:sp>
        <p:nvSpPr>
          <p:cNvPr id="18" name="TextBox 17">
            <a:extLst>
              <a:ext uri="{FF2B5EF4-FFF2-40B4-BE49-F238E27FC236}">
                <a16:creationId xmlns:a16="http://schemas.microsoft.com/office/drawing/2014/main" id="{511EB1F2-18E6-DD0A-95A5-2D68DF14B5E1}"/>
              </a:ext>
            </a:extLst>
          </p:cNvPr>
          <p:cNvSpPr txBox="1"/>
          <p:nvPr/>
        </p:nvSpPr>
        <p:spPr>
          <a:xfrm>
            <a:off x="3816550" y="3515193"/>
            <a:ext cx="3627620" cy="584647"/>
          </a:xfrm>
          <a:prstGeom prst="rect">
            <a:avLst/>
          </a:prstGeom>
          <a:noFill/>
        </p:spPr>
        <p:txBody>
          <a:bodyPr wrap="square" rtlCol="0">
            <a:spAutoFit/>
          </a:bodyPr>
          <a:lstStyle/>
          <a:p>
            <a:r>
              <a:rPr lang="en-US" sz="3199" dirty="0">
                <a:solidFill>
                  <a:srgbClr val="FFFFFF"/>
                </a:solidFill>
                <a:latin typeface="Omnes Semibold"/>
              </a:rPr>
              <a:t>Morning</a:t>
            </a:r>
            <a:r>
              <a:rPr lang="en-US" dirty="0"/>
              <a:t> </a:t>
            </a:r>
            <a:r>
              <a:rPr lang="en-US" sz="3199" dirty="0">
                <a:solidFill>
                  <a:srgbClr val="FFFFFF"/>
                </a:solidFill>
                <a:latin typeface="Omnes Semibold"/>
              </a:rPr>
              <a:t>Stretch </a:t>
            </a:r>
            <a:endParaRPr lang="en-GB" sz="3199" dirty="0">
              <a:solidFill>
                <a:srgbClr val="FFFFFF"/>
              </a:solidFill>
              <a:latin typeface="Omnes Semibold"/>
            </a:endParaRPr>
          </a:p>
        </p:txBody>
      </p:sp>
      <p:pic>
        <p:nvPicPr>
          <p:cNvPr id="19" name="Recorded Sound">
            <a:hlinkClick r:id="" action="ppaction://media"/>
            <a:extLst>
              <a:ext uri="{FF2B5EF4-FFF2-40B4-BE49-F238E27FC236}">
                <a16:creationId xmlns:a16="http://schemas.microsoft.com/office/drawing/2014/main" id="{5253A335-9FB4-E03B-A373-18C0B0B2F842}"/>
              </a:ext>
            </a:extLst>
          </p:cNvPr>
          <p:cNvPicPr>
            <a:picLocks noChangeAspect="1"/>
          </p:cNvPicPr>
          <p:nvPr>
            <a:audioFile r:link="rId2"/>
            <p:extLst>
              <p:ext uri="{DAA4B4D4-6D71-4841-9C94-3DE7FCFB9230}">
                <p14:media xmlns:p14="http://schemas.microsoft.com/office/powerpoint/2010/main" r:embed="rId3">
                  <p14:trim st="2066" end="2565.0566"/>
                </p14:media>
              </p:ext>
            </p:extLst>
          </p:nvPr>
        </p:nvPicPr>
        <p:blipFill>
          <a:blip r:embed="rId21"/>
          <a:stretch>
            <a:fillRect/>
          </a:stretch>
        </p:blipFill>
        <p:spPr>
          <a:xfrm>
            <a:off x="15424290" y="8966803"/>
            <a:ext cx="889766" cy="889766"/>
          </a:xfrm>
          <a:prstGeom prst="rect">
            <a:avLst/>
          </a:prstGeom>
        </p:spPr>
      </p:pic>
      <p:sp>
        <p:nvSpPr>
          <p:cNvPr id="20" name="Freeform 4">
            <a:extLst>
              <a:ext uri="{FF2B5EF4-FFF2-40B4-BE49-F238E27FC236}">
                <a16:creationId xmlns:a16="http://schemas.microsoft.com/office/drawing/2014/main" id="{6CAA83A2-3A8C-A805-D2F5-D805D2A034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725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3405211" y="1163264"/>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4"/>
            <a:stretch>
              <a:fillRect l="-155020" t="-15809" r="-805"/>
            </a:stretch>
          </a:blipFill>
        </p:spPr>
        <p:txBody>
          <a:bodyPr/>
          <a:lstStyle/>
          <a:p>
            <a:endParaRPr lang="en-GB"/>
          </a:p>
        </p:txBody>
      </p:sp>
      <p:sp>
        <p:nvSpPr>
          <p:cNvPr id="5" name="Freeform 5"/>
          <p:cNvSpPr/>
          <p:nvPr/>
        </p:nvSpPr>
        <p:spPr>
          <a:xfrm>
            <a:off x="0" y="1163264"/>
            <a:ext cx="6361325" cy="5604979"/>
          </a:xfrm>
          <a:custGeom>
            <a:avLst/>
            <a:gdLst/>
            <a:ahLst/>
            <a:cxnLst/>
            <a:rect l="l" t="t" r="r" b="b"/>
            <a:pathLst>
              <a:path w="6361325" h="5604979">
                <a:moveTo>
                  <a:pt x="0" y="0"/>
                </a:moveTo>
                <a:lnTo>
                  <a:pt x="6361325" y="0"/>
                </a:lnTo>
                <a:lnTo>
                  <a:pt x="6361325" y="5604979"/>
                </a:lnTo>
                <a:lnTo>
                  <a:pt x="0" y="5604979"/>
                </a:lnTo>
                <a:lnTo>
                  <a:pt x="0" y="0"/>
                </a:lnTo>
                <a:close/>
              </a:path>
            </a:pathLst>
          </a:custGeom>
          <a:blipFill>
            <a:blip r:embed="rId5"/>
            <a:stretch>
              <a:fillRect/>
            </a:stretch>
          </a:blipFill>
        </p:spPr>
        <p:txBody>
          <a:bodyPr/>
          <a:lstStyle/>
          <a:p>
            <a:endParaRPr lang="en-GB"/>
          </a:p>
        </p:txBody>
      </p:sp>
      <p:sp>
        <p:nvSpPr>
          <p:cNvPr id="6" name="Freeform 6"/>
          <p:cNvSpPr/>
          <p:nvPr/>
        </p:nvSpPr>
        <p:spPr>
          <a:xfrm>
            <a:off x="1346037" y="8563937"/>
            <a:ext cx="13475270" cy="1195930"/>
          </a:xfrm>
          <a:custGeom>
            <a:avLst/>
            <a:gdLst/>
            <a:ahLst/>
            <a:cxnLst/>
            <a:rect l="l" t="t" r="r" b="b"/>
            <a:pathLst>
              <a:path w="13475270" h="1195930">
                <a:moveTo>
                  <a:pt x="0" y="0"/>
                </a:moveTo>
                <a:lnTo>
                  <a:pt x="13475271" y="0"/>
                </a:lnTo>
                <a:lnTo>
                  <a:pt x="13475271" y="1195930"/>
                </a:lnTo>
                <a:lnTo>
                  <a:pt x="0" y="1195930"/>
                </a:lnTo>
                <a:lnTo>
                  <a:pt x="0" y="0"/>
                </a:lnTo>
                <a:close/>
              </a:path>
            </a:pathLst>
          </a:custGeom>
          <a:blipFill>
            <a:blip r:embed="rId6"/>
            <a:stretch>
              <a:fillRect/>
            </a:stretch>
          </a:blipFill>
        </p:spPr>
        <p:txBody>
          <a:bodyPr/>
          <a:lstStyle/>
          <a:p>
            <a:endParaRPr lang="en-GB"/>
          </a:p>
        </p:txBody>
      </p:sp>
      <p:sp>
        <p:nvSpPr>
          <p:cNvPr id="7" name="Freeform 7"/>
          <p:cNvSpPr/>
          <p:nvPr/>
        </p:nvSpPr>
        <p:spPr>
          <a:xfrm rot="2553393">
            <a:off x="4389031" y="1454489"/>
            <a:ext cx="4542520" cy="4093946"/>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9954" y="7607801"/>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 You have a gained  a healthy heart!</a:t>
            </a:r>
          </a:p>
        </p:txBody>
      </p:sp>
      <p:sp>
        <p:nvSpPr>
          <p:cNvPr id="9" name="TextBox 9"/>
          <p:cNvSpPr txBox="1"/>
          <p:nvPr/>
        </p:nvSpPr>
        <p:spPr>
          <a:xfrm rot="2181244">
            <a:off x="5237155" y="2267702"/>
            <a:ext cx="3644647" cy="1628775"/>
          </a:xfrm>
          <a:prstGeom prst="rect">
            <a:avLst/>
          </a:prstGeom>
        </p:spPr>
        <p:txBody>
          <a:bodyPr lIns="0" tIns="0" rIns="0" bIns="0" rtlCol="0" anchor="t">
            <a:spAutoFit/>
          </a:bodyPr>
          <a:lstStyle/>
          <a:p>
            <a:pPr algn="ctr">
              <a:lnSpc>
                <a:spcPts val="4200"/>
              </a:lnSpc>
            </a:pPr>
            <a:r>
              <a:rPr lang="en-US" sz="3000">
                <a:solidFill>
                  <a:srgbClr val="E41B13"/>
                </a:solidFill>
                <a:latin typeface="Omnes Semibold"/>
                <a:ea typeface="Omnes Semibold"/>
                <a:cs typeface="Omnes Semibold"/>
                <a:sym typeface="Omnes Semibold"/>
              </a:rPr>
              <a:t>“Watch Out! The rest of the challenges won’t be so easy....”</a:t>
            </a:r>
          </a:p>
        </p:txBody>
      </p:sp>
      <p:sp>
        <p:nvSpPr>
          <p:cNvPr id="10" name="Freeform 4">
            <a:extLst>
              <a:ext uri="{FF2B5EF4-FFF2-40B4-BE49-F238E27FC236}">
                <a16:creationId xmlns:a16="http://schemas.microsoft.com/office/drawing/2014/main" id="{ECA354A9-AE56-8333-4DE2-37843EEE6259}"/>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9"/>
            <a:stretch>
              <a:fillRect/>
            </a:stretch>
          </a:blipFill>
        </p:spPr>
        <p:txBody>
          <a:bodyPr/>
          <a:lstStyle/>
          <a:p>
            <a:endParaRPr lang="en-GB"/>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TIMING" val="|0.6|0.9|0.7|6.2"/>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TIMING" val="|4.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 name="TIMING" val="|15.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BCAB400A-38CD-4FF4-809F-D57224D86B6E}">
  <ds:schemaRefs>
    <ds:schemaRef ds:uri="8eb830d9-311e-48e7-bd78-c201a7dce4d8"/>
    <ds:schemaRef ds:uri="c8c3aaa0-0762-42cb-a2a7-6988fc82b4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C47DF4-3AA0-4059-9688-62D9B98A8BAD}">
  <ds:schemaRefs>
    <ds:schemaRef ds:uri="http://schemas.microsoft.com/sharepoint/v3/contenttype/forms"/>
  </ds:schemaRefs>
</ds:datastoreItem>
</file>

<file path=customXml/itemProps3.xml><?xml version="1.0" encoding="utf-8"?>
<ds:datastoreItem xmlns:ds="http://schemas.openxmlformats.org/officeDocument/2006/customXml" ds:itemID="{8BF0B63B-756E-4865-918D-262AEAB3ABE2}">
  <ds:schemaRefs>
    <ds:schemaRef ds:uri="http://purl.org/dc/dcmitype/"/>
    <ds:schemaRef ds:uri="http://schemas.microsoft.com/office/2006/documentManagement/types"/>
    <ds:schemaRef ds:uri="http://purl.org/dc/terms/"/>
    <ds:schemaRef ds:uri="8eb830d9-311e-48e7-bd78-c201a7dce4d8"/>
    <ds:schemaRef ds:uri="http://schemas.microsoft.com/office/infopath/2007/PartnerControls"/>
    <ds:schemaRef ds:uri="c8c3aaa0-0762-42cb-a2a7-6988fc82b466"/>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600</Words>
  <Application>Microsoft Office PowerPoint</Application>
  <PresentationFormat>Custom</PresentationFormat>
  <Paragraphs>58</Paragraphs>
  <Slides>10</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Chromium One</vt:lpstr>
      <vt:lpstr>Arial</vt:lpstr>
      <vt:lpstr>Omnes Semibold</vt:lpstr>
      <vt:lpstr>Calibri</vt:lpstr>
      <vt:lpstr>Omnes Regular</vt:lpstr>
      <vt:lpstr>Omnes Bold</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dc:title>
  <cp:lastModifiedBy>Charlotte Bell</cp:lastModifiedBy>
  <cp:revision>1</cp:revision>
  <dcterms:created xsi:type="dcterms:W3CDTF">2006-08-16T00:00:00Z</dcterms:created>
  <dcterms:modified xsi:type="dcterms:W3CDTF">2024-09-26T09:16:57Z</dcterms:modified>
  <dc:identifier>DAGP5tEXZB4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