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341" r:id="rId5"/>
    <p:sldId id="343" r:id="rId6"/>
    <p:sldId id="257" r:id="rId7"/>
    <p:sldId id="259" r:id="rId8"/>
    <p:sldId id="339" r:id="rId9"/>
    <p:sldId id="338" r:id="rId10"/>
    <p:sldId id="340" r:id="rId11"/>
    <p:sldId id="344" r:id="rId12"/>
    <p:sldId id="267" r:id="rId13"/>
    <p:sldId id="345" r:id="rId14"/>
  </p:sldIdLst>
  <p:sldSz cx="18288000" cy="10287000"/>
  <p:notesSz cx="6858000" cy="9144000"/>
  <p:embeddedFontLst>
    <p:embeddedFont>
      <p:font typeface="Arial Black" panose="020B0A04020102020204" pitchFamily="34" charset="0"/>
      <p:bold r:id="rId16"/>
    </p:embeddedFont>
    <p:embeddedFont>
      <p:font typeface="Calibri" panose="020F0502020204030204" pitchFamily="34" charset="0"/>
      <p:regular r:id="rId17"/>
      <p:bold r:id="rId18"/>
      <p:italic r:id="rId19"/>
      <p:boldItalic r:id="rId20"/>
    </p:embeddedFont>
    <p:embeddedFont>
      <p:font typeface="Chromium One" panose="020B0604020202020204" charset="0"/>
      <p:regular r:id="rId21"/>
    </p:embeddedFont>
    <p:embeddedFont>
      <p:font typeface="Omnes Bold" panose="020B0604020202020204" charset="0"/>
      <p:regular r:id="rId22"/>
    </p:embeddedFont>
    <p:embeddedFont>
      <p:font typeface="Omnes Regular" panose="020B0604020202020204" charset="0"/>
      <p:regular r:id="rId23"/>
    </p:embeddedFont>
    <p:embeddedFont>
      <p:font typeface="Omnes Semi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F982F-8294-47E0-A255-2683F9978E69}" v="20" dt="2024-09-26T09:31:29.491"/>
    <p1510:client id="{A27C3F02-3C69-4BEE-A93B-2EBE9F7B4BEE}" v="23" dt="2024-09-26T08:45:46.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712" autoAdjust="0"/>
  </p:normalViewPr>
  <p:slideViewPr>
    <p:cSldViewPr>
      <p:cViewPr varScale="1">
        <p:scale>
          <a:sx n="48" d="100"/>
          <a:sy n="48" d="100"/>
        </p:scale>
        <p:origin x="109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D84CEF05-E8F4-43A7-B8D6-334D2B733694}"/>
    <pc:docChg chg="undo custSel delSld modSld">
      <pc:chgData name="Rakia Alouane" userId="8d2e934c-cacf-4c8b-9bc3-dcd6b732f5d3" providerId="ADAL" clId="{D84CEF05-E8F4-43A7-B8D6-334D2B733694}" dt="2024-09-18T07:23:43.427" v="100" actId="20577"/>
      <pc:docMkLst>
        <pc:docMk/>
      </pc:docMkLst>
      <pc:sldChg chg="replTag">
        <pc:chgData name="Rakia Alouane" userId="8d2e934c-cacf-4c8b-9bc3-dcd6b732f5d3" providerId="ADAL" clId="{D84CEF05-E8F4-43A7-B8D6-334D2B733694}" dt="2024-09-16T11:47:57.896" v="1"/>
        <pc:sldMkLst>
          <pc:docMk/>
          <pc:sldMk cId="0" sldId="256"/>
        </pc:sldMkLst>
      </pc:sldChg>
      <pc:sldChg chg="modSp mod modAnim replTag">
        <pc:chgData name="Rakia Alouane" userId="8d2e934c-cacf-4c8b-9bc3-dcd6b732f5d3" providerId="ADAL" clId="{D84CEF05-E8F4-43A7-B8D6-334D2B733694}" dt="2024-09-16T13:16:40.940" v="54" actId="1076"/>
        <pc:sldMkLst>
          <pc:docMk/>
          <pc:sldMk cId="0" sldId="257"/>
        </pc:sldMkLst>
        <pc:spChg chg="mod">
          <ac:chgData name="Rakia Alouane" userId="8d2e934c-cacf-4c8b-9bc3-dcd6b732f5d3" providerId="ADAL" clId="{D84CEF05-E8F4-43A7-B8D6-334D2B733694}" dt="2024-09-16T11:50:33.194" v="14" actId="1076"/>
          <ac:spMkLst>
            <pc:docMk/>
            <pc:sldMk cId="0" sldId="257"/>
            <ac:spMk id="3" creationId="{00000000-0000-0000-0000-000000000000}"/>
          </ac:spMkLst>
        </pc:spChg>
        <pc:spChg chg="mod">
          <ac:chgData name="Rakia Alouane" userId="8d2e934c-cacf-4c8b-9bc3-dcd6b732f5d3" providerId="ADAL" clId="{D84CEF05-E8F4-43A7-B8D6-334D2B733694}" dt="2024-09-16T11:51:22.980" v="21" actId="1076"/>
          <ac:spMkLst>
            <pc:docMk/>
            <pc:sldMk cId="0" sldId="257"/>
            <ac:spMk id="5" creationId="{00000000-0000-0000-0000-000000000000}"/>
          </ac:spMkLst>
        </pc:spChg>
        <pc:spChg chg="mod">
          <ac:chgData name="Rakia Alouane" userId="8d2e934c-cacf-4c8b-9bc3-dcd6b732f5d3" providerId="ADAL" clId="{D84CEF05-E8F4-43A7-B8D6-334D2B733694}" dt="2024-09-16T11:51:03.754" v="17" actId="1076"/>
          <ac:spMkLst>
            <pc:docMk/>
            <pc:sldMk cId="0" sldId="257"/>
            <ac:spMk id="7" creationId="{00000000-0000-0000-0000-000000000000}"/>
          </ac:spMkLst>
        </pc:spChg>
        <pc:spChg chg="mod">
          <ac:chgData name="Rakia Alouane" userId="8d2e934c-cacf-4c8b-9bc3-dcd6b732f5d3" providerId="ADAL" clId="{D84CEF05-E8F4-43A7-B8D6-334D2B733694}" dt="2024-09-16T13:16:40.940" v="54" actId="1076"/>
          <ac:spMkLst>
            <pc:docMk/>
            <pc:sldMk cId="0" sldId="257"/>
            <ac:spMk id="8" creationId="{00000000-0000-0000-0000-000000000000}"/>
          </ac:spMkLst>
        </pc:spChg>
        <pc:spChg chg="mod">
          <ac:chgData name="Rakia Alouane" userId="8d2e934c-cacf-4c8b-9bc3-dcd6b732f5d3" providerId="ADAL" clId="{D84CEF05-E8F4-43A7-B8D6-334D2B733694}" dt="2024-09-16T11:51:27.963" v="22" actId="1076"/>
          <ac:spMkLst>
            <pc:docMk/>
            <pc:sldMk cId="0" sldId="257"/>
            <ac:spMk id="9" creationId="{00000000-0000-0000-0000-000000000000}"/>
          </ac:spMkLst>
        </pc:spChg>
      </pc:sldChg>
      <pc:sldChg chg="modSp mod replTag">
        <pc:chgData name="Rakia Alouane" userId="8d2e934c-cacf-4c8b-9bc3-dcd6b732f5d3" providerId="ADAL" clId="{D84CEF05-E8F4-43A7-B8D6-334D2B733694}" dt="2024-09-18T07:23:43.427" v="100" actId="20577"/>
        <pc:sldMkLst>
          <pc:docMk/>
          <pc:sldMk cId="0" sldId="258"/>
        </pc:sldMkLst>
        <pc:spChg chg="mod">
          <ac:chgData name="Rakia Alouane" userId="8d2e934c-cacf-4c8b-9bc3-dcd6b732f5d3" providerId="ADAL" clId="{D84CEF05-E8F4-43A7-B8D6-334D2B733694}" dt="2024-09-18T07:23:43.427" v="100" actId="20577"/>
          <ac:spMkLst>
            <pc:docMk/>
            <pc:sldMk cId="0" sldId="258"/>
            <ac:spMk id="5" creationId="{00000000-0000-0000-0000-000000000000}"/>
          </ac:spMkLst>
        </pc:spChg>
      </pc:sldChg>
      <pc:sldChg chg="delSp modSp mod delAnim replTag modNotes">
        <pc:chgData name="Rakia Alouane" userId="8d2e934c-cacf-4c8b-9bc3-dcd6b732f5d3" providerId="ADAL" clId="{D84CEF05-E8F4-43A7-B8D6-334D2B733694}" dt="2024-09-18T07:20:56.806" v="84" actId="14100"/>
        <pc:sldMkLst>
          <pc:docMk/>
          <pc:sldMk cId="0" sldId="259"/>
        </pc:sldMkLst>
        <pc:spChg chg="del">
          <ac:chgData name="Rakia Alouane" userId="8d2e934c-cacf-4c8b-9bc3-dcd6b732f5d3" providerId="ADAL" clId="{D84CEF05-E8F4-43A7-B8D6-334D2B733694}" dt="2024-09-18T07:09:28.011" v="82" actId="478"/>
          <ac:spMkLst>
            <pc:docMk/>
            <pc:sldMk cId="0" sldId="259"/>
            <ac:spMk id="3" creationId="{00000000-0000-0000-0000-000000000000}"/>
          </ac:spMkLst>
        </pc:spChg>
        <pc:picChg chg="del mod">
          <ac:chgData name="Rakia Alouane" userId="8d2e934c-cacf-4c8b-9bc3-dcd6b732f5d3" providerId="ADAL" clId="{D84CEF05-E8F4-43A7-B8D6-334D2B733694}" dt="2024-09-18T07:09:00.542" v="81" actId="478"/>
          <ac:picMkLst>
            <pc:docMk/>
            <pc:sldMk cId="0" sldId="259"/>
            <ac:picMk id="5" creationId="{D8747749-0518-1298-2F05-540D803833BC}"/>
          </ac:picMkLst>
        </pc:picChg>
        <pc:picChg chg="mod">
          <ac:chgData name="Rakia Alouane" userId="8d2e934c-cacf-4c8b-9bc3-dcd6b732f5d3" providerId="ADAL" clId="{D84CEF05-E8F4-43A7-B8D6-334D2B733694}" dt="2024-09-18T07:20:56.806" v="84" actId="14100"/>
          <ac:picMkLst>
            <pc:docMk/>
            <pc:sldMk cId="0" sldId="259"/>
            <ac:picMk id="6" creationId="{BFFAB7C7-B5C0-BC8A-3DD5-3E4D0695331C}"/>
          </ac:picMkLst>
        </pc:picChg>
      </pc:sldChg>
      <pc:sldChg chg="replTag">
        <pc:chgData name="Rakia Alouane" userId="8d2e934c-cacf-4c8b-9bc3-dcd6b732f5d3" providerId="ADAL" clId="{D84CEF05-E8F4-43A7-B8D6-334D2B733694}" dt="2024-09-16T11:48:41.431" v="5"/>
        <pc:sldMkLst>
          <pc:docMk/>
          <pc:sldMk cId="0" sldId="260"/>
        </pc:sldMkLst>
      </pc:sldChg>
      <pc:sldChg chg="modAnim replTag">
        <pc:chgData name="Rakia Alouane" userId="8d2e934c-cacf-4c8b-9bc3-dcd6b732f5d3" providerId="ADAL" clId="{D84CEF05-E8F4-43A7-B8D6-334D2B733694}" dt="2024-09-16T11:54:57.174" v="25"/>
        <pc:sldMkLst>
          <pc:docMk/>
          <pc:sldMk cId="0" sldId="261"/>
        </pc:sldMkLst>
      </pc:sldChg>
      <pc:sldChg chg="addSp modSp del mod modAnim replTag">
        <pc:chgData name="Rakia Alouane" userId="8d2e934c-cacf-4c8b-9bc3-dcd6b732f5d3" providerId="ADAL" clId="{D84CEF05-E8F4-43A7-B8D6-334D2B733694}" dt="2024-09-18T06:38:59.548" v="60" actId="47"/>
        <pc:sldMkLst>
          <pc:docMk/>
          <pc:sldMk cId="0" sldId="262"/>
        </pc:sldMkLst>
        <pc:spChg chg="mod">
          <ac:chgData name="Rakia Alouane" userId="8d2e934c-cacf-4c8b-9bc3-dcd6b732f5d3" providerId="ADAL" clId="{D84CEF05-E8F4-43A7-B8D6-334D2B733694}" dt="2024-09-16T11:55:43.117" v="46" actId="20577"/>
          <ac:spMkLst>
            <pc:docMk/>
            <pc:sldMk cId="0" sldId="262"/>
            <ac:spMk id="5" creationId="{00000000-0000-0000-0000-000000000000}"/>
          </ac:spMkLst>
        </pc:spChg>
        <pc:spChg chg="add mod">
          <ac:chgData name="Rakia Alouane" userId="8d2e934c-cacf-4c8b-9bc3-dcd6b732f5d3" providerId="ADAL" clId="{D84CEF05-E8F4-43A7-B8D6-334D2B733694}" dt="2024-09-16T11:55:51.445" v="48" actId="1076"/>
          <ac:spMkLst>
            <pc:docMk/>
            <pc:sldMk cId="0" sldId="262"/>
            <ac:spMk id="7" creationId="{1FC08C88-733E-7E49-9737-EB7A424D1DFA}"/>
          </ac:spMkLst>
        </pc:spChg>
      </pc:sldChg>
      <pc:sldChg chg="del replTag">
        <pc:chgData name="Rakia Alouane" userId="8d2e934c-cacf-4c8b-9bc3-dcd6b732f5d3" providerId="ADAL" clId="{D84CEF05-E8F4-43A7-B8D6-334D2B733694}" dt="2024-09-18T06:39:13.860" v="61" actId="47"/>
        <pc:sldMkLst>
          <pc:docMk/>
          <pc:sldMk cId="0" sldId="263"/>
        </pc:sldMkLst>
      </pc:sldChg>
      <pc:sldChg chg="addSp delSp modSp del mod modAnim replTag">
        <pc:chgData name="Rakia Alouane" userId="8d2e934c-cacf-4c8b-9bc3-dcd6b732f5d3" providerId="ADAL" clId="{D84CEF05-E8F4-43A7-B8D6-334D2B733694}" dt="2024-09-18T06:56:02.883" v="77" actId="47"/>
        <pc:sldMkLst>
          <pc:docMk/>
          <pc:sldMk cId="0" sldId="264"/>
        </pc:sldMkLst>
        <pc:spChg chg="mod">
          <ac:chgData name="Rakia Alouane" userId="8d2e934c-cacf-4c8b-9bc3-dcd6b732f5d3" providerId="ADAL" clId="{D84CEF05-E8F4-43A7-B8D6-334D2B733694}" dt="2024-09-18T06:55:45.245" v="75" actId="1076"/>
          <ac:spMkLst>
            <pc:docMk/>
            <pc:sldMk cId="0" sldId="264"/>
            <ac:spMk id="5" creationId="{00000000-0000-0000-0000-000000000000}"/>
          </ac:spMkLst>
        </pc:spChg>
        <pc:spChg chg="del">
          <ac:chgData name="Rakia Alouane" userId="8d2e934c-cacf-4c8b-9bc3-dcd6b732f5d3" providerId="ADAL" clId="{D84CEF05-E8F4-43A7-B8D6-334D2B733694}" dt="2024-09-18T06:55:37.020" v="73" actId="478"/>
          <ac:spMkLst>
            <pc:docMk/>
            <pc:sldMk cId="0" sldId="264"/>
            <ac:spMk id="6" creationId="{00000000-0000-0000-0000-000000000000}"/>
          </ac:spMkLst>
        </pc:spChg>
        <pc:spChg chg="mod">
          <ac:chgData name="Rakia Alouane" userId="8d2e934c-cacf-4c8b-9bc3-dcd6b732f5d3" providerId="ADAL" clId="{D84CEF05-E8F4-43A7-B8D6-334D2B733694}" dt="2024-09-18T06:55:49.834" v="76" actId="1076"/>
          <ac:spMkLst>
            <pc:docMk/>
            <pc:sldMk cId="0" sldId="264"/>
            <ac:spMk id="7" creationId="{00000000-0000-0000-0000-000000000000}"/>
          </ac:spMkLst>
        </pc:spChg>
        <pc:spChg chg="del">
          <ac:chgData name="Rakia Alouane" userId="8d2e934c-cacf-4c8b-9bc3-dcd6b732f5d3" providerId="ADAL" clId="{D84CEF05-E8F4-43A7-B8D6-334D2B733694}" dt="2024-09-18T06:55:33.465" v="71" actId="478"/>
          <ac:spMkLst>
            <pc:docMk/>
            <pc:sldMk cId="0" sldId="264"/>
            <ac:spMk id="8" creationId="{00000000-0000-0000-0000-000000000000}"/>
          </ac:spMkLst>
        </pc:spChg>
        <pc:picChg chg="add mod">
          <ac:chgData name="Rakia Alouane" userId="8d2e934c-cacf-4c8b-9bc3-dcd6b732f5d3" providerId="ADAL" clId="{D84CEF05-E8F4-43A7-B8D6-334D2B733694}" dt="2024-09-18T06:55:35.370" v="72"/>
          <ac:picMkLst>
            <pc:docMk/>
            <pc:sldMk cId="0" sldId="264"/>
            <ac:picMk id="9" creationId="{9211B848-30C6-19AC-0031-93E814591F19}"/>
          </ac:picMkLst>
        </pc:picChg>
      </pc:sldChg>
      <pc:sldChg chg="replTag">
        <pc:chgData name="Rakia Alouane" userId="8d2e934c-cacf-4c8b-9bc3-dcd6b732f5d3" providerId="ADAL" clId="{D84CEF05-E8F4-43A7-B8D6-334D2B733694}" dt="2024-09-16T13:15:49.866" v="53"/>
        <pc:sldMkLst>
          <pc:docMk/>
          <pc:sldMk cId="0" sldId="265"/>
        </pc:sldMkLst>
      </pc:sldChg>
      <pc:sldChg chg="modSp mod">
        <pc:chgData name="Rakia Alouane" userId="8d2e934c-cacf-4c8b-9bc3-dcd6b732f5d3" providerId="ADAL" clId="{D84CEF05-E8F4-43A7-B8D6-334D2B733694}" dt="2024-09-18T06:55:15.031" v="70" actId="20577"/>
        <pc:sldMkLst>
          <pc:docMk/>
          <pc:sldMk cId="0" sldId="266"/>
        </pc:sldMkLst>
        <pc:spChg chg="mod">
          <ac:chgData name="Rakia Alouane" userId="8d2e934c-cacf-4c8b-9bc3-dcd6b732f5d3" providerId="ADAL" clId="{D84CEF05-E8F4-43A7-B8D6-334D2B733694}" dt="2024-09-18T06:55:15.031" v="70" actId="20577"/>
          <ac:spMkLst>
            <pc:docMk/>
            <pc:sldMk cId="0" sldId="266"/>
            <ac:spMk id="17" creationId="{00000000-0000-0000-0000-000000000000}"/>
          </ac:spMkLst>
        </pc:spChg>
      </pc:sldChg>
    </pc:docChg>
  </pc:docChgLst>
  <pc:docChgLst>
    <pc:chgData name="Rakia Alouane" userId="8d2e934c-cacf-4c8b-9bc3-dcd6b732f5d3" providerId="ADAL" clId="{A27C3F02-3C69-4BEE-A93B-2EBE9F7B4BEE}"/>
    <pc:docChg chg="undo custSel addSld delSld modSld">
      <pc:chgData name="Rakia Alouane" userId="8d2e934c-cacf-4c8b-9bc3-dcd6b732f5d3" providerId="ADAL" clId="{A27C3F02-3C69-4BEE-A93B-2EBE9F7B4BEE}" dt="2024-09-26T08:54:44.012" v="42" actId="478"/>
      <pc:docMkLst>
        <pc:docMk/>
      </pc:docMkLst>
      <pc:sldChg chg="modSp mod">
        <pc:chgData name="Rakia Alouane" userId="8d2e934c-cacf-4c8b-9bc3-dcd6b732f5d3" providerId="ADAL" clId="{A27C3F02-3C69-4BEE-A93B-2EBE9F7B4BEE}" dt="2024-09-24T10:24:46.440" v="29" actId="14100"/>
        <pc:sldMkLst>
          <pc:docMk/>
          <pc:sldMk cId="0" sldId="256"/>
        </pc:sldMkLst>
        <pc:spChg chg="mod ord">
          <ac:chgData name="Rakia Alouane" userId="8d2e934c-cacf-4c8b-9bc3-dcd6b732f5d3" providerId="ADAL" clId="{A27C3F02-3C69-4BEE-A93B-2EBE9F7B4BEE}" dt="2024-09-24T10:24:46.440" v="29" actId="14100"/>
          <ac:spMkLst>
            <pc:docMk/>
            <pc:sldMk cId="0" sldId="256"/>
            <ac:spMk id="3" creationId="{00000000-0000-0000-0000-000000000000}"/>
          </ac:spMkLst>
        </pc:spChg>
        <pc:spChg chg="mod">
          <ac:chgData name="Rakia Alouane" userId="8d2e934c-cacf-4c8b-9bc3-dcd6b732f5d3" providerId="ADAL" clId="{A27C3F02-3C69-4BEE-A93B-2EBE9F7B4BEE}" dt="2024-09-24T10:24:41.826" v="27" actId="1076"/>
          <ac:spMkLst>
            <pc:docMk/>
            <pc:sldMk cId="0" sldId="256"/>
            <ac:spMk id="5" creationId="{00000000-0000-0000-0000-000000000000}"/>
          </ac:spMkLst>
        </pc:spChg>
        <pc:spChg chg="mod">
          <ac:chgData name="Rakia Alouane" userId="8d2e934c-cacf-4c8b-9bc3-dcd6b732f5d3" providerId="ADAL" clId="{A27C3F02-3C69-4BEE-A93B-2EBE9F7B4BEE}" dt="2024-09-24T10:23:25.028" v="6" actId="20577"/>
          <ac:spMkLst>
            <pc:docMk/>
            <pc:sldMk cId="0" sldId="256"/>
            <ac:spMk id="7" creationId="{00000000-0000-0000-0000-000000000000}"/>
          </ac:spMkLst>
        </pc:spChg>
      </pc:sldChg>
      <pc:sldChg chg="del">
        <pc:chgData name="Rakia Alouane" userId="8d2e934c-cacf-4c8b-9bc3-dcd6b732f5d3" providerId="ADAL" clId="{A27C3F02-3C69-4BEE-A93B-2EBE9F7B4BEE}" dt="2024-09-26T08:37:23.028" v="30" actId="47"/>
        <pc:sldMkLst>
          <pc:docMk/>
          <pc:sldMk cId="0" sldId="257"/>
        </pc:sldMkLst>
      </pc:sldChg>
      <pc:sldChg chg="del">
        <pc:chgData name="Rakia Alouane" userId="8d2e934c-cacf-4c8b-9bc3-dcd6b732f5d3" providerId="ADAL" clId="{A27C3F02-3C69-4BEE-A93B-2EBE9F7B4BEE}" dt="2024-09-26T08:38:25.967" v="31" actId="47"/>
        <pc:sldMkLst>
          <pc:docMk/>
          <pc:sldMk cId="0" sldId="258"/>
        </pc:sldMkLst>
      </pc:sldChg>
      <pc:sldChg chg="del">
        <pc:chgData name="Rakia Alouane" userId="8d2e934c-cacf-4c8b-9bc3-dcd6b732f5d3" providerId="ADAL" clId="{A27C3F02-3C69-4BEE-A93B-2EBE9F7B4BEE}" dt="2024-09-26T08:46:26.298" v="41" actId="47"/>
        <pc:sldMkLst>
          <pc:docMk/>
          <pc:sldMk cId="0" sldId="260"/>
        </pc:sldMkLst>
      </pc:sldChg>
      <pc:sldChg chg="del">
        <pc:chgData name="Rakia Alouane" userId="8d2e934c-cacf-4c8b-9bc3-dcd6b732f5d3" providerId="ADAL" clId="{A27C3F02-3C69-4BEE-A93B-2EBE9F7B4BEE}" dt="2024-09-26T08:39:40.682" v="32" actId="47"/>
        <pc:sldMkLst>
          <pc:docMk/>
          <pc:sldMk cId="0" sldId="262"/>
        </pc:sldMkLst>
      </pc:sldChg>
      <pc:sldChg chg="del">
        <pc:chgData name="Rakia Alouane" userId="8d2e934c-cacf-4c8b-9bc3-dcd6b732f5d3" providerId="ADAL" clId="{A27C3F02-3C69-4BEE-A93B-2EBE9F7B4BEE}" dt="2024-09-26T08:40:06.641" v="34" actId="47"/>
        <pc:sldMkLst>
          <pc:docMk/>
          <pc:sldMk cId="0" sldId="264"/>
        </pc:sldMkLst>
      </pc:sldChg>
      <pc:sldChg chg="del">
        <pc:chgData name="Rakia Alouane" userId="8d2e934c-cacf-4c8b-9bc3-dcd6b732f5d3" providerId="ADAL" clId="{A27C3F02-3C69-4BEE-A93B-2EBE9F7B4BEE}" dt="2024-09-19T11:53:57.234" v="0" actId="47"/>
        <pc:sldMkLst>
          <pc:docMk/>
          <pc:sldMk cId="0" sldId="266"/>
        </pc:sldMkLst>
      </pc:sldChg>
      <pc:sldChg chg="modSp mod">
        <pc:chgData name="Rakia Alouane" userId="8d2e934c-cacf-4c8b-9bc3-dcd6b732f5d3" providerId="ADAL" clId="{A27C3F02-3C69-4BEE-A93B-2EBE9F7B4BEE}" dt="2024-09-26T08:40:49.497" v="36" actId="1076"/>
        <pc:sldMkLst>
          <pc:docMk/>
          <pc:sldMk cId="3022087995" sldId="338"/>
        </pc:sldMkLst>
        <pc:picChg chg="mod">
          <ac:chgData name="Rakia Alouane" userId="8d2e934c-cacf-4c8b-9bc3-dcd6b732f5d3" providerId="ADAL" clId="{A27C3F02-3C69-4BEE-A93B-2EBE9F7B4BEE}" dt="2024-09-26T08:40:49.497" v="36" actId="1076"/>
          <ac:picMkLst>
            <pc:docMk/>
            <pc:sldMk cId="3022087995" sldId="338"/>
            <ac:picMk id="4" creationId="{D109D3DC-D66A-7DD3-CE4F-7A843C9D1D1C}"/>
          </ac:picMkLst>
        </pc:picChg>
      </pc:sldChg>
      <pc:sldChg chg="add del">
        <pc:chgData name="Rakia Alouane" userId="8d2e934c-cacf-4c8b-9bc3-dcd6b732f5d3" providerId="ADAL" clId="{A27C3F02-3C69-4BEE-A93B-2EBE9F7B4BEE}" dt="2024-09-26T08:46:23.775" v="40" actId="47"/>
        <pc:sldMkLst>
          <pc:docMk/>
          <pc:sldMk cId="4255847653" sldId="339"/>
        </pc:sldMkLst>
      </pc:sldChg>
      <pc:sldChg chg="delSp modSp mod delAnim">
        <pc:chgData name="Rakia Alouane" userId="8d2e934c-cacf-4c8b-9bc3-dcd6b732f5d3" providerId="ADAL" clId="{A27C3F02-3C69-4BEE-A93B-2EBE9F7B4BEE}" dt="2024-09-26T08:54:44.012" v="42" actId="478"/>
        <pc:sldMkLst>
          <pc:docMk/>
          <pc:sldMk cId="2286045544" sldId="340"/>
        </pc:sldMkLst>
        <pc:spChg chg="del">
          <ac:chgData name="Rakia Alouane" userId="8d2e934c-cacf-4c8b-9bc3-dcd6b732f5d3" providerId="ADAL" clId="{A27C3F02-3C69-4BEE-A93B-2EBE9F7B4BEE}" dt="2024-09-26T08:54:44.012" v="42" actId="478"/>
          <ac:spMkLst>
            <pc:docMk/>
            <pc:sldMk cId="2286045544" sldId="340"/>
            <ac:spMk id="4" creationId="{9EAE513A-D728-55AF-AF25-4E2644F33DED}"/>
          </ac:spMkLst>
        </pc:spChg>
        <pc:picChg chg="mod">
          <ac:chgData name="Rakia Alouane" userId="8d2e934c-cacf-4c8b-9bc3-dcd6b732f5d3" providerId="ADAL" clId="{A27C3F02-3C69-4BEE-A93B-2EBE9F7B4BEE}" dt="2024-09-26T08:45:51.921" v="38" actId="1076"/>
          <ac:picMkLst>
            <pc:docMk/>
            <pc:sldMk cId="2286045544" sldId="340"/>
            <ac:picMk id="5" creationId="{E7A7A60E-4B1E-0162-DE25-FCC933D8C61C}"/>
          </ac:picMkLst>
        </pc:picChg>
      </pc:sldChg>
      <pc:sldChg chg="del">
        <pc:chgData name="Rakia Alouane" userId="8d2e934c-cacf-4c8b-9bc3-dcd6b732f5d3" providerId="ADAL" clId="{A27C3F02-3C69-4BEE-A93B-2EBE9F7B4BEE}" dt="2024-09-26T08:40:02.290" v="33" actId="47"/>
        <pc:sldMkLst>
          <pc:docMk/>
          <pc:sldMk cId="0" sldId="342"/>
        </pc:sldMkLst>
      </pc:sldChg>
    </pc:docChg>
  </pc:docChgLst>
  <pc:docChgLst>
    <pc:chgData name="Charlotte Bell" userId="d045411f-2136-46bd-90b3-696db0ace825" providerId="ADAL" clId="{72EF982F-8294-47E0-A255-2683F9978E69}"/>
    <pc:docChg chg="undo redo custSel delSld modSld">
      <pc:chgData name="Charlotte Bell" userId="d045411f-2136-46bd-90b3-696db0ace825" providerId="ADAL" clId="{72EF982F-8294-47E0-A255-2683F9978E69}" dt="2024-09-26T09:31:29.491" v="438"/>
      <pc:docMkLst>
        <pc:docMk/>
      </pc:docMkLst>
      <pc:sldChg chg="del">
        <pc:chgData name="Charlotte Bell" userId="d045411f-2136-46bd-90b3-696db0ace825" providerId="ADAL" clId="{72EF982F-8294-47E0-A255-2683F9978E69}" dt="2024-09-24T13:42:52.874" v="356" actId="47"/>
        <pc:sldMkLst>
          <pc:docMk/>
          <pc:sldMk cId="0" sldId="256"/>
        </pc:sldMkLst>
      </pc:sldChg>
      <pc:sldChg chg="addSp delSp modSp mod delAnim modAnim">
        <pc:chgData name="Charlotte Bell" userId="d045411f-2136-46bd-90b3-696db0ace825" providerId="ADAL" clId="{72EF982F-8294-47E0-A255-2683F9978E69}" dt="2024-09-26T09:30:48.842" v="408"/>
        <pc:sldMkLst>
          <pc:docMk/>
          <pc:sldMk cId="0" sldId="257"/>
        </pc:sldMkLst>
        <pc:spChg chg="del">
          <ac:chgData name="Charlotte Bell" userId="d045411f-2136-46bd-90b3-696db0ace825" providerId="ADAL" clId="{72EF982F-8294-47E0-A255-2683F9978E69}" dt="2024-09-26T09:30:48.321" v="407" actId="478"/>
          <ac:spMkLst>
            <pc:docMk/>
            <pc:sldMk cId="0" sldId="257"/>
            <ac:spMk id="3" creationId="{49AF28D7-BEDD-EF4F-5377-1E2670EA4544}"/>
          </ac:spMkLst>
        </pc:spChg>
        <pc:spChg chg="add mod">
          <ac:chgData name="Charlotte Bell" userId="d045411f-2136-46bd-90b3-696db0ace825" providerId="ADAL" clId="{72EF982F-8294-47E0-A255-2683F9978E69}" dt="2024-09-26T09:30:48.842" v="408"/>
          <ac:spMkLst>
            <pc:docMk/>
            <pc:sldMk cId="0" sldId="257"/>
            <ac:spMk id="4" creationId="{3C098E36-F678-C1DE-DB7E-C88A222D581B}"/>
          </ac:spMkLst>
        </pc:spChg>
        <pc:spChg chg="del">
          <ac:chgData name="Charlotte Bell" userId="d045411f-2136-46bd-90b3-696db0ace825" providerId="ADAL" clId="{72EF982F-8294-47E0-A255-2683F9978E69}" dt="2024-09-24T13:25:36.937" v="6" actId="478"/>
          <ac:spMkLst>
            <pc:docMk/>
            <pc:sldMk cId="0" sldId="257"/>
            <ac:spMk id="5" creationId="{00000000-0000-0000-0000-000000000000}"/>
          </ac:spMkLst>
        </pc:spChg>
        <pc:spChg chg="mod">
          <ac:chgData name="Charlotte Bell" userId="d045411f-2136-46bd-90b3-696db0ace825" providerId="ADAL" clId="{72EF982F-8294-47E0-A255-2683F9978E69}" dt="2024-09-24T13:26:18.642" v="16" actId="20577"/>
          <ac:spMkLst>
            <pc:docMk/>
            <pc:sldMk cId="0" sldId="257"/>
            <ac:spMk id="7" creationId="{00000000-0000-0000-0000-000000000000}"/>
          </ac:spMkLst>
        </pc:spChg>
        <pc:spChg chg="mod">
          <ac:chgData name="Charlotte Bell" userId="d045411f-2136-46bd-90b3-696db0ace825" providerId="ADAL" clId="{72EF982F-8294-47E0-A255-2683F9978E69}" dt="2024-09-24T13:26:49.241" v="23" actId="1076"/>
          <ac:spMkLst>
            <pc:docMk/>
            <pc:sldMk cId="0" sldId="257"/>
            <ac:spMk id="8" creationId="{00000000-0000-0000-0000-000000000000}"/>
          </ac:spMkLst>
        </pc:spChg>
        <pc:spChg chg="del">
          <ac:chgData name="Charlotte Bell" userId="d045411f-2136-46bd-90b3-696db0ace825" providerId="ADAL" clId="{72EF982F-8294-47E0-A255-2683F9978E69}" dt="2024-09-24T13:25:39.777" v="7" actId="478"/>
          <ac:spMkLst>
            <pc:docMk/>
            <pc:sldMk cId="0" sldId="257"/>
            <ac:spMk id="9" creationId="{00000000-0000-0000-0000-000000000000}"/>
          </ac:spMkLst>
        </pc:spChg>
        <pc:spChg chg="add mod">
          <ac:chgData name="Charlotte Bell" userId="d045411f-2136-46bd-90b3-696db0ace825" providerId="ADAL" clId="{72EF982F-8294-47E0-A255-2683F9978E69}" dt="2024-09-24T13:26:58.769" v="26" actId="1038"/>
          <ac:spMkLst>
            <pc:docMk/>
            <pc:sldMk cId="0" sldId="257"/>
            <ac:spMk id="10" creationId="{FB1D1CCB-2D28-D2F8-9E89-2673BB887A65}"/>
          </ac:spMkLst>
        </pc:spChg>
        <pc:spChg chg="add mod">
          <ac:chgData name="Charlotte Bell" userId="d045411f-2136-46bd-90b3-696db0ace825" providerId="ADAL" clId="{72EF982F-8294-47E0-A255-2683F9978E69}" dt="2024-09-24T13:27:02.046" v="27" actId="14100"/>
          <ac:spMkLst>
            <pc:docMk/>
            <pc:sldMk cId="0" sldId="257"/>
            <ac:spMk id="11" creationId="{AF6C4BC2-F57E-7252-1353-DD38A9317F0D}"/>
          </ac:spMkLst>
        </pc:spChg>
        <pc:spChg chg="add mod ord">
          <ac:chgData name="Charlotte Bell" userId="d045411f-2136-46bd-90b3-696db0ace825" providerId="ADAL" clId="{72EF982F-8294-47E0-A255-2683F9978E69}" dt="2024-09-24T13:26:46.039" v="22" actId="167"/>
          <ac:spMkLst>
            <pc:docMk/>
            <pc:sldMk cId="0" sldId="257"/>
            <ac:spMk id="12" creationId="{DC7DE4A2-C0E9-BFD9-CEDE-08567A71C2E5}"/>
          </ac:spMkLst>
        </pc:spChg>
      </pc:sldChg>
      <pc:sldChg chg="delSp modSp mod">
        <pc:chgData name="Charlotte Bell" userId="d045411f-2136-46bd-90b3-696db0ace825" providerId="ADAL" clId="{72EF982F-8294-47E0-A255-2683F9978E69}" dt="2024-09-24T13:43:59.419" v="361" actId="1038"/>
        <pc:sldMkLst>
          <pc:docMk/>
          <pc:sldMk cId="0" sldId="258"/>
        </pc:sldMkLst>
        <pc:spChg chg="del mod">
          <ac:chgData name="Charlotte Bell" userId="d045411f-2136-46bd-90b3-696db0ace825" providerId="ADAL" clId="{72EF982F-8294-47E0-A255-2683F9978E69}" dt="2024-09-24T13:30:52.443" v="53" actId="478"/>
          <ac:spMkLst>
            <pc:docMk/>
            <pc:sldMk cId="0" sldId="258"/>
            <ac:spMk id="3" creationId="{00000000-0000-0000-0000-000000000000}"/>
          </ac:spMkLst>
        </pc:spChg>
        <pc:spChg chg="mod">
          <ac:chgData name="Charlotte Bell" userId="d045411f-2136-46bd-90b3-696db0ace825" providerId="ADAL" clId="{72EF982F-8294-47E0-A255-2683F9978E69}" dt="2024-09-24T13:43:54.439" v="358" actId="1076"/>
          <ac:spMkLst>
            <pc:docMk/>
            <pc:sldMk cId="0" sldId="258"/>
            <ac:spMk id="5" creationId="{00000000-0000-0000-0000-000000000000}"/>
          </ac:spMkLst>
        </pc:spChg>
        <pc:spChg chg="mod">
          <ac:chgData name="Charlotte Bell" userId="d045411f-2136-46bd-90b3-696db0ace825" providerId="ADAL" clId="{72EF982F-8294-47E0-A255-2683F9978E69}" dt="2024-09-24T13:43:58.164" v="360" actId="1038"/>
          <ac:spMkLst>
            <pc:docMk/>
            <pc:sldMk cId="0" sldId="258"/>
            <ac:spMk id="6" creationId="{00000000-0000-0000-0000-000000000000}"/>
          </ac:spMkLst>
        </pc:spChg>
        <pc:spChg chg="mod">
          <ac:chgData name="Charlotte Bell" userId="d045411f-2136-46bd-90b3-696db0ace825" providerId="ADAL" clId="{72EF982F-8294-47E0-A255-2683F9978E69}" dt="2024-09-24T13:30:59.949" v="66" actId="1036"/>
          <ac:spMkLst>
            <pc:docMk/>
            <pc:sldMk cId="0" sldId="258"/>
            <ac:spMk id="7" creationId="{00000000-0000-0000-0000-000000000000}"/>
          </ac:spMkLst>
        </pc:spChg>
        <pc:spChg chg="mod">
          <ac:chgData name="Charlotte Bell" userId="d045411f-2136-46bd-90b3-696db0ace825" providerId="ADAL" clId="{72EF982F-8294-47E0-A255-2683F9978E69}" dt="2024-09-24T13:30:59.949" v="66" actId="1036"/>
          <ac:spMkLst>
            <pc:docMk/>
            <pc:sldMk cId="0" sldId="258"/>
            <ac:spMk id="8" creationId="{00000000-0000-0000-0000-000000000000}"/>
          </ac:spMkLst>
        </pc:spChg>
        <pc:spChg chg="mod">
          <ac:chgData name="Charlotte Bell" userId="d045411f-2136-46bd-90b3-696db0ace825" providerId="ADAL" clId="{72EF982F-8294-47E0-A255-2683F9978E69}" dt="2024-09-24T13:30:59.949" v="66" actId="1036"/>
          <ac:spMkLst>
            <pc:docMk/>
            <pc:sldMk cId="0" sldId="258"/>
            <ac:spMk id="9" creationId="{00000000-0000-0000-0000-000000000000}"/>
          </ac:spMkLst>
        </pc:spChg>
        <pc:spChg chg="mod">
          <ac:chgData name="Charlotte Bell" userId="d045411f-2136-46bd-90b3-696db0ace825" providerId="ADAL" clId="{72EF982F-8294-47E0-A255-2683F9978E69}" dt="2024-09-24T13:43:59.419" v="361" actId="1038"/>
          <ac:spMkLst>
            <pc:docMk/>
            <pc:sldMk cId="0" sldId="258"/>
            <ac:spMk id="10" creationId="{00000000-0000-0000-0000-000000000000}"/>
          </ac:spMkLst>
        </pc:spChg>
      </pc:sldChg>
      <pc:sldChg chg="addSp delSp modSp mod modAnim">
        <pc:chgData name="Charlotte Bell" userId="d045411f-2136-46bd-90b3-696db0ace825" providerId="ADAL" clId="{72EF982F-8294-47E0-A255-2683F9978E69}" dt="2024-09-26T09:30:56.976" v="424" actId="1035"/>
        <pc:sldMkLst>
          <pc:docMk/>
          <pc:sldMk cId="0" sldId="259"/>
        </pc:sldMkLst>
        <pc:spChg chg="add mod">
          <ac:chgData name="Charlotte Bell" userId="d045411f-2136-46bd-90b3-696db0ace825" providerId="ADAL" clId="{72EF982F-8294-47E0-A255-2683F9978E69}" dt="2024-09-26T09:30:52.090" v="410"/>
          <ac:spMkLst>
            <pc:docMk/>
            <pc:sldMk cId="0" sldId="259"/>
            <ac:spMk id="3" creationId="{E50C9505-B945-A8E8-233B-994C92E8054D}"/>
          </ac:spMkLst>
        </pc:spChg>
        <pc:spChg chg="del">
          <ac:chgData name="Charlotte Bell" userId="d045411f-2136-46bd-90b3-696db0ace825" providerId="ADAL" clId="{72EF982F-8294-47E0-A255-2683F9978E69}" dt="2024-09-26T09:30:51.718" v="409" actId="478"/>
          <ac:spMkLst>
            <pc:docMk/>
            <pc:sldMk cId="0" sldId="259"/>
            <ac:spMk id="4" creationId="{00000000-0000-0000-0000-000000000000}"/>
          </ac:spMkLst>
        </pc:spChg>
        <pc:picChg chg="mod">
          <ac:chgData name="Charlotte Bell" userId="d045411f-2136-46bd-90b3-696db0ace825" providerId="ADAL" clId="{72EF982F-8294-47E0-A255-2683F9978E69}" dt="2024-09-26T09:30:56.976" v="424" actId="1035"/>
          <ac:picMkLst>
            <pc:docMk/>
            <pc:sldMk cId="0" sldId="259"/>
            <ac:picMk id="6" creationId="{BFFAB7C7-B5C0-BC8A-3DD5-3E4D0695331C}"/>
          </ac:picMkLst>
        </pc:picChg>
      </pc:sldChg>
      <pc:sldChg chg="del">
        <pc:chgData name="Charlotte Bell" userId="d045411f-2136-46bd-90b3-696db0ace825" providerId="ADAL" clId="{72EF982F-8294-47E0-A255-2683F9978E69}" dt="2024-09-24T13:41:48.137" v="354" actId="47"/>
        <pc:sldMkLst>
          <pc:docMk/>
          <pc:sldMk cId="0" sldId="261"/>
        </pc:sldMkLst>
      </pc:sldChg>
      <pc:sldChg chg="del">
        <pc:chgData name="Charlotte Bell" userId="d045411f-2136-46bd-90b3-696db0ace825" providerId="ADAL" clId="{72EF982F-8294-47E0-A255-2683F9978E69}" dt="2024-09-24T13:56:10.187" v="362" actId="47"/>
        <pc:sldMkLst>
          <pc:docMk/>
          <pc:sldMk cId="0" sldId="265"/>
        </pc:sldMkLst>
      </pc:sldChg>
      <pc:sldChg chg="addSp delSp modSp mod">
        <pc:chgData name="Charlotte Bell" userId="d045411f-2136-46bd-90b3-696db0ace825" providerId="ADAL" clId="{72EF982F-8294-47E0-A255-2683F9978E69}" dt="2024-09-26T09:31:23.310" v="436"/>
        <pc:sldMkLst>
          <pc:docMk/>
          <pc:sldMk cId="0" sldId="267"/>
        </pc:sldMkLst>
        <pc:spChg chg="del">
          <ac:chgData name="Charlotte Bell" userId="d045411f-2136-46bd-90b3-696db0ace825" providerId="ADAL" clId="{72EF982F-8294-47E0-A255-2683F9978E69}" dt="2024-09-26T09:31:22.941" v="435" actId="478"/>
          <ac:spMkLst>
            <pc:docMk/>
            <pc:sldMk cId="0" sldId="267"/>
            <ac:spMk id="4" creationId="{00000000-0000-0000-0000-000000000000}"/>
          </ac:spMkLst>
        </pc:spChg>
        <pc:spChg chg="mod">
          <ac:chgData name="Charlotte Bell" userId="d045411f-2136-46bd-90b3-696db0ace825" providerId="ADAL" clId="{72EF982F-8294-47E0-A255-2683F9978E69}" dt="2024-09-26T09:29:28.301" v="402" actId="1038"/>
          <ac:spMkLst>
            <pc:docMk/>
            <pc:sldMk cId="0" sldId="267"/>
            <ac:spMk id="6" creationId="{00000000-0000-0000-0000-000000000000}"/>
          </ac:spMkLst>
        </pc:spChg>
        <pc:spChg chg="add mod">
          <ac:chgData name="Charlotte Bell" userId="d045411f-2136-46bd-90b3-696db0ace825" providerId="ADAL" clId="{72EF982F-8294-47E0-A255-2683F9978E69}" dt="2024-09-26T09:31:23.310" v="436"/>
          <ac:spMkLst>
            <pc:docMk/>
            <pc:sldMk cId="0" sldId="267"/>
            <ac:spMk id="10" creationId="{C59F18D9-FB59-8AE7-A284-06AF2969F901}"/>
          </ac:spMkLst>
        </pc:spChg>
      </pc:sldChg>
      <pc:sldChg chg="addSp delSp modSp del mod addAnim delAnim">
        <pc:chgData name="Charlotte Bell" userId="d045411f-2136-46bd-90b3-696db0ace825" providerId="ADAL" clId="{72EF982F-8294-47E0-A255-2683F9978E69}" dt="2024-09-24T13:38:43.067" v="327" actId="47"/>
        <pc:sldMkLst>
          <pc:docMk/>
          <pc:sldMk cId="661008828" sldId="336"/>
        </pc:sldMkLst>
        <pc:spChg chg="add mod">
          <ac:chgData name="Charlotte Bell" userId="d045411f-2136-46bd-90b3-696db0ace825" providerId="ADAL" clId="{72EF982F-8294-47E0-A255-2683F9978E69}" dt="2024-09-24T13:33:01.018" v="142"/>
          <ac:spMkLst>
            <pc:docMk/>
            <pc:sldMk cId="661008828" sldId="336"/>
            <ac:spMk id="2" creationId="{54DB7B03-C6BB-B741-2020-5B45972CAEC2}"/>
          </ac:spMkLst>
        </pc:spChg>
        <pc:spChg chg="del">
          <ac:chgData name="Charlotte Bell" userId="d045411f-2136-46bd-90b3-696db0ace825" providerId="ADAL" clId="{72EF982F-8294-47E0-A255-2683F9978E69}" dt="2024-09-24T13:32:59.930" v="141" actId="478"/>
          <ac:spMkLst>
            <pc:docMk/>
            <pc:sldMk cId="661008828" sldId="336"/>
            <ac:spMk id="3" creationId="{61DF4694-1BB5-29AD-63A6-3F0EF02629B1}"/>
          </ac:spMkLst>
        </pc:spChg>
        <pc:spChg chg="mod">
          <ac:chgData name="Charlotte Bell" userId="d045411f-2136-46bd-90b3-696db0ace825" providerId="ADAL" clId="{72EF982F-8294-47E0-A255-2683F9978E69}" dt="2024-09-24T13:33:16.753" v="164" actId="1038"/>
          <ac:spMkLst>
            <pc:docMk/>
            <pc:sldMk cId="661008828" sldId="336"/>
            <ac:spMk id="6" creationId="{00000000-0000-0000-0000-000000000000}"/>
          </ac:spMkLst>
        </pc:spChg>
        <pc:picChg chg="add del">
          <ac:chgData name="Charlotte Bell" userId="d045411f-2136-46bd-90b3-696db0ace825" providerId="ADAL" clId="{72EF982F-8294-47E0-A255-2683F9978E69}" dt="2024-09-24T13:32:44.895" v="140" actId="478"/>
          <ac:picMkLst>
            <pc:docMk/>
            <pc:sldMk cId="661008828" sldId="336"/>
            <ac:picMk id="10" creationId="{84060479-4517-9103-C125-2710A2B7E61E}"/>
          </ac:picMkLst>
        </pc:picChg>
      </pc:sldChg>
      <pc:sldChg chg="addSp delSp modSp del mod addAnim delAnim">
        <pc:chgData name="Charlotte Bell" userId="d045411f-2136-46bd-90b3-696db0ace825" providerId="ADAL" clId="{72EF982F-8294-47E0-A255-2683F9978E69}" dt="2024-09-24T13:39:44.432" v="336" actId="47"/>
        <pc:sldMkLst>
          <pc:docMk/>
          <pc:sldMk cId="3701723367" sldId="337"/>
        </pc:sldMkLst>
        <pc:spChg chg="mod">
          <ac:chgData name="Charlotte Bell" userId="d045411f-2136-46bd-90b3-696db0ace825" providerId="ADAL" clId="{72EF982F-8294-47E0-A255-2683F9978E69}" dt="2024-09-24T13:32:22.260" v="137" actId="1035"/>
          <ac:spMkLst>
            <pc:docMk/>
            <pc:sldMk cId="3701723367" sldId="337"/>
            <ac:spMk id="8" creationId="{D7E820C4-0D80-CB59-0698-BAF0D9394BA3}"/>
          </ac:spMkLst>
        </pc:spChg>
        <pc:picChg chg="add del">
          <ac:chgData name="Charlotte Bell" userId="d045411f-2136-46bd-90b3-696db0ace825" providerId="ADAL" clId="{72EF982F-8294-47E0-A255-2683F9978E69}" dt="2024-09-24T13:31:58.842" v="99" actId="478"/>
          <ac:picMkLst>
            <pc:docMk/>
            <pc:sldMk cId="3701723367" sldId="337"/>
            <ac:picMk id="2" creationId="{1D1A1069-8EF8-FA9B-9B4B-5DDDDDDF124A}"/>
          </ac:picMkLst>
        </pc:picChg>
      </pc:sldChg>
      <pc:sldChg chg="addSp delSp modSp mod delAnim modAnim">
        <pc:chgData name="Charlotte Bell" userId="d045411f-2136-46bd-90b3-696db0ace825" providerId="ADAL" clId="{72EF982F-8294-47E0-A255-2683F9978E69}" dt="2024-09-26T09:31:07.033" v="429" actId="1076"/>
        <pc:sldMkLst>
          <pc:docMk/>
          <pc:sldMk cId="3022087995" sldId="338"/>
        </pc:sldMkLst>
        <pc:spChg chg="mod">
          <ac:chgData name="Charlotte Bell" userId="d045411f-2136-46bd-90b3-696db0ace825" providerId="ADAL" clId="{72EF982F-8294-47E0-A255-2683F9978E69}" dt="2024-09-24T13:37:49.927" v="313" actId="14100"/>
          <ac:spMkLst>
            <pc:docMk/>
            <pc:sldMk cId="3022087995" sldId="338"/>
            <ac:spMk id="2" creationId="{9691BB15-251F-0D1E-4D98-5AE5095A7831}"/>
          </ac:spMkLst>
        </pc:spChg>
        <pc:spChg chg="mod">
          <ac:chgData name="Charlotte Bell" userId="d045411f-2136-46bd-90b3-696db0ace825" providerId="ADAL" clId="{72EF982F-8294-47E0-A255-2683F9978E69}" dt="2024-09-24T13:36:24.383" v="202" actId="1036"/>
          <ac:spMkLst>
            <pc:docMk/>
            <pc:sldMk cId="3022087995" sldId="338"/>
            <ac:spMk id="3" creationId="{61DF4694-1BB5-29AD-63A6-3F0EF02629B1}"/>
          </ac:spMkLst>
        </pc:spChg>
        <pc:spChg chg="del">
          <ac:chgData name="Charlotte Bell" userId="d045411f-2136-46bd-90b3-696db0ace825" providerId="ADAL" clId="{72EF982F-8294-47E0-A255-2683F9978E69}" dt="2024-09-24T13:38:10.247" v="322" actId="478"/>
          <ac:spMkLst>
            <pc:docMk/>
            <pc:sldMk cId="3022087995" sldId="338"/>
            <ac:spMk id="4" creationId="{D63F5539-501A-6C51-684A-7B09357F0394}"/>
          </ac:spMkLst>
        </pc:spChg>
        <pc:spChg chg="del">
          <ac:chgData name="Charlotte Bell" userId="d045411f-2136-46bd-90b3-696db0ace825" providerId="ADAL" clId="{72EF982F-8294-47E0-A255-2683F9978E69}" dt="2024-09-24T13:38:10.247" v="322" actId="478"/>
          <ac:spMkLst>
            <pc:docMk/>
            <pc:sldMk cId="3022087995" sldId="338"/>
            <ac:spMk id="5" creationId="{ADBF9641-BA87-588F-E7E4-67B72C9B2DD9}"/>
          </ac:spMkLst>
        </pc:spChg>
        <pc:spChg chg="add mod">
          <ac:chgData name="Charlotte Bell" userId="d045411f-2136-46bd-90b3-696db0ace825" providerId="ADAL" clId="{72EF982F-8294-47E0-A255-2683F9978E69}" dt="2024-09-26T09:31:03.736" v="428"/>
          <ac:spMkLst>
            <pc:docMk/>
            <pc:sldMk cId="3022087995" sldId="338"/>
            <ac:spMk id="5" creationId="{D86DCEE0-8673-C90B-9B4D-2CBC0C84CCC9}"/>
          </ac:spMkLst>
        </pc:spChg>
        <pc:spChg chg="mod">
          <ac:chgData name="Charlotte Bell" userId="d045411f-2136-46bd-90b3-696db0ace825" providerId="ADAL" clId="{72EF982F-8294-47E0-A255-2683F9978E69}" dt="2024-09-24T13:38:06.160" v="321" actId="1037"/>
          <ac:spMkLst>
            <pc:docMk/>
            <pc:sldMk cId="3022087995" sldId="338"/>
            <ac:spMk id="6" creationId="{00000000-0000-0000-0000-000000000000}"/>
          </ac:spMkLst>
        </pc:spChg>
        <pc:spChg chg="del">
          <ac:chgData name="Charlotte Bell" userId="d045411f-2136-46bd-90b3-696db0ace825" providerId="ADAL" clId="{72EF982F-8294-47E0-A255-2683F9978E69}" dt="2024-09-24T13:38:10.247" v="322" actId="478"/>
          <ac:spMkLst>
            <pc:docMk/>
            <pc:sldMk cId="3022087995" sldId="338"/>
            <ac:spMk id="7" creationId="{BCAAD3A9-0C3F-781A-9492-EC9CA443A18C}"/>
          </ac:spMkLst>
        </pc:spChg>
        <pc:spChg chg="mod">
          <ac:chgData name="Charlotte Bell" userId="d045411f-2136-46bd-90b3-696db0ace825" providerId="ADAL" clId="{72EF982F-8294-47E0-A255-2683F9978E69}" dt="2024-09-24T13:37:54.071" v="314" actId="14100"/>
          <ac:spMkLst>
            <pc:docMk/>
            <pc:sldMk cId="3022087995" sldId="338"/>
            <ac:spMk id="8" creationId="{0B8E6306-90E8-9813-9BA0-2CC5DE9F6737}"/>
          </ac:spMkLst>
        </pc:spChg>
        <pc:spChg chg="add mod">
          <ac:chgData name="Charlotte Bell" userId="d045411f-2136-46bd-90b3-696db0ace825" providerId="ADAL" clId="{72EF982F-8294-47E0-A255-2683F9978E69}" dt="2024-09-24T13:38:30.073" v="325" actId="1076"/>
          <ac:spMkLst>
            <pc:docMk/>
            <pc:sldMk cId="3022087995" sldId="338"/>
            <ac:spMk id="9" creationId="{CD0E163E-D1DF-0248-F8A9-233ACA5B2E43}"/>
          </ac:spMkLst>
        </pc:spChg>
        <pc:spChg chg="add mod">
          <ac:chgData name="Charlotte Bell" userId="d045411f-2136-46bd-90b3-696db0ace825" providerId="ADAL" clId="{72EF982F-8294-47E0-A255-2683F9978E69}" dt="2024-09-24T13:38:27.411" v="324" actId="1076"/>
          <ac:spMkLst>
            <pc:docMk/>
            <pc:sldMk cId="3022087995" sldId="338"/>
            <ac:spMk id="11" creationId="{4670188B-896B-1F34-3FEA-4F59E262B7EA}"/>
          </ac:spMkLst>
        </pc:spChg>
        <pc:spChg chg="add mod">
          <ac:chgData name="Charlotte Bell" userId="d045411f-2136-46bd-90b3-696db0ace825" providerId="ADAL" clId="{72EF982F-8294-47E0-A255-2683F9978E69}" dt="2024-09-24T13:38:32.543" v="326" actId="1076"/>
          <ac:spMkLst>
            <pc:docMk/>
            <pc:sldMk cId="3022087995" sldId="338"/>
            <ac:spMk id="12" creationId="{12BD692F-629A-28EC-A6F9-7BC86D0A13F4}"/>
          </ac:spMkLst>
        </pc:spChg>
        <pc:spChg chg="mod">
          <ac:chgData name="Charlotte Bell" userId="d045411f-2136-46bd-90b3-696db0ace825" providerId="ADAL" clId="{72EF982F-8294-47E0-A255-2683F9978E69}" dt="2024-09-24T13:38:03.982" v="320" actId="1038"/>
          <ac:spMkLst>
            <pc:docMk/>
            <pc:sldMk cId="3022087995" sldId="338"/>
            <ac:spMk id="16" creationId="{00000000-0000-0000-0000-000000000000}"/>
          </ac:spMkLst>
        </pc:spChg>
        <pc:spChg chg="mod">
          <ac:chgData name="Charlotte Bell" userId="d045411f-2136-46bd-90b3-696db0ace825" providerId="ADAL" clId="{72EF982F-8294-47E0-A255-2683F9978E69}" dt="2024-09-24T13:38:01.591" v="318" actId="1037"/>
          <ac:spMkLst>
            <pc:docMk/>
            <pc:sldMk cId="3022087995" sldId="338"/>
            <ac:spMk id="17" creationId="{00000000-0000-0000-0000-000000000000}"/>
          </ac:spMkLst>
        </pc:spChg>
        <pc:spChg chg="mod">
          <ac:chgData name="Charlotte Bell" userId="d045411f-2136-46bd-90b3-696db0ace825" providerId="ADAL" clId="{72EF982F-8294-47E0-A255-2683F9978E69}" dt="2024-09-24T13:37:48.013" v="312" actId="14100"/>
          <ac:spMkLst>
            <pc:docMk/>
            <pc:sldMk cId="3022087995" sldId="338"/>
            <ac:spMk id="34" creationId="{748C59A4-7143-3F62-62BB-DD14B39D50BA}"/>
          </ac:spMkLst>
        </pc:spChg>
        <pc:grpChg chg="mod">
          <ac:chgData name="Charlotte Bell" userId="d045411f-2136-46bd-90b3-696db0ace825" providerId="ADAL" clId="{72EF982F-8294-47E0-A255-2683F9978E69}" dt="2024-09-24T13:39:20.334" v="335" actId="1037"/>
          <ac:grpSpMkLst>
            <pc:docMk/>
            <pc:sldMk cId="3022087995" sldId="338"/>
            <ac:grpSpMk id="38" creationId="{D09AA3BA-1356-9EF9-CCC7-A89046A8B001}"/>
          </ac:grpSpMkLst>
        </pc:grpChg>
        <pc:picChg chg="mod">
          <ac:chgData name="Charlotte Bell" userId="d045411f-2136-46bd-90b3-696db0ace825" providerId="ADAL" clId="{72EF982F-8294-47E0-A255-2683F9978E69}" dt="2024-09-26T09:31:07.033" v="429" actId="1076"/>
          <ac:picMkLst>
            <pc:docMk/>
            <pc:sldMk cId="3022087995" sldId="338"/>
            <ac:picMk id="4" creationId="{D109D3DC-D66A-7DD3-CE4F-7A843C9D1D1C}"/>
          </ac:picMkLst>
        </pc:picChg>
        <pc:picChg chg="del">
          <ac:chgData name="Charlotte Bell" userId="d045411f-2136-46bd-90b3-696db0ace825" providerId="ADAL" clId="{72EF982F-8294-47E0-A255-2683F9978E69}" dt="2024-09-24T13:36:48.571" v="240" actId="478"/>
          <ac:picMkLst>
            <pc:docMk/>
            <pc:sldMk cId="3022087995" sldId="338"/>
            <ac:picMk id="10" creationId="{84060479-4517-9103-C125-2710A2B7E61E}"/>
          </ac:picMkLst>
        </pc:picChg>
        <pc:picChg chg="del">
          <ac:chgData name="Charlotte Bell" userId="d045411f-2136-46bd-90b3-696db0ace825" providerId="ADAL" clId="{72EF982F-8294-47E0-A255-2683F9978E69}" dt="2024-09-26T09:31:03.288" v="427" actId="478"/>
          <ac:picMkLst>
            <pc:docMk/>
            <pc:sldMk cId="3022087995" sldId="338"/>
            <ac:picMk id="20" creationId="{EA73B829-693B-4CF8-C539-E2838243F178}"/>
          </ac:picMkLst>
        </pc:picChg>
      </pc:sldChg>
      <pc:sldChg chg="addSp delSp modSp mod modTransition modNotesTx">
        <pc:chgData name="Charlotte Bell" userId="d045411f-2136-46bd-90b3-696db0ace825" providerId="ADAL" clId="{72EF982F-8294-47E0-A255-2683F9978E69}" dt="2024-09-26T09:31:00.172" v="426"/>
        <pc:sldMkLst>
          <pc:docMk/>
          <pc:sldMk cId="4255847653" sldId="339"/>
        </pc:sldMkLst>
        <pc:spChg chg="mod">
          <ac:chgData name="Charlotte Bell" userId="d045411f-2136-46bd-90b3-696db0ace825" providerId="ADAL" clId="{72EF982F-8294-47E0-A255-2683F9978E69}" dt="2024-09-24T13:39:04.587" v="330" actId="14100"/>
          <ac:spMkLst>
            <pc:docMk/>
            <pc:sldMk cId="4255847653" sldId="339"/>
            <ac:spMk id="2" creationId="{9691BB15-251F-0D1E-4D98-5AE5095A7831}"/>
          </ac:spMkLst>
        </pc:spChg>
        <pc:spChg chg="add mod">
          <ac:chgData name="Charlotte Bell" userId="d045411f-2136-46bd-90b3-696db0ace825" providerId="ADAL" clId="{72EF982F-8294-47E0-A255-2683F9978E69}" dt="2024-09-26T09:31:00.172" v="426"/>
          <ac:spMkLst>
            <pc:docMk/>
            <pc:sldMk cId="4255847653" sldId="339"/>
            <ac:spMk id="4" creationId="{08597CA2-84A9-6F7F-D5D8-4B3D96A575AE}"/>
          </ac:spMkLst>
        </pc:spChg>
        <pc:spChg chg="del">
          <ac:chgData name="Charlotte Bell" userId="d045411f-2136-46bd-90b3-696db0ace825" providerId="ADAL" clId="{72EF982F-8294-47E0-A255-2683F9978E69}" dt="2024-09-24T13:38:58.220" v="328" actId="478"/>
          <ac:spMkLst>
            <pc:docMk/>
            <pc:sldMk cId="4255847653" sldId="339"/>
            <ac:spMk id="6" creationId="{00000000-0000-0000-0000-000000000000}"/>
          </ac:spMkLst>
        </pc:spChg>
        <pc:spChg chg="mod">
          <ac:chgData name="Charlotte Bell" userId="d045411f-2136-46bd-90b3-696db0ace825" providerId="ADAL" clId="{72EF982F-8294-47E0-A255-2683F9978E69}" dt="2024-09-24T13:39:01.426" v="329" actId="14100"/>
          <ac:spMkLst>
            <pc:docMk/>
            <pc:sldMk cId="4255847653" sldId="339"/>
            <ac:spMk id="8" creationId="{0B8E6306-90E8-9813-9BA0-2CC5DE9F6737}"/>
          </ac:spMkLst>
        </pc:spChg>
        <pc:spChg chg="del">
          <ac:chgData name="Charlotte Bell" userId="d045411f-2136-46bd-90b3-696db0ace825" providerId="ADAL" clId="{72EF982F-8294-47E0-A255-2683F9978E69}" dt="2024-09-24T13:38:58.220" v="328" actId="478"/>
          <ac:spMkLst>
            <pc:docMk/>
            <pc:sldMk cId="4255847653" sldId="339"/>
            <ac:spMk id="9" creationId="{CD0E163E-D1DF-0248-F8A9-233ACA5B2E43}"/>
          </ac:spMkLst>
        </pc:spChg>
        <pc:spChg chg="del">
          <ac:chgData name="Charlotte Bell" userId="d045411f-2136-46bd-90b3-696db0ace825" providerId="ADAL" clId="{72EF982F-8294-47E0-A255-2683F9978E69}" dt="2024-09-24T13:38:58.220" v="328" actId="478"/>
          <ac:spMkLst>
            <pc:docMk/>
            <pc:sldMk cId="4255847653" sldId="339"/>
            <ac:spMk id="11" creationId="{4670188B-896B-1F34-3FEA-4F59E262B7EA}"/>
          </ac:spMkLst>
        </pc:spChg>
        <pc:spChg chg="del">
          <ac:chgData name="Charlotte Bell" userId="d045411f-2136-46bd-90b3-696db0ace825" providerId="ADAL" clId="{72EF982F-8294-47E0-A255-2683F9978E69}" dt="2024-09-24T13:38:58.220" v="328" actId="478"/>
          <ac:spMkLst>
            <pc:docMk/>
            <pc:sldMk cId="4255847653" sldId="339"/>
            <ac:spMk id="12" creationId="{12BD692F-629A-28EC-A6F9-7BC86D0A13F4}"/>
          </ac:spMkLst>
        </pc:spChg>
        <pc:spChg chg="del">
          <ac:chgData name="Charlotte Bell" userId="d045411f-2136-46bd-90b3-696db0ace825" providerId="ADAL" clId="{72EF982F-8294-47E0-A255-2683F9978E69}" dt="2024-09-24T13:38:58.220" v="328" actId="478"/>
          <ac:spMkLst>
            <pc:docMk/>
            <pc:sldMk cId="4255847653" sldId="339"/>
            <ac:spMk id="16" creationId="{00000000-0000-0000-0000-000000000000}"/>
          </ac:spMkLst>
        </pc:spChg>
        <pc:spChg chg="del">
          <ac:chgData name="Charlotte Bell" userId="d045411f-2136-46bd-90b3-696db0ace825" providerId="ADAL" clId="{72EF982F-8294-47E0-A255-2683F9978E69}" dt="2024-09-24T13:38:58.220" v="328" actId="478"/>
          <ac:spMkLst>
            <pc:docMk/>
            <pc:sldMk cId="4255847653" sldId="339"/>
            <ac:spMk id="17" creationId="{00000000-0000-0000-0000-000000000000}"/>
          </ac:spMkLst>
        </pc:spChg>
        <pc:spChg chg="mod">
          <ac:chgData name="Charlotte Bell" userId="d045411f-2136-46bd-90b3-696db0ace825" providerId="ADAL" clId="{72EF982F-8294-47E0-A255-2683F9978E69}" dt="2024-09-24T13:39:07.887" v="331" actId="14100"/>
          <ac:spMkLst>
            <pc:docMk/>
            <pc:sldMk cId="4255847653" sldId="339"/>
            <ac:spMk id="34" creationId="{748C59A4-7143-3F62-62BB-DD14B39D50BA}"/>
          </ac:spMkLst>
        </pc:spChg>
        <pc:grpChg chg="mod">
          <ac:chgData name="Charlotte Bell" userId="d045411f-2136-46bd-90b3-696db0ace825" providerId="ADAL" clId="{72EF982F-8294-47E0-A255-2683F9978E69}" dt="2024-09-24T13:39:16.549" v="334" actId="1038"/>
          <ac:grpSpMkLst>
            <pc:docMk/>
            <pc:sldMk cId="4255847653" sldId="339"/>
            <ac:grpSpMk id="38" creationId="{D09AA3BA-1356-9EF9-CCC7-A89046A8B001}"/>
          </ac:grpSpMkLst>
        </pc:grpChg>
        <pc:picChg chg="del">
          <ac:chgData name="Charlotte Bell" userId="d045411f-2136-46bd-90b3-696db0ace825" providerId="ADAL" clId="{72EF982F-8294-47E0-A255-2683F9978E69}" dt="2024-09-26T09:30:59.480" v="425" actId="478"/>
          <ac:picMkLst>
            <pc:docMk/>
            <pc:sldMk cId="4255847653" sldId="339"/>
            <ac:picMk id="20" creationId="{EA73B829-693B-4CF8-C539-E2838243F178}"/>
          </ac:picMkLst>
        </pc:picChg>
      </pc:sldChg>
      <pc:sldChg chg="addSp delSp modSp mod modAnim">
        <pc:chgData name="Charlotte Bell" userId="d045411f-2136-46bd-90b3-696db0ace825" providerId="ADAL" clId="{72EF982F-8294-47E0-A255-2683F9978E69}" dt="2024-09-26T09:31:15.581" v="432" actId="1076"/>
        <pc:sldMkLst>
          <pc:docMk/>
          <pc:sldMk cId="2286045544" sldId="340"/>
        </pc:sldMkLst>
        <pc:spChg chg="add mod">
          <ac:chgData name="Charlotte Bell" userId="d045411f-2136-46bd-90b3-696db0ace825" providerId="ADAL" clId="{72EF982F-8294-47E0-A255-2683F9978E69}" dt="2024-09-24T13:40:27.305" v="344" actId="1076"/>
          <ac:spMkLst>
            <pc:docMk/>
            <pc:sldMk cId="2286045544" sldId="340"/>
            <ac:spMk id="4" creationId="{9EAE513A-D728-55AF-AF25-4E2644F33DED}"/>
          </ac:spMkLst>
        </pc:spChg>
        <pc:spChg chg="add mod">
          <ac:chgData name="Charlotte Bell" userId="d045411f-2136-46bd-90b3-696db0ace825" providerId="ADAL" clId="{72EF982F-8294-47E0-A255-2683F9978E69}" dt="2024-09-26T09:31:11.499" v="431"/>
          <ac:spMkLst>
            <pc:docMk/>
            <pc:sldMk cId="2286045544" sldId="340"/>
            <ac:spMk id="4" creationId="{FF88507C-0EE0-4818-7738-082F35C3C07E}"/>
          </ac:spMkLst>
        </pc:spChg>
        <pc:spChg chg="del">
          <ac:chgData name="Charlotte Bell" userId="d045411f-2136-46bd-90b3-696db0ace825" providerId="ADAL" clId="{72EF982F-8294-47E0-A255-2683F9978E69}" dt="2024-09-24T13:40:05.598" v="337" actId="478"/>
          <ac:spMkLst>
            <pc:docMk/>
            <pc:sldMk cId="2286045544" sldId="340"/>
            <ac:spMk id="6" creationId="{00000000-0000-0000-0000-000000000000}"/>
          </ac:spMkLst>
        </pc:spChg>
        <pc:spChg chg="del">
          <ac:chgData name="Charlotte Bell" userId="d045411f-2136-46bd-90b3-696db0ace825" providerId="ADAL" clId="{72EF982F-8294-47E0-A255-2683F9978E69}" dt="2024-09-24T13:40:05.598" v="337" actId="478"/>
          <ac:spMkLst>
            <pc:docMk/>
            <pc:sldMk cId="2286045544" sldId="340"/>
            <ac:spMk id="8" creationId="{0B8E6306-90E8-9813-9BA0-2CC5DE9F6737}"/>
          </ac:spMkLst>
        </pc:spChg>
        <pc:spChg chg="del">
          <ac:chgData name="Charlotte Bell" userId="d045411f-2136-46bd-90b3-696db0ace825" providerId="ADAL" clId="{72EF982F-8294-47E0-A255-2683F9978E69}" dt="2024-09-24T13:40:05.598" v="337" actId="478"/>
          <ac:spMkLst>
            <pc:docMk/>
            <pc:sldMk cId="2286045544" sldId="340"/>
            <ac:spMk id="9" creationId="{CD0E163E-D1DF-0248-F8A9-233ACA5B2E43}"/>
          </ac:spMkLst>
        </pc:spChg>
        <pc:spChg chg="del">
          <ac:chgData name="Charlotte Bell" userId="d045411f-2136-46bd-90b3-696db0ace825" providerId="ADAL" clId="{72EF982F-8294-47E0-A255-2683F9978E69}" dt="2024-09-24T13:40:05.598" v="337" actId="478"/>
          <ac:spMkLst>
            <pc:docMk/>
            <pc:sldMk cId="2286045544" sldId="340"/>
            <ac:spMk id="12" creationId="{12BD692F-629A-28EC-A6F9-7BC86D0A13F4}"/>
          </ac:spMkLst>
        </pc:spChg>
        <pc:spChg chg="del">
          <ac:chgData name="Charlotte Bell" userId="d045411f-2136-46bd-90b3-696db0ace825" providerId="ADAL" clId="{72EF982F-8294-47E0-A255-2683F9978E69}" dt="2024-09-24T13:40:05.598" v="337" actId="478"/>
          <ac:spMkLst>
            <pc:docMk/>
            <pc:sldMk cId="2286045544" sldId="340"/>
            <ac:spMk id="17" creationId="{00000000-0000-0000-0000-000000000000}"/>
          </ac:spMkLst>
        </pc:spChg>
        <pc:spChg chg="del">
          <ac:chgData name="Charlotte Bell" userId="d045411f-2136-46bd-90b3-696db0ace825" providerId="ADAL" clId="{72EF982F-8294-47E0-A255-2683F9978E69}" dt="2024-09-24T13:40:05.598" v="337" actId="478"/>
          <ac:spMkLst>
            <pc:docMk/>
            <pc:sldMk cId="2286045544" sldId="340"/>
            <ac:spMk id="34" creationId="{748C59A4-7143-3F62-62BB-DD14B39D50BA}"/>
          </ac:spMkLst>
        </pc:spChg>
        <pc:grpChg chg="del">
          <ac:chgData name="Charlotte Bell" userId="d045411f-2136-46bd-90b3-696db0ace825" providerId="ADAL" clId="{72EF982F-8294-47E0-A255-2683F9978E69}" dt="2024-09-24T13:40:05.598" v="337" actId="478"/>
          <ac:grpSpMkLst>
            <pc:docMk/>
            <pc:sldMk cId="2286045544" sldId="340"/>
            <ac:grpSpMk id="36" creationId="{62F5F7BA-BDB2-97B9-4339-CE77218BBBF1}"/>
          </ac:grpSpMkLst>
        </pc:grpChg>
        <pc:grpChg chg="del">
          <ac:chgData name="Charlotte Bell" userId="d045411f-2136-46bd-90b3-696db0ace825" providerId="ADAL" clId="{72EF982F-8294-47E0-A255-2683F9978E69}" dt="2024-09-24T13:40:05.598" v="337" actId="478"/>
          <ac:grpSpMkLst>
            <pc:docMk/>
            <pc:sldMk cId="2286045544" sldId="340"/>
            <ac:grpSpMk id="38" creationId="{D09AA3BA-1356-9EF9-CCC7-A89046A8B001}"/>
          </ac:grpSpMkLst>
        </pc:grpChg>
        <pc:picChg chg="mod">
          <ac:chgData name="Charlotte Bell" userId="d045411f-2136-46bd-90b3-696db0ace825" providerId="ADAL" clId="{72EF982F-8294-47E0-A255-2683F9978E69}" dt="2024-09-26T09:31:15.581" v="432" actId="1076"/>
          <ac:picMkLst>
            <pc:docMk/>
            <pc:sldMk cId="2286045544" sldId="340"/>
            <ac:picMk id="5" creationId="{E7A7A60E-4B1E-0162-DE25-FCC933D8C61C}"/>
          </ac:picMkLst>
        </pc:picChg>
        <pc:picChg chg="del">
          <ac:chgData name="Charlotte Bell" userId="d045411f-2136-46bd-90b3-696db0ace825" providerId="ADAL" clId="{72EF982F-8294-47E0-A255-2683F9978E69}" dt="2024-09-26T09:31:11.073" v="430" actId="478"/>
          <ac:picMkLst>
            <pc:docMk/>
            <pc:sldMk cId="2286045544" sldId="340"/>
            <ac:picMk id="20" creationId="{EA73B829-693B-4CF8-C539-E2838243F178}"/>
          </ac:picMkLst>
        </pc:picChg>
      </pc:sldChg>
      <pc:sldChg chg="addSp delSp modSp mod delAnim">
        <pc:chgData name="Charlotte Bell" userId="d045411f-2136-46bd-90b3-696db0ace825" providerId="ADAL" clId="{72EF982F-8294-47E0-A255-2683F9978E69}" dt="2024-09-26T09:30:41.054" v="404"/>
        <pc:sldMkLst>
          <pc:docMk/>
          <pc:sldMk cId="0" sldId="341"/>
        </pc:sldMkLst>
        <pc:spChg chg="del">
          <ac:chgData name="Charlotte Bell" userId="d045411f-2136-46bd-90b3-696db0ace825" providerId="ADAL" clId="{72EF982F-8294-47E0-A255-2683F9978E69}" dt="2024-09-26T09:30:38.673" v="403" actId="478"/>
          <ac:spMkLst>
            <pc:docMk/>
            <pc:sldMk cId="0" sldId="341"/>
            <ac:spMk id="4" creationId="{00000000-0000-0000-0000-000000000000}"/>
          </ac:spMkLst>
        </pc:spChg>
        <pc:spChg chg="add mod">
          <ac:chgData name="Charlotte Bell" userId="d045411f-2136-46bd-90b3-696db0ace825" providerId="ADAL" clId="{72EF982F-8294-47E0-A255-2683F9978E69}" dt="2024-09-26T09:30:41.054" v="404"/>
          <ac:spMkLst>
            <pc:docMk/>
            <pc:sldMk cId="0" sldId="341"/>
            <ac:spMk id="8" creationId="{48D7E1ED-F48C-6F54-ABE8-196E64760AC8}"/>
          </ac:spMkLst>
        </pc:spChg>
        <pc:picChg chg="del">
          <ac:chgData name="Charlotte Bell" userId="d045411f-2136-46bd-90b3-696db0ace825" providerId="ADAL" clId="{72EF982F-8294-47E0-A255-2683F9978E69}" dt="2024-09-24T13:42:50.085" v="355" actId="478"/>
          <ac:picMkLst>
            <pc:docMk/>
            <pc:sldMk cId="0" sldId="341"/>
            <ac:picMk id="15" creationId="{73AD4FD5-E13C-C15E-40AF-C877D7352263}"/>
          </ac:picMkLst>
        </pc:picChg>
      </pc:sldChg>
      <pc:sldChg chg="modSp mod">
        <pc:chgData name="Charlotte Bell" userId="d045411f-2136-46bd-90b3-696db0ace825" providerId="ADAL" clId="{72EF982F-8294-47E0-A255-2683F9978E69}" dt="2024-09-24T13:57:00.972" v="366" actId="1076"/>
        <pc:sldMkLst>
          <pc:docMk/>
          <pc:sldMk cId="0" sldId="342"/>
        </pc:sldMkLst>
        <pc:spChg chg="mod">
          <ac:chgData name="Charlotte Bell" userId="d045411f-2136-46bd-90b3-696db0ace825" providerId="ADAL" clId="{72EF982F-8294-47E0-A255-2683F9978E69}" dt="2024-09-24T13:57:00.972" v="366" actId="1076"/>
          <ac:spMkLst>
            <pc:docMk/>
            <pc:sldMk cId="0" sldId="342"/>
            <ac:spMk id="3" creationId="{00000000-0000-0000-0000-000000000000}"/>
          </ac:spMkLst>
        </pc:spChg>
      </pc:sldChg>
      <pc:sldChg chg="addSp delSp modSp mod">
        <pc:chgData name="Charlotte Bell" userId="d045411f-2136-46bd-90b3-696db0ace825" providerId="ADAL" clId="{72EF982F-8294-47E0-A255-2683F9978E69}" dt="2024-09-26T09:30:44.761" v="406"/>
        <pc:sldMkLst>
          <pc:docMk/>
          <pc:sldMk cId="0" sldId="343"/>
        </pc:sldMkLst>
        <pc:spChg chg="add mod">
          <ac:chgData name="Charlotte Bell" userId="d045411f-2136-46bd-90b3-696db0ace825" providerId="ADAL" clId="{72EF982F-8294-47E0-A255-2683F9978E69}" dt="2024-09-26T09:30:44.761" v="406"/>
          <ac:spMkLst>
            <pc:docMk/>
            <pc:sldMk cId="0" sldId="343"/>
            <ac:spMk id="3" creationId="{FEE991B0-0865-66FD-40E7-6819ED9FF3D0}"/>
          </ac:spMkLst>
        </pc:spChg>
        <pc:spChg chg="del">
          <ac:chgData name="Charlotte Bell" userId="d045411f-2136-46bd-90b3-696db0ace825" providerId="ADAL" clId="{72EF982F-8294-47E0-A255-2683F9978E69}" dt="2024-09-26T09:30:44.240" v="405" actId="478"/>
          <ac:spMkLst>
            <pc:docMk/>
            <pc:sldMk cId="0" sldId="343"/>
            <ac:spMk id="6" creationId="{F7AFE5FD-1060-5E9E-AE82-6C91A105C3C7}"/>
          </ac:spMkLst>
        </pc:spChg>
      </pc:sldChg>
      <pc:sldChg chg="addSp delSp modSp mod">
        <pc:chgData name="Charlotte Bell" userId="d045411f-2136-46bd-90b3-696db0ace825" providerId="ADAL" clId="{72EF982F-8294-47E0-A255-2683F9978E69}" dt="2024-09-26T09:31:19.647" v="434"/>
        <pc:sldMkLst>
          <pc:docMk/>
          <pc:sldMk cId="0" sldId="344"/>
        </pc:sldMkLst>
        <pc:spChg chg="add mod">
          <ac:chgData name="Charlotte Bell" userId="d045411f-2136-46bd-90b3-696db0ace825" providerId="ADAL" clId="{72EF982F-8294-47E0-A255-2683F9978E69}" dt="2024-09-26T09:31:19.647" v="434"/>
          <ac:spMkLst>
            <pc:docMk/>
            <pc:sldMk cId="0" sldId="344"/>
            <ac:spMk id="3" creationId="{E3ECB156-3FD4-5139-D5D0-D8637CEEAFA1}"/>
          </ac:spMkLst>
        </pc:spChg>
        <pc:spChg chg="mod">
          <ac:chgData name="Charlotte Bell" userId="d045411f-2136-46bd-90b3-696db0ace825" providerId="ADAL" clId="{72EF982F-8294-47E0-A255-2683F9978E69}" dt="2024-09-26T09:29:00.662" v="389" actId="1038"/>
          <ac:spMkLst>
            <pc:docMk/>
            <pc:sldMk cId="0" sldId="344"/>
            <ac:spMk id="4"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2"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3"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4"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5"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6" creationId="{00000000-0000-0000-0000-000000000000}"/>
          </ac:spMkLst>
        </pc:spChg>
        <pc:spChg chg="mod">
          <ac:chgData name="Charlotte Bell" userId="d045411f-2136-46bd-90b3-696db0ace825" providerId="ADAL" clId="{72EF982F-8294-47E0-A255-2683F9978E69}" dt="2024-09-26T09:29:00.662" v="389" actId="1038"/>
          <ac:spMkLst>
            <pc:docMk/>
            <pc:sldMk cId="0" sldId="344"/>
            <ac:spMk id="18" creationId="{511EB1F2-18E6-DD0A-95A5-2D68DF14B5E1}"/>
          </ac:spMkLst>
        </pc:spChg>
        <pc:spChg chg="del">
          <ac:chgData name="Charlotte Bell" userId="d045411f-2136-46bd-90b3-696db0ace825" providerId="ADAL" clId="{72EF982F-8294-47E0-A255-2683F9978E69}" dt="2024-09-26T09:31:19.283" v="433" actId="478"/>
          <ac:spMkLst>
            <pc:docMk/>
            <pc:sldMk cId="0" sldId="344"/>
            <ac:spMk id="20" creationId="{6CAA83A2-3A8C-A805-D2F5-D805D2A034C1}"/>
          </ac:spMkLst>
        </pc:spChg>
        <pc:grpChg chg="mod">
          <ac:chgData name="Charlotte Bell" userId="d045411f-2136-46bd-90b3-696db0ace825" providerId="ADAL" clId="{72EF982F-8294-47E0-A255-2683F9978E69}" dt="2024-09-26T09:29:00.662" v="389" actId="1038"/>
          <ac:grpSpMkLst>
            <pc:docMk/>
            <pc:sldMk cId="0" sldId="344"/>
            <ac:grpSpMk id="9" creationId="{00000000-0000-0000-0000-000000000000}"/>
          </ac:grpSpMkLst>
        </pc:grpChg>
      </pc:sldChg>
      <pc:sldChg chg="addSp delSp modSp mod">
        <pc:chgData name="Charlotte Bell" userId="d045411f-2136-46bd-90b3-696db0ace825" providerId="ADAL" clId="{72EF982F-8294-47E0-A255-2683F9978E69}" dt="2024-09-26T09:31:29.491" v="438"/>
        <pc:sldMkLst>
          <pc:docMk/>
          <pc:sldMk cId="0" sldId="345"/>
        </pc:sldMkLst>
        <pc:spChg chg="add mod">
          <ac:chgData name="Charlotte Bell" userId="d045411f-2136-46bd-90b3-696db0ace825" providerId="ADAL" clId="{72EF982F-8294-47E0-A255-2683F9978E69}" dt="2024-09-26T09:31:29.491" v="438"/>
          <ac:spMkLst>
            <pc:docMk/>
            <pc:sldMk cId="0" sldId="345"/>
            <ac:spMk id="3" creationId="{845B009F-4CF6-530D-6395-45BF91826D53}"/>
          </ac:spMkLst>
        </pc:spChg>
        <pc:spChg chg="del">
          <ac:chgData name="Charlotte Bell" userId="d045411f-2136-46bd-90b3-696db0ace825" providerId="ADAL" clId="{72EF982F-8294-47E0-A255-2683F9978E69}" dt="2024-09-26T09:31:29.060" v="437" actId="478"/>
          <ac:spMkLst>
            <pc:docMk/>
            <pc:sldMk cId="0" sldId="345"/>
            <ac:spMk id="10" creationId="{CC34AE62-D6F8-8089-E6D4-FAA8573606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This is Chester the monkey. He needs your help to complete his quest of unlocking the 10 Ways to Move More Sit Less.  To do this you will need to work together to find the missing words, solve the riddles, unscramble the pictures and answer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Omnes Semibold"/>
                <a:ea typeface="Omnes Semibold"/>
                <a:cs typeface="Omnes Semibold"/>
                <a:sym typeface="Omnes Semibold"/>
              </a:rPr>
              <a:t>Answer correctly and you will gain  a healthy   heart          that will unlock one of the 10 Ways to Move More Sit Less.</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24464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400">
                <a:solidFill>
                  <a:srgbClr val="000000"/>
                </a:solidFill>
                <a:latin typeface="Omnes Semibold"/>
                <a:ea typeface="Omnes Semibold"/>
                <a:cs typeface="Omnes Semibold"/>
                <a:sym typeface="Omnes Semibold"/>
              </a:rPr>
              <a:t>Each week you will follow Chester’s story as he goes on a quest to find the 10 Ways to Move More Sit Less. This will follow one of our five active break themes</a:t>
            </a:r>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207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Chester the monkey is woken up by the chirping birds outside his treehouse window. With a big yawn and a stretch, he hops out of bed and gets his school bag ready. He can’t wait to see all his friends. But first, he has time to do something exciting before school.  Chester rolls out his exercise mat, puts one foot at the top of the mat and the other close to the back. It’s time to have a morning stretch. Stretching is a great way to move more, sit less and a great way to wake up the muscles in our bodies. He bends his front leg and keeps the back leg straight. He opens his arms one in front, one behind. With a little wobble, he squeezes all his muscles and balances brilliantly. He holds this position while taking long, deep breaths. After five minutes he tucks his mat away under his bed, throws his schoolbag onto his back. “Goodbye Mum”, he shouts. “Have a great day Chester and don’t forget your breakfast”, his mum replies with a smile as she hands him a banana on his way out.  He eagerly scurries out of the treehouse door. He feels relaxed, focused and ready to begin his adventure to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244988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739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135839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52289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microsoft.com/office/2007/relationships/media" Target="../media/media7.m4a"/><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hyperlink" Target="https://nichs.org.uk/chesters-active-breaks-main-menu/chesters-active-breaks-chill-with-chester" TargetMode="External"/><Relationship Id="rId5" Type="http://schemas.openxmlformats.org/officeDocument/2006/relationships/notesSlide" Target="../notesSlides/notesSlide7.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4a"/><Relationship Id="rId7" Type="http://schemas.openxmlformats.org/officeDocument/2006/relationships/image" Target="../media/image8.png"/><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notesSlide" Target="../notesSlides/notesSlide1.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12.png"/><Relationship Id="rId12"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notesSlide" Target="../notesSlides/notesSlide2.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1.png"/><Relationship Id="rId3" Type="http://schemas.microsoft.com/office/2007/relationships/media" Target="../media/media4.m4a"/><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5.xml"/><Relationship Id="rId10" Type="http://schemas.openxmlformats.org/officeDocument/2006/relationships/image" Target="../media/image22.svg"/><Relationship Id="rId4" Type="http://schemas.openxmlformats.org/officeDocument/2006/relationships/slideLayout" Target="../slideLayouts/slideLayout7.xml"/><Relationship Id="rId9" Type="http://schemas.openxmlformats.org/officeDocument/2006/relationships/image" Target="../media/image21.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media" Target="../media/media5.m4a"/><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microsoft.com/office/2007/relationships/media" Target="../media/media6.m4a"/><Relationship Id="rId21" Type="http://schemas.openxmlformats.org/officeDocument/2006/relationships/image" Target="../media/image11.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tags" Target="../tags/tag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slideLayout" Target="../slideLayouts/slideLayout7.xml"/><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1</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dirty="0"/>
          </a:p>
        </p:txBody>
      </p:sp>
      <p:sp>
        <p:nvSpPr>
          <p:cNvPr id="8" name="Freeform 4">
            <a:extLst>
              <a:ext uri="{FF2B5EF4-FFF2-40B4-BE49-F238E27FC236}">
                <a16:creationId xmlns:a16="http://schemas.microsoft.com/office/drawing/2014/main" id="{48D7E1ED-F48C-6F54-ABE8-196E64760AC8}"/>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3075867" y="3294984"/>
            <a:ext cx="2742276" cy="5063564"/>
          </a:xfrm>
          <a:custGeom>
            <a:avLst/>
            <a:gdLst/>
            <a:ahLst/>
            <a:cxnLst/>
            <a:rect l="l" t="t" r="r" b="b"/>
            <a:pathLst>
              <a:path w="2742276" h="5063564">
                <a:moveTo>
                  <a:pt x="0" y="0"/>
                </a:moveTo>
                <a:lnTo>
                  <a:pt x="2742276" y="0"/>
                </a:lnTo>
                <a:lnTo>
                  <a:pt x="2742276" y="5063564"/>
                </a:lnTo>
                <a:lnTo>
                  <a:pt x="0" y="5063564"/>
                </a:lnTo>
                <a:lnTo>
                  <a:pt x="0" y="0"/>
                </a:lnTo>
                <a:close/>
              </a:path>
            </a:pathLst>
          </a:custGeom>
          <a:blipFill>
            <a:blip r:embed="rId9"/>
            <a:stretch>
              <a:fillRect t="-1396" r="-2959" b="-1396"/>
            </a:stretch>
          </a:blipFill>
        </p:spPr>
        <p:txBody>
          <a:bodyPr/>
          <a:lstStyle/>
          <a:p>
            <a:endParaRPr lang="en-GB"/>
          </a:p>
        </p:txBody>
      </p:sp>
      <p:sp>
        <p:nvSpPr>
          <p:cNvPr id="7" name="TextBox 7"/>
          <p:cNvSpPr txBox="1"/>
          <p:nvPr/>
        </p:nvSpPr>
        <p:spPr>
          <a:xfrm>
            <a:off x="8056478" y="3878020"/>
            <a:ext cx="7580992" cy="3527370"/>
          </a:xfrm>
          <a:prstGeom prst="rect">
            <a:avLst/>
          </a:prstGeom>
        </p:spPr>
        <p:txBody>
          <a:bodyPr lIns="0" tIns="0" rIns="0" bIns="0" rtlCol="0" anchor="t">
            <a:spAutoFit/>
          </a:bodyPr>
          <a:lstStyle/>
          <a:p>
            <a:pPr algn="l">
              <a:lnSpc>
                <a:spcPts val="5603"/>
              </a:lnSpc>
            </a:pPr>
            <a:r>
              <a:rPr lang="en-US" sz="4002">
                <a:solidFill>
                  <a:srgbClr val="000000"/>
                </a:solidFill>
                <a:latin typeface="Omnes Semibold"/>
                <a:ea typeface="Omnes Semibold"/>
                <a:cs typeface="Omnes Semibold"/>
                <a:sym typeface="Omnes Semibold"/>
              </a:rPr>
              <a:t>Stretching can: </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 Make you feel more relaxed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Boost your mood</a:t>
            </a:r>
          </a:p>
          <a:p>
            <a:pPr marL="864069" lvl="1" indent="-432035" algn="l">
              <a:lnSpc>
                <a:spcPts val="5603"/>
              </a:lnSpc>
              <a:buFont typeface="Arial"/>
              <a:buChar char="•"/>
            </a:pPr>
            <a:r>
              <a:rPr lang="en-US" sz="4002">
                <a:solidFill>
                  <a:srgbClr val="000000"/>
                </a:solidFill>
                <a:latin typeface="Omnes Semibold"/>
                <a:ea typeface="Omnes Semibold"/>
                <a:cs typeface="Omnes Semibold"/>
                <a:sym typeface="Omnes Semibold"/>
              </a:rPr>
              <a:t>Help with sore muscles</a:t>
            </a:r>
          </a:p>
          <a:p>
            <a:pPr algn="l">
              <a:lnSpc>
                <a:spcPts val="5603"/>
              </a:lnSpc>
            </a:pPr>
            <a:r>
              <a:rPr lang="en-US" sz="4002">
                <a:solidFill>
                  <a:srgbClr val="000000"/>
                </a:solidFill>
                <a:latin typeface="Omnes Semibold"/>
                <a:ea typeface="Omnes Semibold"/>
                <a:cs typeface="Omnes Semibold"/>
                <a:sym typeface="Omnes Semibold"/>
              </a:rPr>
              <a:t>  </a:t>
            </a:r>
          </a:p>
        </p:txBody>
      </p:sp>
      <p:sp>
        <p:nvSpPr>
          <p:cNvPr id="9" name="TextBox 3">
            <a:extLst>
              <a:ext uri="{FF2B5EF4-FFF2-40B4-BE49-F238E27FC236}">
                <a16:creationId xmlns:a16="http://schemas.microsoft.com/office/drawing/2014/main" id="{5951579B-56FB-74BD-4577-9C3490FB17F9}"/>
              </a:ext>
            </a:extLst>
          </p:cNvPr>
          <p:cNvSpPr txBox="1"/>
          <p:nvPr/>
        </p:nvSpPr>
        <p:spPr>
          <a:xfrm>
            <a:off x="641416" y="1460420"/>
            <a:ext cx="17005168" cy="1803391"/>
          </a:xfrm>
          <a:prstGeom prst="rect">
            <a:avLst/>
          </a:prstGeom>
        </p:spPr>
        <p:txBody>
          <a:bodyPr lIns="0" tIns="0" rIns="0" bIns="0" rtlCol="0" anchor="t">
            <a:spAutoFit/>
          </a:bodyPr>
          <a:lstStyle/>
          <a:p>
            <a:pPr algn="ctr">
              <a:lnSpc>
                <a:spcPts val="14000"/>
              </a:lnSpc>
              <a:spcBef>
                <a:spcPct val="0"/>
              </a:spcBef>
            </a:pPr>
            <a:r>
              <a:rPr lang="en-US" sz="10000">
                <a:solidFill>
                  <a:srgbClr val="E41B13"/>
                </a:solidFill>
                <a:latin typeface="Omnes Bold"/>
                <a:ea typeface="Omnes Bold"/>
                <a:cs typeface="Omnes Bold"/>
                <a:sym typeface="Omnes Bold"/>
              </a:rPr>
              <a:t>Chill with Chester </a:t>
            </a:r>
          </a:p>
        </p:txBody>
      </p:sp>
      <p:pic>
        <p:nvPicPr>
          <p:cNvPr id="8" name="Recorded Sound">
            <a:hlinkClick r:id="" action="ppaction://media"/>
            <a:extLst>
              <a:ext uri="{FF2B5EF4-FFF2-40B4-BE49-F238E27FC236}">
                <a16:creationId xmlns:a16="http://schemas.microsoft.com/office/drawing/2014/main" id="{A3C1EA9D-F210-4744-B941-1529B6932253}"/>
              </a:ext>
            </a:extLst>
          </p:cNvPr>
          <p:cNvPicPr>
            <a:picLocks noChangeAspect="1"/>
          </p:cNvPicPr>
          <p:nvPr>
            <a:audioFile r:link="rId2"/>
            <p:extLst>
              <p:ext uri="{DAA4B4D4-6D71-4841-9C94-3DE7FCFB9230}">
                <p14:media xmlns:p14="http://schemas.microsoft.com/office/powerpoint/2010/main" r:embed="rId3">
                  <p14:trim st="184" end="1307.3265"/>
                </p14:media>
              </p:ext>
            </p:extLst>
          </p:nvPr>
        </p:nvPicPr>
        <p:blipFill>
          <a:blip r:embed="rId10"/>
          <a:stretch>
            <a:fillRect/>
          </a:stretch>
        </p:blipFill>
        <p:spPr>
          <a:xfrm>
            <a:off x="15153806" y="8889733"/>
            <a:ext cx="967328" cy="967328"/>
          </a:xfrm>
          <a:prstGeom prst="rect">
            <a:avLst/>
          </a:prstGeom>
        </p:spPr>
      </p:pic>
      <p:sp>
        <p:nvSpPr>
          <p:cNvPr id="6" name="TextBox 3">
            <a:extLst>
              <a:ext uri="{FF2B5EF4-FFF2-40B4-BE49-F238E27FC236}">
                <a16:creationId xmlns:a16="http://schemas.microsoft.com/office/drawing/2014/main" id="{923963A1-7799-2E83-893F-11ECE3B945D1}"/>
              </a:ext>
            </a:extLst>
          </p:cNvPr>
          <p:cNvSpPr txBox="1"/>
          <p:nvPr/>
        </p:nvSpPr>
        <p:spPr>
          <a:xfrm>
            <a:off x="7780006" y="7046317"/>
            <a:ext cx="7117009" cy="71814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Omnes Semibold"/>
                <a:ea typeface="Omnes Semibold"/>
                <a:cs typeface="Omnes Semibold"/>
                <a:sym typeface="Omnes Semibold"/>
              </a:rPr>
              <a:t>Why not try </a:t>
            </a:r>
            <a:r>
              <a:rPr lang="en-US" sz="3999">
                <a:solidFill>
                  <a:srgbClr val="000000"/>
                </a:solidFill>
                <a:latin typeface="Omnes Semibold"/>
                <a:ea typeface="Omnes Semibold"/>
                <a:cs typeface="Omnes Semibold"/>
                <a:sym typeface="Omnes Semibold"/>
                <a:hlinkClick r:id="rId11"/>
              </a:rPr>
              <a:t>Chill with Chester</a:t>
            </a:r>
            <a:endParaRPr lang="en-US" sz="3999">
              <a:solidFill>
                <a:srgbClr val="000000"/>
              </a:solidFill>
              <a:latin typeface="Omnes Semibold"/>
              <a:ea typeface="Omnes Semibold"/>
              <a:cs typeface="Omnes Semibold"/>
              <a:sym typeface="Omnes Semibold"/>
            </a:endParaRPr>
          </a:p>
        </p:txBody>
      </p:sp>
      <p:sp>
        <p:nvSpPr>
          <p:cNvPr id="3" name="Freeform 4">
            <a:extLst>
              <a:ext uri="{FF2B5EF4-FFF2-40B4-BE49-F238E27FC236}">
                <a16:creationId xmlns:a16="http://schemas.microsoft.com/office/drawing/2014/main" id="{845B009F-4CF6-530D-6395-45BF91826D53}"/>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4047026" y="2683917"/>
            <a:ext cx="7053298" cy="5114269"/>
          </a:xfrm>
          <a:custGeom>
            <a:avLst/>
            <a:gdLst/>
            <a:ahLst/>
            <a:cxnLst/>
            <a:rect l="l" t="t" r="r" b="b"/>
            <a:pathLst>
              <a:path w="7330621" h="5223067">
                <a:moveTo>
                  <a:pt x="0" y="0"/>
                </a:moveTo>
                <a:lnTo>
                  <a:pt x="7330621" y="0"/>
                </a:lnTo>
                <a:lnTo>
                  <a:pt x="7330621" y="5223067"/>
                </a:lnTo>
                <a:lnTo>
                  <a:pt x="0" y="5223067"/>
                </a:lnTo>
                <a:lnTo>
                  <a:pt x="0" y="0"/>
                </a:lnTo>
                <a:close/>
              </a:path>
            </a:pathLst>
          </a:custGeom>
          <a:blipFill>
            <a:blip r:embed="rId7"/>
            <a:stretch>
              <a:fillRect/>
            </a:stretch>
          </a:blipFill>
        </p:spPr>
        <p:txBody>
          <a:bodyPr/>
          <a:lstStyle/>
          <a:p>
            <a:endParaRPr lang="en-GB"/>
          </a:p>
        </p:txBody>
      </p:sp>
      <p:sp>
        <p:nvSpPr>
          <p:cNvPr id="5" name="Freeform 5"/>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5103297" y="2058555"/>
            <a:ext cx="2192453" cy="1628775"/>
          </a:xfrm>
          <a:prstGeom prst="rect">
            <a:avLst/>
          </a:prstGeom>
        </p:spPr>
        <p:txBody>
          <a:bodyPr lIns="0" tIns="0" rIns="0" bIns="0" rtlCol="0" anchor="t">
            <a:spAutoFit/>
          </a:bodyPr>
          <a:lstStyle/>
          <a:p>
            <a:pPr algn="ctr">
              <a:lnSpc>
                <a:spcPts val="4200"/>
              </a:lnSpc>
            </a:pPr>
            <a:r>
              <a:rPr lang="en-US" sz="3000">
                <a:solidFill>
                  <a:srgbClr val="000000"/>
                </a:solidFill>
                <a:latin typeface="Omnes Semibold"/>
                <a:ea typeface="Omnes Semibold"/>
                <a:cs typeface="Omnes Semibold"/>
                <a:sym typeface="Omnes Semibold"/>
              </a:rPr>
              <a:t>“What are we waiting for, let’s go!”</a:t>
            </a:r>
          </a:p>
        </p:txBody>
      </p:sp>
      <p:pic>
        <p:nvPicPr>
          <p:cNvPr id="11" name="Picture 10">
            <a:extLst>
              <a:ext uri="{FF2B5EF4-FFF2-40B4-BE49-F238E27FC236}">
                <a16:creationId xmlns:a16="http://schemas.microsoft.com/office/drawing/2014/main" id="{2838260F-E072-DE7C-9780-9250B1A14329}"/>
              </a:ext>
            </a:extLst>
          </p:cNvPr>
          <p:cNvPicPr>
            <a:picLocks noChangeAspect="1"/>
          </p:cNvPicPr>
          <p:nvPr/>
        </p:nvPicPr>
        <p:blipFill rotWithShape="1">
          <a:blip r:embed="rId10">
            <a:extLst>
              <a:ext uri="{28A0092B-C50C-407E-A947-70E740481C1C}">
                <a14:useLocalDpi xmlns:a14="http://schemas.microsoft.com/office/drawing/2010/main" val="0"/>
              </a:ext>
            </a:extLst>
          </a:blip>
          <a:srcRect r="89277" b="10177"/>
          <a:stretch/>
        </p:blipFill>
        <p:spPr>
          <a:xfrm>
            <a:off x="6711024" y="7523097"/>
            <a:ext cx="1105003" cy="789694"/>
          </a:xfrm>
          <a:prstGeom prst="rect">
            <a:avLst/>
          </a:prstGeom>
        </p:spPr>
      </p:pic>
      <p:pic>
        <p:nvPicPr>
          <p:cNvPr id="7" name="Recorded Sound">
            <a:hlinkClick r:id="" action="ppaction://media"/>
            <a:extLst>
              <a:ext uri="{FF2B5EF4-FFF2-40B4-BE49-F238E27FC236}">
                <a16:creationId xmlns:a16="http://schemas.microsoft.com/office/drawing/2014/main" id="{0B83A294-2DD6-D503-9476-7949FD86AAA2}"/>
              </a:ext>
            </a:extLst>
          </p:cNvPr>
          <p:cNvPicPr>
            <a:picLocks noChangeAspect="1"/>
          </p:cNvPicPr>
          <p:nvPr>
            <a:audioFile r:link="rId2"/>
            <p:extLst>
              <p:ext uri="{DAA4B4D4-6D71-4841-9C94-3DE7FCFB9230}">
                <p14:media xmlns:p14="http://schemas.microsoft.com/office/powerpoint/2010/main" r:embed="rId3">
                  <p14:trim st="2385" end="1305.7959"/>
                </p14:media>
              </p:ext>
            </p:extLst>
          </p:nvPr>
        </p:nvPicPr>
        <p:blipFill>
          <a:blip r:embed="rId11"/>
          <a:stretch>
            <a:fillRect/>
          </a:stretch>
        </p:blipFill>
        <p:spPr>
          <a:xfrm>
            <a:off x="15242275" y="8941411"/>
            <a:ext cx="923796" cy="923796"/>
          </a:xfrm>
          <a:prstGeom prst="rect">
            <a:avLst/>
          </a:prstGeom>
        </p:spPr>
      </p:pic>
      <p:sp>
        <p:nvSpPr>
          <p:cNvPr id="13" name="TextBox 8">
            <a:extLst>
              <a:ext uri="{FF2B5EF4-FFF2-40B4-BE49-F238E27FC236}">
                <a16:creationId xmlns:a16="http://schemas.microsoft.com/office/drawing/2014/main" id="{B997A245-2C78-B76D-729F-250C9B5A8505}"/>
              </a:ext>
            </a:extLst>
          </p:cNvPr>
          <p:cNvSpPr txBox="1"/>
          <p:nvPr/>
        </p:nvSpPr>
        <p:spPr>
          <a:xfrm>
            <a:off x="1753168" y="7716474"/>
            <a:ext cx="13738878" cy="596317"/>
          </a:xfrm>
          <a:prstGeom prst="rect">
            <a:avLst/>
          </a:prstGeom>
        </p:spPr>
        <p:txBody>
          <a:bodyPr wrap="square" lIns="0" tIns="0" rIns="0" bIns="0" rtlCol="0" anchor="t">
            <a:spAutoFit/>
          </a:bodyPr>
          <a:lstStyle/>
          <a:p>
            <a:pPr>
              <a:lnSpc>
                <a:spcPts val="4200"/>
              </a:lnSpc>
            </a:pPr>
            <a:r>
              <a:rPr lang="en-US" sz="5000">
                <a:solidFill>
                  <a:srgbClr val="000000"/>
                </a:solidFill>
                <a:latin typeface="Omnes Semibold"/>
                <a:ea typeface="Omnes Semibold"/>
                <a:cs typeface="Omnes Semibold"/>
                <a:sym typeface="Omnes Semibold"/>
              </a:rPr>
              <a:t>Collect a healthy              to complete the Quest </a:t>
            </a:r>
          </a:p>
        </p:txBody>
      </p:sp>
      <p:sp>
        <p:nvSpPr>
          <p:cNvPr id="9" name="Thought Bubble: Cloud 8">
            <a:extLst>
              <a:ext uri="{FF2B5EF4-FFF2-40B4-BE49-F238E27FC236}">
                <a16:creationId xmlns:a16="http://schemas.microsoft.com/office/drawing/2014/main" id="{5F8C8B4A-B9C8-29F4-CD0C-E47CE4398CAB}"/>
              </a:ext>
            </a:extLst>
          </p:cNvPr>
          <p:cNvSpPr/>
          <p:nvPr/>
        </p:nvSpPr>
        <p:spPr>
          <a:xfrm rot="1462229">
            <a:off x="14142558" y="1559605"/>
            <a:ext cx="4047026" cy="2846312"/>
          </a:xfrm>
          <a:prstGeom prst="cloudCallout">
            <a:avLst>
              <a:gd name="adj1" fmla="val -33965"/>
              <a:gd name="adj2" fmla="val 7790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4">
            <a:extLst>
              <a:ext uri="{FF2B5EF4-FFF2-40B4-BE49-F238E27FC236}">
                <a16:creationId xmlns:a16="http://schemas.microsoft.com/office/drawing/2014/main" id="{FEE991B0-0865-66FD-40E7-6819ED9FF3D0}"/>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716"/>
    </mc:Choice>
    <mc:Fallback>
      <p:transition spd="slow" advTm="8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 presetClass="entr" presetSubtype="0" fill="hold" grpId="0" nodeType="withEffect">
                                  <p:stCondLst>
                                    <p:cond delay="175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42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4" grpId="0" animBg="1"/>
      <p:bldP spid="8" grpId="0"/>
      <p:bldP spid="13"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5" name="TextBox 5"/>
          <p:cNvSpPr txBox="1"/>
          <p:nvPr/>
        </p:nvSpPr>
        <p:spPr>
          <a:xfrm>
            <a:off x="139948" y="2421260"/>
            <a:ext cx="18148052" cy="6899453"/>
          </a:xfrm>
          <a:prstGeom prst="rect">
            <a:avLst/>
          </a:prstGeom>
        </p:spPr>
        <p:txBody>
          <a:bodyPr wrap="square" lIns="0" tIns="0" rIns="0" bIns="0" rtlCol="0" anchor="t">
            <a:spAutoFit/>
          </a:bodyPr>
          <a:lstStyle/>
          <a:p>
            <a:pPr algn="ctr">
              <a:lnSpc>
                <a:spcPts val="5603"/>
              </a:lnSpc>
            </a:pPr>
            <a:r>
              <a:rPr lang="en-US" sz="4002">
                <a:solidFill>
                  <a:srgbClr val="000000"/>
                </a:solidFill>
                <a:latin typeface="Omnes Semibold"/>
                <a:ea typeface="Omnes Semibold"/>
                <a:cs typeface="Omnes Semibold"/>
                <a:sym typeface="Omnes Semibold"/>
              </a:rPr>
              <a:t>Chester’s five active break themes: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Chill with Chester</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Lively Lesson </a:t>
            </a:r>
          </a:p>
          <a:p>
            <a:pPr marL="972079" lvl="1" indent="-486040" algn="ctr">
              <a:lnSpc>
                <a:spcPts val="9004"/>
              </a:lnSpc>
              <a:buFont typeface="Arial"/>
              <a:buChar char="•"/>
            </a:pPr>
            <a:r>
              <a:rPr lang="en-US" sz="4000">
                <a:solidFill>
                  <a:srgbClr val="E41B13"/>
                </a:solidFill>
                <a:latin typeface="Omnes Semibold"/>
                <a:ea typeface="Omnes Semibold"/>
                <a:cs typeface="Omnes Semibold"/>
                <a:sym typeface="Omnes Semibold"/>
              </a:rPr>
              <a:t>Monkey Madness   </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Brain Break</a:t>
            </a:r>
          </a:p>
          <a:p>
            <a:pPr marL="864069" lvl="1" indent="-432035" algn="ctr">
              <a:lnSpc>
                <a:spcPts val="8004"/>
              </a:lnSpc>
              <a:buFont typeface="Arial"/>
              <a:buChar char="•"/>
            </a:pPr>
            <a:r>
              <a:rPr lang="en-US" sz="4002">
                <a:solidFill>
                  <a:srgbClr val="E41B13"/>
                </a:solidFill>
                <a:latin typeface="Omnes Semibold"/>
                <a:ea typeface="Omnes Semibold"/>
                <a:cs typeface="Omnes Semibold"/>
                <a:sym typeface="Omnes Semibold"/>
              </a:rPr>
              <a:t>Cardio Booster</a:t>
            </a:r>
          </a:p>
          <a:p>
            <a:pPr algn="ctr">
              <a:lnSpc>
                <a:spcPts val="8004"/>
              </a:lnSpc>
            </a:pPr>
            <a:endParaRPr lang="en-US" sz="4002">
              <a:solidFill>
                <a:srgbClr val="E41B13"/>
              </a:solidFill>
              <a:latin typeface="Omnes Semibold"/>
              <a:ea typeface="Omnes Semibold"/>
              <a:cs typeface="Omnes Semibold"/>
              <a:sym typeface="Omnes Semibold"/>
            </a:endParaRPr>
          </a:p>
        </p:txBody>
      </p:sp>
      <p:sp>
        <p:nvSpPr>
          <p:cNvPr id="6" name="Freeform 6"/>
          <p:cNvSpPr/>
          <p:nvPr/>
        </p:nvSpPr>
        <p:spPr>
          <a:xfrm>
            <a:off x="12073821" y="3172991"/>
            <a:ext cx="609868" cy="1124286"/>
          </a:xfrm>
          <a:custGeom>
            <a:avLst/>
            <a:gdLst/>
            <a:ahLst/>
            <a:cxnLst/>
            <a:rect l="l" t="t" r="r" b="b"/>
            <a:pathLst>
              <a:path w="609868" h="1124286">
                <a:moveTo>
                  <a:pt x="0" y="0"/>
                </a:moveTo>
                <a:lnTo>
                  <a:pt x="609867" y="0"/>
                </a:lnTo>
                <a:lnTo>
                  <a:pt x="609867" y="1124286"/>
                </a:lnTo>
                <a:lnTo>
                  <a:pt x="0" y="1124286"/>
                </a:lnTo>
                <a:lnTo>
                  <a:pt x="0" y="0"/>
                </a:lnTo>
                <a:close/>
              </a:path>
            </a:pathLst>
          </a:custGeom>
          <a:blipFill>
            <a:blip r:embed="rId7"/>
            <a:stretch>
              <a:fillRect/>
            </a:stretch>
          </a:blipFill>
        </p:spPr>
        <p:txBody>
          <a:bodyPr/>
          <a:lstStyle/>
          <a:p>
            <a:endParaRPr lang="en-GB"/>
          </a:p>
        </p:txBody>
      </p:sp>
      <p:sp>
        <p:nvSpPr>
          <p:cNvPr id="7" name="Freeform 7"/>
          <p:cNvSpPr/>
          <p:nvPr/>
        </p:nvSpPr>
        <p:spPr>
          <a:xfrm>
            <a:off x="6214180" y="4252084"/>
            <a:ext cx="956378" cy="1086199"/>
          </a:xfrm>
          <a:custGeom>
            <a:avLst/>
            <a:gdLst/>
            <a:ahLst/>
            <a:cxnLst/>
            <a:rect l="l" t="t" r="r" b="b"/>
            <a:pathLst>
              <a:path w="956378" h="1086199">
                <a:moveTo>
                  <a:pt x="0" y="0"/>
                </a:moveTo>
                <a:lnTo>
                  <a:pt x="956379" y="0"/>
                </a:lnTo>
                <a:lnTo>
                  <a:pt x="956379" y="1086199"/>
                </a:lnTo>
                <a:lnTo>
                  <a:pt x="0" y="1086199"/>
                </a:lnTo>
                <a:lnTo>
                  <a:pt x="0" y="0"/>
                </a:lnTo>
                <a:close/>
              </a:path>
            </a:pathLst>
          </a:custGeom>
          <a:blipFill>
            <a:blip r:embed="rId8"/>
            <a:stretch>
              <a:fillRect/>
            </a:stretch>
          </a:blipFill>
        </p:spPr>
        <p:txBody>
          <a:bodyPr/>
          <a:lstStyle/>
          <a:p>
            <a:endParaRPr lang="en-GB"/>
          </a:p>
        </p:txBody>
      </p:sp>
      <p:sp>
        <p:nvSpPr>
          <p:cNvPr id="8" name="Freeform 8"/>
          <p:cNvSpPr/>
          <p:nvPr/>
        </p:nvSpPr>
        <p:spPr>
          <a:xfrm>
            <a:off x="11954541" y="5338283"/>
            <a:ext cx="848427" cy="1023430"/>
          </a:xfrm>
          <a:custGeom>
            <a:avLst/>
            <a:gdLst/>
            <a:ahLst/>
            <a:cxnLst/>
            <a:rect l="l" t="t" r="r" b="b"/>
            <a:pathLst>
              <a:path w="848427" h="1023430">
                <a:moveTo>
                  <a:pt x="0" y="0"/>
                </a:moveTo>
                <a:lnTo>
                  <a:pt x="848426" y="0"/>
                </a:lnTo>
                <a:lnTo>
                  <a:pt x="848426" y="1023430"/>
                </a:lnTo>
                <a:lnTo>
                  <a:pt x="0" y="1023430"/>
                </a:lnTo>
                <a:lnTo>
                  <a:pt x="0" y="0"/>
                </a:lnTo>
                <a:close/>
              </a:path>
            </a:pathLst>
          </a:custGeom>
          <a:blipFill>
            <a:blip r:embed="rId9"/>
            <a:stretch>
              <a:fillRect t="-36762"/>
            </a:stretch>
          </a:blipFill>
        </p:spPr>
        <p:txBody>
          <a:bodyPr/>
          <a:lstStyle/>
          <a:p>
            <a:endParaRPr lang="en-GB"/>
          </a:p>
        </p:txBody>
      </p:sp>
      <p:sp>
        <p:nvSpPr>
          <p:cNvPr id="9" name="Freeform 9"/>
          <p:cNvSpPr/>
          <p:nvPr/>
        </p:nvSpPr>
        <p:spPr>
          <a:xfrm>
            <a:off x="6154698" y="6145677"/>
            <a:ext cx="1075342" cy="1023430"/>
          </a:xfrm>
          <a:custGeom>
            <a:avLst/>
            <a:gdLst/>
            <a:ahLst/>
            <a:cxnLst/>
            <a:rect l="l" t="t" r="r" b="b"/>
            <a:pathLst>
              <a:path w="1075342" h="1023430">
                <a:moveTo>
                  <a:pt x="0" y="0"/>
                </a:moveTo>
                <a:lnTo>
                  <a:pt x="1075342" y="0"/>
                </a:lnTo>
                <a:lnTo>
                  <a:pt x="1075342" y="1023430"/>
                </a:lnTo>
                <a:lnTo>
                  <a:pt x="0" y="1023430"/>
                </a:lnTo>
                <a:lnTo>
                  <a:pt x="0" y="0"/>
                </a:lnTo>
                <a:close/>
              </a:path>
            </a:pathLst>
          </a:custGeom>
          <a:blipFill>
            <a:blip r:embed="rId10"/>
            <a:stretch>
              <a:fillRect l="-30395" t="-15335" r="-30448" b="-53667"/>
            </a:stretch>
          </a:blipFill>
        </p:spPr>
        <p:txBody>
          <a:bodyPr/>
          <a:lstStyle/>
          <a:p>
            <a:endParaRPr lang="en-GB"/>
          </a:p>
        </p:txBody>
      </p:sp>
      <p:sp>
        <p:nvSpPr>
          <p:cNvPr id="10" name="Freeform 10"/>
          <p:cNvSpPr/>
          <p:nvPr/>
        </p:nvSpPr>
        <p:spPr>
          <a:xfrm>
            <a:off x="11908787" y="7402719"/>
            <a:ext cx="939933" cy="1098559"/>
          </a:xfrm>
          <a:custGeom>
            <a:avLst/>
            <a:gdLst/>
            <a:ahLst/>
            <a:cxnLst/>
            <a:rect l="l" t="t" r="r" b="b"/>
            <a:pathLst>
              <a:path w="1208456" h="1162758">
                <a:moveTo>
                  <a:pt x="0" y="0"/>
                </a:moveTo>
                <a:lnTo>
                  <a:pt x="1208455" y="0"/>
                </a:lnTo>
                <a:lnTo>
                  <a:pt x="1208455" y="1162758"/>
                </a:lnTo>
                <a:lnTo>
                  <a:pt x="0" y="1162758"/>
                </a:lnTo>
                <a:lnTo>
                  <a:pt x="0" y="0"/>
                </a:lnTo>
                <a:close/>
              </a:path>
            </a:pathLst>
          </a:custGeom>
          <a:blipFill>
            <a:blip r:embed="rId11"/>
            <a:stretch>
              <a:fillRect/>
            </a:stretch>
          </a:blipFill>
        </p:spPr>
        <p:txBody>
          <a:bodyPr/>
          <a:lstStyle/>
          <a:p>
            <a:endParaRPr lang="en-GB"/>
          </a:p>
        </p:txBody>
      </p:sp>
      <p:pic>
        <p:nvPicPr>
          <p:cNvPr id="11" name="Recorded Sound">
            <a:hlinkClick r:id="" action="ppaction://media"/>
            <a:extLst>
              <a:ext uri="{FF2B5EF4-FFF2-40B4-BE49-F238E27FC236}">
                <a16:creationId xmlns:a16="http://schemas.microsoft.com/office/drawing/2014/main" id="{C51255E6-2914-C87E-6970-1B7040C0BC7C}"/>
              </a:ext>
            </a:extLst>
          </p:cNvPr>
          <p:cNvPicPr>
            <a:picLocks noChangeAspect="1"/>
          </p:cNvPicPr>
          <p:nvPr>
            <a:audioFile r:link="rId2"/>
            <p:extLst>
              <p:ext uri="{DAA4B4D4-6D71-4841-9C94-3DE7FCFB9230}">
                <p14:media xmlns:p14="http://schemas.microsoft.com/office/powerpoint/2010/main" r:embed="rId3">
                  <p14:trim st="1360" end="1814.8185"/>
                </p14:media>
              </p:ext>
            </p:extLst>
          </p:nvPr>
        </p:nvPicPr>
        <p:blipFill>
          <a:blip r:embed="rId12"/>
          <a:stretch>
            <a:fillRect/>
          </a:stretch>
        </p:blipFill>
        <p:spPr>
          <a:xfrm>
            <a:off x="15418430" y="8894252"/>
            <a:ext cx="852921" cy="852921"/>
          </a:xfrm>
          <a:prstGeom prst="rect">
            <a:avLst/>
          </a:prstGeom>
        </p:spPr>
      </p:pic>
      <p:sp>
        <p:nvSpPr>
          <p:cNvPr id="4" name="Freeform 4">
            <a:extLst>
              <a:ext uri="{FF2B5EF4-FFF2-40B4-BE49-F238E27FC236}">
                <a16:creationId xmlns:a16="http://schemas.microsoft.com/office/drawing/2014/main" id="{3C098E36-F678-C1DE-DB7E-C88A222D581B}"/>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3"/>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102"/>
    </mc:Choice>
    <mc:Fallback>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0131" objId="11"/>
        <p14:stopEvt time="14967"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5111" b="-5111"/>
            </a:stretch>
          </a:blipFill>
        </p:spPr>
        <p:txBody>
          <a:bodyPr/>
          <a:lstStyle/>
          <a:p>
            <a:endParaRPr lang="en-GB"/>
          </a:p>
        </p:txBody>
      </p:sp>
      <p:pic>
        <p:nvPicPr>
          <p:cNvPr id="6" name="Recorded Sound">
            <a:hlinkClick r:id="" action="ppaction://media"/>
            <a:extLst>
              <a:ext uri="{FF2B5EF4-FFF2-40B4-BE49-F238E27FC236}">
                <a16:creationId xmlns:a16="http://schemas.microsoft.com/office/drawing/2014/main" id="{BFFAB7C7-B5C0-BC8A-3DD5-3E4D0695331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697200" y="8953500"/>
            <a:ext cx="805880" cy="805880"/>
          </a:xfrm>
          <a:prstGeom prst="rect">
            <a:avLst/>
          </a:prstGeom>
        </p:spPr>
      </p:pic>
      <p:sp>
        <p:nvSpPr>
          <p:cNvPr id="3" name="Freeform 4">
            <a:extLst>
              <a:ext uri="{FF2B5EF4-FFF2-40B4-BE49-F238E27FC236}">
                <a16:creationId xmlns:a16="http://schemas.microsoft.com/office/drawing/2014/main" id="{E50C9505-B945-A8E8-233B-994C92E8054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61247"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840111"/>
            <a:ext cx="5808426"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When did Chester do his stretch?</a:t>
            </a:r>
          </a:p>
        </p:txBody>
      </p:sp>
      <p:sp>
        <p:nvSpPr>
          <p:cNvPr id="4" name="Freeform 4">
            <a:extLst>
              <a:ext uri="{FF2B5EF4-FFF2-40B4-BE49-F238E27FC236}">
                <a16:creationId xmlns:a16="http://schemas.microsoft.com/office/drawing/2014/main" id="{08597CA2-84A9-6F7F-D5D8-4B3D96A575A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4255847653"/>
      </p:ext>
    </p:extLst>
  </p:cSld>
  <p:clrMapOvr>
    <a:masterClrMapping/>
  </p:clrMapOvr>
  <mc:AlternateContent xmlns:mc="http://schemas.openxmlformats.org/markup-compatibility/2006">
    <mc:Choice xmlns:p14="http://schemas.microsoft.com/office/powerpoint/2010/main" Requires="p14">
      <p:transition p14:dur="0" advTm="22235"/>
    </mc:Choice>
    <mc:Fallback>
      <p:transition advTm="222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98747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90410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2682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668000" y="1478264"/>
            <a:ext cx="3921184" cy="830677"/>
          </a:xfrm>
          <a:prstGeom prst="rect">
            <a:avLst/>
          </a:prstGeom>
        </p:spPr>
        <p:txBody>
          <a:bodyPr lIns="0" tIns="0" rIns="0" bIns="0" rtlCol="0" anchor="t">
            <a:spAutoFit/>
          </a:bodyPr>
          <a:lstStyle/>
          <a:p>
            <a:pPr algn="ctr">
              <a:lnSpc>
                <a:spcPts val="7349"/>
              </a:lnSpc>
            </a:pPr>
            <a:r>
              <a:rPr lang="en-US" sz="4400" dirty="0">
                <a:solidFill>
                  <a:srgbClr val="000000"/>
                </a:solidFill>
                <a:latin typeface="Omnes Regular"/>
              </a:rPr>
              <a:t>After breakfast</a:t>
            </a:r>
          </a:p>
        </p:txBody>
      </p:sp>
      <p:sp>
        <p:nvSpPr>
          <p:cNvPr id="16" name="TextBox 16"/>
          <p:cNvSpPr txBox="1"/>
          <p:nvPr/>
        </p:nvSpPr>
        <p:spPr>
          <a:xfrm>
            <a:off x="10417955" y="4184422"/>
            <a:ext cx="4669645" cy="1354217"/>
          </a:xfrm>
          <a:prstGeom prst="rect">
            <a:avLst/>
          </a:prstGeom>
        </p:spPr>
        <p:txBody>
          <a:bodyPr wrap="square" lIns="0" tIns="0" rIns="0" bIns="0" rtlCol="0" anchor="t">
            <a:spAutoFit/>
          </a:bodyPr>
          <a:lstStyle/>
          <a:p>
            <a:pPr algn="ctr"/>
            <a:r>
              <a:rPr lang="en-US" sz="4400" dirty="0">
                <a:solidFill>
                  <a:srgbClr val="000000"/>
                </a:solidFill>
                <a:latin typeface="Omnes Regular"/>
              </a:rPr>
              <a:t>After he got his school bag ready</a:t>
            </a:r>
            <a:endParaRPr lang="en-US" sz="5249" dirty="0">
              <a:solidFill>
                <a:srgbClr val="000000"/>
              </a:solidFill>
              <a:latin typeface="Omnes Regular"/>
            </a:endParaRPr>
          </a:p>
        </p:txBody>
      </p:sp>
      <p:sp>
        <p:nvSpPr>
          <p:cNvPr id="17" name="TextBox 17"/>
          <p:cNvSpPr txBox="1"/>
          <p:nvPr/>
        </p:nvSpPr>
        <p:spPr>
          <a:xfrm>
            <a:off x="10591800" y="6913483"/>
            <a:ext cx="4479737" cy="1354217"/>
          </a:xfrm>
          <a:prstGeom prst="rect">
            <a:avLst/>
          </a:prstGeom>
        </p:spPr>
        <p:txBody>
          <a:bodyPr wrap="square" lIns="0" tIns="0" rIns="0" bIns="0" rtlCol="0" anchor="t">
            <a:spAutoFit/>
          </a:bodyPr>
          <a:lstStyle/>
          <a:p>
            <a:pPr algn="ctr"/>
            <a:r>
              <a:rPr lang="en-US" sz="4400" dirty="0">
                <a:solidFill>
                  <a:srgbClr val="000000"/>
                </a:solidFill>
                <a:latin typeface="Omnes Regular"/>
              </a:rPr>
              <a:t>When he got home from school</a:t>
            </a:r>
            <a:endParaRPr lang="en-US" sz="5249"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58200"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840111"/>
            <a:ext cx="5808426"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When did Chester do his stretch?</a:t>
            </a:r>
          </a:p>
        </p:txBody>
      </p:sp>
      <p:sp>
        <p:nvSpPr>
          <p:cNvPr id="9" name="Freeform 6">
            <a:extLst>
              <a:ext uri="{FF2B5EF4-FFF2-40B4-BE49-F238E27FC236}">
                <a16:creationId xmlns:a16="http://schemas.microsoft.com/office/drawing/2014/main" id="{CD0E163E-D1DF-0248-F8A9-233ACA5B2E43}"/>
              </a:ext>
            </a:extLst>
          </p:cNvPr>
          <p:cNvSpPr/>
          <p:nvPr/>
        </p:nvSpPr>
        <p:spPr>
          <a:xfrm>
            <a:off x="15733073" y="1163291"/>
            <a:ext cx="1190878" cy="1321363"/>
          </a:xfrm>
          <a:custGeom>
            <a:avLst/>
            <a:gdLst/>
            <a:ahLst/>
            <a:cxnLst/>
            <a:rect l="l" t="t" r="r" b="b"/>
            <a:pathLst>
              <a:path w="1190878" h="1321363">
                <a:moveTo>
                  <a:pt x="0" y="0"/>
                </a:moveTo>
                <a:lnTo>
                  <a:pt x="1190878" y="0"/>
                </a:lnTo>
                <a:lnTo>
                  <a:pt x="1190878" y="1321363"/>
                </a:lnTo>
                <a:lnTo>
                  <a:pt x="0" y="13213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7">
            <a:extLst>
              <a:ext uri="{FF2B5EF4-FFF2-40B4-BE49-F238E27FC236}">
                <a16:creationId xmlns:a16="http://schemas.microsoft.com/office/drawing/2014/main" id="{4670188B-896B-1F34-3FEA-4F59E262B7EA}"/>
              </a:ext>
            </a:extLst>
          </p:cNvPr>
          <p:cNvSpPr/>
          <p:nvPr/>
        </p:nvSpPr>
        <p:spPr>
          <a:xfrm>
            <a:off x="15778035" y="4099498"/>
            <a:ext cx="1145916" cy="1439141"/>
          </a:xfrm>
          <a:custGeom>
            <a:avLst/>
            <a:gdLst/>
            <a:ahLst/>
            <a:cxnLst/>
            <a:rect l="l" t="t" r="r" b="b"/>
            <a:pathLst>
              <a:path w="1145916" h="1439141">
                <a:moveTo>
                  <a:pt x="0" y="0"/>
                </a:moveTo>
                <a:lnTo>
                  <a:pt x="1145916" y="0"/>
                </a:lnTo>
                <a:lnTo>
                  <a:pt x="1145916" y="1439141"/>
                </a:lnTo>
                <a:lnTo>
                  <a:pt x="0" y="14391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8">
            <a:extLst>
              <a:ext uri="{FF2B5EF4-FFF2-40B4-BE49-F238E27FC236}">
                <a16:creationId xmlns:a16="http://schemas.microsoft.com/office/drawing/2014/main" id="{12BD692F-629A-28EC-A6F9-7BC86D0A13F4}"/>
              </a:ext>
            </a:extLst>
          </p:cNvPr>
          <p:cNvSpPr/>
          <p:nvPr/>
        </p:nvSpPr>
        <p:spPr>
          <a:xfrm>
            <a:off x="15576109" y="6830897"/>
            <a:ext cx="1653112" cy="1289428"/>
          </a:xfrm>
          <a:custGeom>
            <a:avLst/>
            <a:gdLst/>
            <a:ahLst/>
            <a:cxnLst/>
            <a:rect l="l" t="t" r="r" b="b"/>
            <a:pathLst>
              <a:path w="1653112" h="1289428">
                <a:moveTo>
                  <a:pt x="0" y="0"/>
                </a:moveTo>
                <a:lnTo>
                  <a:pt x="1653112" y="0"/>
                </a:lnTo>
                <a:lnTo>
                  <a:pt x="1653112" y="1289427"/>
                </a:lnTo>
                <a:lnTo>
                  <a:pt x="0" y="1289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Recorded Sound">
            <a:hlinkClick r:id="" action="ppaction://media"/>
            <a:extLst>
              <a:ext uri="{FF2B5EF4-FFF2-40B4-BE49-F238E27FC236}">
                <a16:creationId xmlns:a16="http://schemas.microsoft.com/office/drawing/2014/main" id="{D109D3DC-D66A-7DD3-CE4F-7A843C9D1D1C}"/>
              </a:ext>
            </a:extLst>
          </p:cNvPr>
          <p:cNvPicPr>
            <a:picLocks noChangeAspect="1"/>
          </p:cNvPicPr>
          <p:nvPr>
            <a:audioFile r:link="rId2"/>
            <p:extLst>
              <p:ext uri="{DAA4B4D4-6D71-4841-9C94-3DE7FCFB9230}">
                <p14:media xmlns:p14="http://schemas.microsoft.com/office/powerpoint/2010/main" r:embed="rId3">
                  <p14:trim st="2971" end="2388.6553"/>
                </p14:media>
              </p:ext>
            </p:extLst>
          </p:nvPr>
        </p:nvPicPr>
        <p:blipFill>
          <a:blip r:embed="rId13"/>
          <a:stretch>
            <a:fillRect/>
          </a:stretch>
        </p:blipFill>
        <p:spPr>
          <a:xfrm>
            <a:off x="15576109" y="8893954"/>
            <a:ext cx="854075" cy="854075"/>
          </a:xfrm>
          <a:prstGeom prst="rect">
            <a:avLst/>
          </a:prstGeom>
        </p:spPr>
      </p:pic>
      <p:sp>
        <p:nvSpPr>
          <p:cNvPr id="5" name="Freeform 4">
            <a:extLst>
              <a:ext uri="{FF2B5EF4-FFF2-40B4-BE49-F238E27FC236}">
                <a16:creationId xmlns:a16="http://schemas.microsoft.com/office/drawing/2014/main" id="{D86DCEE0-8673-C90B-9B4D-2CBC0C84CCC9}"/>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3022087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90410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417955" y="4184422"/>
            <a:ext cx="4669645" cy="1354217"/>
          </a:xfrm>
          <a:prstGeom prst="rect">
            <a:avLst/>
          </a:prstGeom>
        </p:spPr>
        <p:txBody>
          <a:bodyPr wrap="square" lIns="0" tIns="0" rIns="0" bIns="0" rtlCol="0" anchor="t">
            <a:spAutoFit/>
          </a:bodyPr>
          <a:lstStyle/>
          <a:p>
            <a:pPr algn="ctr"/>
            <a:r>
              <a:rPr lang="en-US" sz="4400" dirty="0">
                <a:solidFill>
                  <a:srgbClr val="000000"/>
                </a:solidFill>
                <a:latin typeface="Omnes Regular"/>
              </a:rPr>
              <a:t>After he got his school bag ready</a:t>
            </a:r>
            <a:endParaRPr lang="en-US" sz="5249"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2</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896807" y="1840111"/>
            <a:ext cx="5808426"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When did Chester do his stretch?</a:t>
            </a:r>
          </a:p>
        </p:txBody>
      </p:sp>
      <p:sp>
        <p:nvSpPr>
          <p:cNvPr id="11" name="Freeform 7">
            <a:extLst>
              <a:ext uri="{FF2B5EF4-FFF2-40B4-BE49-F238E27FC236}">
                <a16:creationId xmlns:a16="http://schemas.microsoft.com/office/drawing/2014/main" id="{4670188B-896B-1F34-3FEA-4F59E262B7EA}"/>
              </a:ext>
            </a:extLst>
          </p:cNvPr>
          <p:cNvSpPr/>
          <p:nvPr/>
        </p:nvSpPr>
        <p:spPr>
          <a:xfrm>
            <a:off x="15778035" y="4099498"/>
            <a:ext cx="1145916" cy="1439141"/>
          </a:xfrm>
          <a:custGeom>
            <a:avLst/>
            <a:gdLst/>
            <a:ahLst/>
            <a:cxnLst/>
            <a:rect l="l" t="t" r="r" b="b"/>
            <a:pathLst>
              <a:path w="1145916" h="1439141">
                <a:moveTo>
                  <a:pt x="0" y="0"/>
                </a:moveTo>
                <a:lnTo>
                  <a:pt x="1145916" y="0"/>
                </a:lnTo>
                <a:lnTo>
                  <a:pt x="1145916" y="1439141"/>
                </a:lnTo>
                <a:lnTo>
                  <a:pt x="0" y="1439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E7A7A60E-4B1E-0162-DE25-FCC933D8C61C}"/>
              </a:ext>
            </a:extLst>
          </p:cNvPr>
          <p:cNvPicPr>
            <a:picLocks noChangeAspect="1"/>
          </p:cNvPicPr>
          <p:nvPr>
            <a:audioFile r:link="rId2"/>
            <p:extLst>
              <p:ext uri="{DAA4B4D4-6D71-4841-9C94-3DE7FCFB9230}">
                <p14:media xmlns:p14="http://schemas.microsoft.com/office/powerpoint/2010/main" r:embed="rId3">
                  <p14:trim st="4211" end="2908.8684"/>
                </p14:media>
              </p:ext>
            </p:extLst>
          </p:nvPr>
        </p:nvPicPr>
        <p:blipFill>
          <a:blip r:embed="rId9"/>
          <a:stretch>
            <a:fillRect/>
          </a:stretch>
        </p:blipFill>
        <p:spPr>
          <a:xfrm>
            <a:off x="15500851" y="8855854"/>
            <a:ext cx="930275" cy="930275"/>
          </a:xfrm>
          <a:prstGeom prst="rect">
            <a:avLst/>
          </a:prstGeom>
        </p:spPr>
      </p:pic>
      <p:sp>
        <p:nvSpPr>
          <p:cNvPr id="4" name="Freeform 4">
            <a:extLst>
              <a:ext uri="{FF2B5EF4-FFF2-40B4-BE49-F238E27FC236}">
                <a16:creationId xmlns:a16="http://schemas.microsoft.com/office/drawing/2014/main" id="{FF88507C-0EE0-4818-7738-082F35C3C07E}"/>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2286045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5215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8168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051131" y="2666036"/>
            <a:ext cx="10188053" cy="6591548"/>
          </a:xfrm>
          <a:prstGeom prst="rect">
            <a:avLst/>
          </a:prstGeom>
        </p:spPr>
        <p:txBody>
          <a:bodyPr lIns="0" tIns="0" rIns="0" bIns="0" rtlCol="0" anchor="t">
            <a:spAutoFit/>
          </a:bodyPr>
          <a:lstStyle/>
          <a:p>
            <a:pPr algn="ctr">
              <a:lnSpc>
                <a:spcPts val="6374"/>
              </a:lnSpc>
            </a:pPr>
            <a:r>
              <a:rPr lang="en-US" sz="4553">
                <a:solidFill>
                  <a:srgbClr val="FFFFFF"/>
                </a:solidFill>
                <a:latin typeface="Chromium One"/>
                <a:ea typeface="Chromium One"/>
                <a:cs typeface="Chromium One"/>
                <a:sym typeface="Chromium One"/>
              </a:rPr>
              <a:t>10 Ways to Move More Sit Less</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 ____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 __ ____ _ 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 _ ____ ____ </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 ____</a:t>
            </a:r>
          </a:p>
          <a:p>
            <a:pPr marL="690879" lvl="1" indent="-345439" algn="l">
              <a:lnSpc>
                <a:spcPts val="4479"/>
              </a:lnSpc>
              <a:buAutoNum type="arabicPeriod"/>
            </a:pPr>
            <a:r>
              <a:rPr lang="en-US" sz="3199">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9219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8999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8564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9117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186285"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1!</a:t>
            </a:r>
          </a:p>
        </p:txBody>
      </p:sp>
      <p:sp>
        <p:nvSpPr>
          <p:cNvPr id="18" name="TextBox 17">
            <a:extLst>
              <a:ext uri="{FF2B5EF4-FFF2-40B4-BE49-F238E27FC236}">
                <a16:creationId xmlns:a16="http://schemas.microsoft.com/office/drawing/2014/main" id="{511EB1F2-18E6-DD0A-95A5-2D68DF14B5E1}"/>
              </a:ext>
            </a:extLst>
          </p:cNvPr>
          <p:cNvSpPr txBox="1"/>
          <p:nvPr/>
        </p:nvSpPr>
        <p:spPr>
          <a:xfrm>
            <a:off x="4747187" y="3515193"/>
            <a:ext cx="3627620" cy="584647"/>
          </a:xfrm>
          <a:prstGeom prst="rect">
            <a:avLst/>
          </a:prstGeom>
          <a:noFill/>
        </p:spPr>
        <p:txBody>
          <a:bodyPr wrap="square" rtlCol="0">
            <a:spAutoFit/>
          </a:bodyPr>
          <a:lstStyle/>
          <a:p>
            <a:r>
              <a:rPr lang="en-US" sz="3199" dirty="0">
                <a:solidFill>
                  <a:srgbClr val="FFFFFF"/>
                </a:solidFill>
                <a:latin typeface="Omnes Semibold"/>
              </a:rPr>
              <a:t>Morning</a:t>
            </a:r>
            <a:r>
              <a:rPr lang="en-US" dirty="0"/>
              <a:t> </a:t>
            </a:r>
            <a:r>
              <a:rPr lang="en-US" sz="3199" dirty="0">
                <a:solidFill>
                  <a:srgbClr val="FFFFFF"/>
                </a:solidFill>
                <a:latin typeface="Omnes Semibold"/>
              </a:rPr>
              <a:t>Stretch </a:t>
            </a:r>
            <a:endParaRPr lang="en-GB" sz="3199" dirty="0">
              <a:solidFill>
                <a:srgbClr val="FFFFFF"/>
              </a:solidFill>
              <a:latin typeface="Omnes Semibold"/>
            </a:endParaRPr>
          </a:p>
        </p:txBody>
      </p:sp>
      <p:pic>
        <p:nvPicPr>
          <p:cNvPr id="19" name="Recorded Sound">
            <a:hlinkClick r:id="" action="ppaction://media"/>
            <a:extLst>
              <a:ext uri="{FF2B5EF4-FFF2-40B4-BE49-F238E27FC236}">
                <a16:creationId xmlns:a16="http://schemas.microsoft.com/office/drawing/2014/main" id="{5253A335-9FB4-E03B-A373-18C0B0B2F842}"/>
              </a:ext>
            </a:extLst>
          </p:cNvPr>
          <p:cNvPicPr>
            <a:picLocks noChangeAspect="1"/>
          </p:cNvPicPr>
          <p:nvPr>
            <a:audioFile r:link="rId2"/>
            <p:extLst>
              <p:ext uri="{DAA4B4D4-6D71-4841-9C94-3DE7FCFB9230}">
                <p14:media xmlns:p14="http://schemas.microsoft.com/office/powerpoint/2010/main" r:embed="rId3">
                  <p14:trim st="1962" end="2986.0566"/>
                </p14:media>
              </p:ext>
            </p:extLst>
          </p:nvPr>
        </p:nvPicPr>
        <p:blipFill>
          <a:blip r:embed="rId21"/>
          <a:stretch>
            <a:fillRect/>
          </a:stretch>
        </p:blipFill>
        <p:spPr>
          <a:xfrm>
            <a:off x="15424290" y="8966803"/>
            <a:ext cx="889766" cy="889766"/>
          </a:xfrm>
          <a:prstGeom prst="rect">
            <a:avLst/>
          </a:prstGeom>
        </p:spPr>
      </p:pic>
      <p:sp>
        <p:nvSpPr>
          <p:cNvPr id="3" name="Freeform 4">
            <a:extLst>
              <a:ext uri="{FF2B5EF4-FFF2-40B4-BE49-F238E27FC236}">
                <a16:creationId xmlns:a16="http://schemas.microsoft.com/office/drawing/2014/main" id="{E3ECB156-3FD4-5139-D5D0-D8637CEEAFA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69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3405211" y="1163264"/>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4"/>
            <a:stretch>
              <a:fillRect l="-155020" t="-15809" r="-805"/>
            </a:stretch>
          </a:blipFill>
        </p:spPr>
        <p:txBody>
          <a:bodyPr/>
          <a:lstStyle/>
          <a:p>
            <a:endParaRPr lang="en-GB"/>
          </a:p>
        </p:txBody>
      </p:sp>
      <p:sp>
        <p:nvSpPr>
          <p:cNvPr id="5" name="Freeform 5"/>
          <p:cNvSpPr/>
          <p:nvPr/>
        </p:nvSpPr>
        <p:spPr>
          <a:xfrm>
            <a:off x="0" y="1163264"/>
            <a:ext cx="6361325" cy="5604979"/>
          </a:xfrm>
          <a:custGeom>
            <a:avLst/>
            <a:gdLst/>
            <a:ahLst/>
            <a:cxnLst/>
            <a:rect l="l" t="t" r="r" b="b"/>
            <a:pathLst>
              <a:path w="6361325" h="5604979">
                <a:moveTo>
                  <a:pt x="0" y="0"/>
                </a:moveTo>
                <a:lnTo>
                  <a:pt x="6361325" y="0"/>
                </a:lnTo>
                <a:lnTo>
                  <a:pt x="6361325" y="5604979"/>
                </a:lnTo>
                <a:lnTo>
                  <a:pt x="0" y="5604979"/>
                </a:lnTo>
                <a:lnTo>
                  <a:pt x="0" y="0"/>
                </a:lnTo>
                <a:close/>
              </a:path>
            </a:pathLst>
          </a:custGeom>
          <a:blipFill>
            <a:blip r:embed="rId5"/>
            <a:stretch>
              <a:fillRect/>
            </a:stretch>
          </a:blipFill>
        </p:spPr>
        <p:txBody>
          <a:bodyPr/>
          <a:lstStyle/>
          <a:p>
            <a:endParaRPr lang="en-GB"/>
          </a:p>
        </p:txBody>
      </p:sp>
      <p:sp>
        <p:nvSpPr>
          <p:cNvPr id="6" name="Freeform 6"/>
          <p:cNvSpPr/>
          <p:nvPr/>
        </p:nvSpPr>
        <p:spPr>
          <a:xfrm>
            <a:off x="2298130" y="8563937"/>
            <a:ext cx="13475270" cy="1195930"/>
          </a:xfrm>
          <a:custGeom>
            <a:avLst/>
            <a:gdLst/>
            <a:ahLst/>
            <a:cxnLst/>
            <a:rect l="l" t="t" r="r" b="b"/>
            <a:pathLst>
              <a:path w="13475270" h="1195930">
                <a:moveTo>
                  <a:pt x="0" y="0"/>
                </a:moveTo>
                <a:lnTo>
                  <a:pt x="13475271" y="0"/>
                </a:lnTo>
                <a:lnTo>
                  <a:pt x="13475271" y="1195930"/>
                </a:lnTo>
                <a:lnTo>
                  <a:pt x="0" y="1195930"/>
                </a:lnTo>
                <a:lnTo>
                  <a:pt x="0" y="0"/>
                </a:lnTo>
                <a:close/>
              </a:path>
            </a:pathLst>
          </a:custGeom>
          <a:blipFill>
            <a:blip r:embed="rId6"/>
            <a:stretch>
              <a:fillRect/>
            </a:stretch>
          </a:blipFill>
        </p:spPr>
        <p:txBody>
          <a:bodyPr/>
          <a:lstStyle/>
          <a:p>
            <a:endParaRPr lang="en-GB"/>
          </a:p>
        </p:txBody>
      </p:sp>
      <p:sp>
        <p:nvSpPr>
          <p:cNvPr id="7" name="Freeform 7"/>
          <p:cNvSpPr/>
          <p:nvPr/>
        </p:nvSpPr>
        <p:spPr>
          <a:xfrm rot="2553393">
            <a:off x="4389031" y="1454489"/>
            <a:ext cx="4542520" cy="4093946"/>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954" y="7607801"/>
            <a:ext cx="17915431" cy="717550"/>
          </a:xfrm>
          <a:prstGeom prst="rect">
            <a:avLst/>
          </a:prstGeom>
        </p:spPr>
        <p:txBody>
          <a:bodyPr lIns="0" tIns="0" rIns="0" bIns="0" rtlCol="0" anchor="t">
            <a:spAutoFit/>
          </a:bodyPr>
          <a:lstStyle/>
          <a:p>
            <a:pPr algn="ctr">
              <a:lnSpc>
                <a:spcPts val="5599"/>
              </a:lnSpc>
            </a:pPr>
            <a:r>
              <a:rPr lang="en-US" sz="3999">
                <a:solidFill>
                  <a:srgbClr val="000000"/>
                </a:solidFill>
                <a:latin typeface="Omnes Semibold"/>
                <a:ea typeface="Omnes Semibold"/>
                <a:cs typeface="Omnes Semibold"/>
                <a:sym typeface="Omnes Semibold"/>
              </a:rPr>
              <a:t> You have a gained  a healthy heart!</a:t>
            </a:r>
          </a:p>
        </p:txBody>
      </p:sp>
      <p:sp>
        <p:nvSpPr>
          <p:cNvPr id="9" name="TextBox 9"/>
          <p:cNvSpPr txBox="1"/>
          <p:nvPr/>
        </p:nvSpPr>
        <p:spPr>
          <a:xfrm rot="2181244">
            <a:off x="5237155" y="2267702"/>
            <a:ext cx="3644647" cy="1628775"/>
          </a:xfrm>
          <a:prstGeom prst="rect">
            <a:avLst/>
          </a:prstGeom>
        </p:spPr>
        <p:txBody>
          <a:bodyPr lIns="0" tIns="0" rIns="0" bIns="0" rtlCol="0" anchor="t">
            <a:spAutoFit/>
          </a:bodyPr>
          <a:lstStyle/>
          <a:p>
            <a:pPr algn="ctr">
              <a:lnSpc>
                <a:spcPts val="4200"/>
              </a:lnSpc>
            </a:pPr>
            <a:r>
              <a:rPr lang="en-US" sz="3000">
                <a:solidFill>
                  <a:srgbClr val="E41B13"/>
                </a:solidFill>
                <a:latin typeface="Omnes Semibold"/>
                <a:ea typeface="Omnes Semibold"/>
                <a:cs typeface="Omnes Semibold"/>
                <a:sym typeface="Omnes Semibold"/>
              </a:rPr>
              <a:t>“Watch Out! The rest of the challenges won’t be so easy....”</a:t>
            </a:r>
          </a:p>
        </p:txBody>
      </p:sp>
      <p:sp>
        <p:nvSpPr>
          <p:cNvPr id="10" name="Freeform 4">
            <a:extLst>
              <a:ext uri="{FF2B5EF4-FFF2-40B4-BE49-F238E27FC236}">
                <a16:creationId xmlns:a16="http://schemas.microsoft.com/office/drawing/2014/main" id="{C59F18D9-FB59-8AE7-A284-06AF2969F90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TIMING" val="|0.6|0.9|0.7|6.2"/>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TIMING" val="|4.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E792D9-13E1-49A6-8732-DC42B6DD97C0}">
  <ds:schemaRefs>
    <ds:schemaRef ds:uri="http://schemas.microsoft.com/sharepoint/v3/contenttype/forms"/>
  </ds:schemaRefs>
</ds:datastoreItem>
</file>

<file path=customXml/itemProps2.xml><?xml version="1.0" encoding="utf-8"?>
<ds:datastoreItem xmlns:ds="http://schemas.openxmlformats.org/officeDocument/2006/customXml" ds:itemID="{1AA0D25B-EC68-4F9D-9651-8509AC092F2E}">
  <ds:schemaRefs>
    <ds:schemaRef ds:uri="http://schemas.microsoft.com/office/2006/documentManagement/types"/>
    <ds:schemaRef ds:uri="http://www.w3.org/XML/1998/namespace"/>
    <ds:schemaRef ds:uri="c8c3aaa0-0762-42cb-a2a7-6988fc82b466"/>
    <ds:schemaRef ds:uri="http://purl.org/dc/terms/"/>
    <ds:schemaRef ds:uri="http://purl.org/dc/elements/1.1/"/>
    <ds:schemaRef ds:uri="8eb830d9-311e-48e7-bd78-c201a7dce4d8"/>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8546B62-3CEA-424C-94E7-696A57A8F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636</Words>
  <Application>Microsoft Office PowerPoint</Application>
  <PresentationFormat>Custom</PresentationFormat>
  <Paragraphs>58</Paragraphs>
  <Slides>10</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Omnes Bold</vt:lpstr>
      <vt:lpstr>Arial</vt:lpstr>
      <vt:lpstr>Omnes Regular</vt:lpstr>
      <vt:lpstr>Calibri</vt:lpstr>
      <vt:lpstr>Omnes Semibold</vt:lpstr>
      <vt:lpstr>Chromium One</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 KS1</dc:title>
  <cp:lastModifiedBy>Charlotte Bell</cp:lastModifiedBy>
  <cp:revision>1</cp:revision>
  <dcterms:created xsi:type="dcterms:W3CDTF">2006-08-16T00:00:00Z</dcterms:created>
  <dcterms:modified xsi:type="dcterms:W3CDTF">2024-09-26T09:31:32Z</dcterms:modified>
  <dc:identifier>DAGQ6v818NA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