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5"/>
  </p:notesMasterIdLst>
  <p:sldIdLst>
    <p:sldId id="266" r:id="rId5"/>
    <p:sldId id="258" r:id="rId6"/>
    <p:sldId id="257" r:id="rId7"/>
    <p:sldId id="259" r:id="rId8"/>
    <p:sldId id="339" r:id="rId9"/>
    <p:sldId id="338" r:id="rId10"/>
    <p:sldId id="340" r:id="rId11"/>
    <p:sldId id="341" r:id="rId12"/>
    <p:sldId id="263" r:id="rId13"/>
    <p:sldId id="342" r:id="rId14"/>
  </p:sldIdLst>
  <p:sldSz cx="18288000" cy="10287000"/>
  <p:notesSz cx="6858000" cy="9144000"/>
  <p:embeddedFontLst>
    <p:embeddedFont>
      <p:font typeface="Arial Black" panose="020B0A04020102020204" pitchFamily="34" charset="0"/>
      <p:bold r:id="rId16"/>
    </p:embeddedFont>
    <p:embeddedFont>
      <p:font typeface="Calibri" panose="020F0502020204030204" pitchFamily="34" charset="0"/>
      <p:regular r:id="rId17"/>
      <p:bold r:id="rId18"/>
      <p:italic r:id="rId19"/>
      <p:boldItalic r:id="rId20"/>
    </p:embeddedFont>
    <p:embeddedFont>
      <p:font typeface="Chromium One" panose="020B0604020202020204" charset="0"/>
      <p:regular r:id="rId21"/>
    </p:embeddedFont>
    <p:embeddedFont>
      <p:font typeface="Omnes Bold" panose="020B0604020202020204" charset="0"/>
      <p:regular r:id="rId22"/>
    </p:embeddedFont>
    <p:embeddedFont>
      <p:font typeface="Omnes Regular" panose="020B0604020202020204" charset="0"/>
      <p:regular r:id="rId23"/>
    </p:embeddedFont>
    <p:embeddedFont>
      <p:font typeface="Omnes Semi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3A5FA7-8568-4AD7-9DA8-F31F74C8FCDF}" v="9" vWet="13" dt="2024-09-26T09:31:40.072"/>
    <p1510:client id="{EF299DF9-EEA5-463B-934A-2C233E8FF282}" v="12" dt="2024-09-26T09:36:16.3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Perry" userId="41169527-698e-40ae-b9c5-4400a4b57079" providerId="ADAL" clId="{747CCD0B-321D-4D06-9625-2B5F2D1E6B5B}"/>
    <pc:docChg chg="custSel modSld">
      <pc:chgData name="Jessica Perry" userId="41169527-698e-40ae-b9c5-4400a4b57079" providerId="ADAL" clId="{747CCD0B-321D-4D06-9625-2B5F2D1E6B5B}" dt="2024-09-20T14:31:23.442" v="2" actId="478"/>
      <pc:docMkLst>
        <pc:docMk/>
      </pc:docMkLst>
      <pc:sldChg chg="modAnim">
        <pc:chgData name="Jessica Perry" userId="41169527-698e-40ae-b9c5-4400a4b57079" providerId="ADAL" clId="{747CCD0B-321D-4D06-9625-2B5F2D1E6B5B}" dt="2024-09-20T13:50:46.859" v="1"/>
        <pc:sldMkLst>
          <pc:docMk/>
          <pc:sldMk cId="0" sldId="257"/>
        </pc:sldMkLst>
      </pc:sldChg>
      <pc:sldChg chg="delSp mod">
        <pc:chgData name="Jessica Perry" userId="41169527-698e-40ae-b9c5-4400a4b57079" providerId="ADAL" clId="{747CCD0B-321D-4D06-9625-2B5F2D1E6B5B}" dt="2024-09-20T14:31:23.442" v="2" actId="478"/>
        <pc:sldMkLst>
          <pc:docMk/>
          <pc:sldMk cId="0" sldId="258"/>
        </pc:sldMkLst>
        <pc:spChg chg="del">
          <ac:chgData name="Jessica Perry" userId="41169527-698e-40ae-b9c5-4400a4b57079" providerId="ADAL" clId="{747CCD0B-321D-4D06-9625-2B5F2D1E6B5B}" dt="2024-09-20T14:31:23.442" v="2" actId="478"/>
          <ac:spMkLst>
            <pc:docMk/>
            <pc:sldMk cId="0" sldId="258"/>
            <ac:spMk id="3" creationId="{00000000-0000-0000-0000-000000000000}"/>
          </ac:spMkLst>
        </pc:spChg>
      </pc:sldChg>
    </pc:docChg>
  </pc:docChgLst>
  <pc:docChgLst>
    <pc:chgData name="Charlotte Bell" userId="d045411f-2136-46bd-90b3-696db0ace825" providerId="ADAL" clId="{EF299DF9-EEA5-463B-934A-2C233E8FF282}"/>
    <pc:docChg chg="custSel delSld modSld">
      <pc:chgData name="Charlotte Bell" userId="d045411f-2136-46bd-90b3-696db0ace825" providerId="ADAL" clId="{EF299DF9-EEA5-463B-934A-2C233E8FF282}" dt="2024-09-26T09:35:28.125" v="322"/>
      <pc:docMkLst>
        <pc:docMk/>
      </pc:docMkLst>
      <pc:sldChg chg="del">
        <pc:chgData name="Charlotte Bell" userId="d045411f-2136-46bd-90b3-696db0ace825" providerId="ADAL" clId="{EF299DF9-EEA5-463B-934A-2C233E8FF282}" dt="2024-09-24T13:43:01.063" v="1" actId="47"/>
        <pc:sldMkLst>
          <pc:docMk/>
          <pc:sldMk cId="0" sldId="256"/>
        </pc:sldMkLst>
      </pc:sldChg>
      <pc:sldChg chg="del">
        <pc:chgData name="Charlotte Bell" userId="d045411f-2136-46bd-90b3-696db0ace825" providerId="ADAL" clId="{EF299DF9-EEA5-463B-934A-2C233E8FF282}" dt="2024-09-24T13:43:33.415" v="2" actId="47"/>
        <pc:sldMkLst>
          <pc:docMk/>
          <pc:sldMk cId="0" sldId="257"/>
        </pc:sldMkLst>
      </pc:sldChg>
      <pc:sldChg chg="del">
        <pc:chgData name="Charlotte Bell" userId="d045411f-2136-46bd-90b3-696db0ace825" providerId="ADAL" clId="{EF299DF9-EEA5-463B-934A-2C233E8FF282}" dt="2024-09-24T13:44:16.417" v="3" actId="47"/>
        <pc:sldMkLst>
          <pc:docMk/>
          <pc:sldMk cId="0" sldId="258"/>
        </pc:sldMkLst>
      </pc:sldChg>
      <pc:sldChg chg="modSp mod modAnim">
        <pc:chgData name="Charlotte Bell" userId="d045411f-2136-46bd-90b3-696db0ace825" providerId="ADAL" clId="{EF299DF9-EEA5-463B-934A-2C233E8FF282}" dt="2024-09-26T09:32:27.716" v="320"/>
        <pc:sldMkLst>
          <pc:docMk/>
          <pc:sldMk cId="0" sldId="259"/>
        </pc:sldMkLst>
        <pc:picChg chg="mod">
          <ac:chgData name="Charlotte Bell" userId="d045411f-2136-46bd-90b3-696db0ace825" providerId="ADAL" clId="{EF299DF9-EEA5-463B-934A-2C233E8FF282}" dt="2024-09-26T09:32:25.930" v="319" actId="1076"/>
          <ac:picMkLst>
            <pc:docMk/>
            <pc:sldMk cId="0" sldId="259"/>
            <ac:picMk id="3" creationId="{D1124CD4-3350-31BD-A633-C6A34BA54BAF}"/>
          </ac:picMkLst>
        </pc:picChg>
      </pc:sldChg>
      <pc:sldChg chg="del">
        <pc:chgData name="Charlotte Bell" userId="d045411f-2136-46bd-90b3-696db0ace825" providerId="ADAL" clId="{EF299DF9-EEA5-463B-934A-2C233E8FF282}" dt="2024-09-24T13:53:20.872" v="284" actId="47"/>
        <pc:sldMkLst>
          <pc:docMk/>
          <pc:sldMk cId="0" sldId="260"/>
        </pc:sldMkLst>
      </pc:sldChg>
      <pc:sldChg chg="del">
        <pc:chgData name="Charlotte Bell" userId="d045411f-2136-46bd-90b3-696db0ace825" providerId="ADAL" clId="{EF299DF9-EEA5-463B-934A-2C233E8FF282}" dt="2024-09-24T13:50:11.937" v="283" actId="47"/>
        <pc:sldMkLst>
          <pc:docMk/>
          <pc:sldMk cId="0" sldId="261"/>
        </pc:sldMkLst>
      </pc:sldChg>
      <pc:sldChg chg="modSp mod">
        <pc:chgData name="Charlotte Bell" userId="d045411f-2136-46bd-90b3-696db0ace825" providerId="ADAL" clId="{EF299DF9-EEA5-463B-934A-2C233E8FF282}" dt="2024-09-24T13:57:08.819" v="316" actId="1076"/>
        <pc:sldMkLst>
          <pc:docMk/>
          <pc:sldMk cId="0" sldId="265"/>
        </pc:sldMkLst>
        <pc:spChg chg="mod">
          <ac:chgData name="Charlotte Bell" userId="d045411f-2136-46bd-90b3-696db0ace825" providerId="ADAL" clId="{EF299DF9-EEA5-463B-934A-2C233E8FF282}" dt="2024-09-24T13:57:08.819" v="316" actId="1076"/>
          <ac:spMkLst>
            <pc:docMk/>
            <pc:sldMk cId="0" sldId="265"/>
            <ac:spMk id="3" creationId="{00000000-0000-0000-0000-000000000000}"/>
          </ac:spMkLst>
        </pc:spChg>
      </pc:sldChg>
      <pc:sldChg chg="delSp mod delAnim">
        <pc:chgData name="Charlotte Bell" userId="d045411f-2136-46bd-90b3-696db0ace825" providerId="ADAL" clId="{EF299DF9-EEA5-463B-934A-2C233E8FF282}" dt="2024-09-24T13:42:38.188" v="0" actId="478"/>
        <pc:sldMkLst>
          <pc:docMk/>
          <pc:sldMk cId="0" sldId="266"/>
        </pc:sldMkLst>
        <pc:picChg chg="del">
          <ac:chgData name="Charlotte Bell" userId="d045411f-2136-46bd-90b3-696db0ace825" providerId="ADAL" clId="{EF299DF9-EEA5-463B-934A-2C233E8FF282}" dt="2024-09-24T13:42:38.188" v="0" actId="478"/>
          <ac:picMkLst>
            <pc:docMk/>
            <pc:sldMk cId="0" sldId="266"/>
            <ac:picMk id="15" creationId="{73AD4FD5-E13C-C15E-40AF-C877D7352263}"/>
          </ac:picMkLst>
        </pc:picChg>
      </pc:sldChg>
      <pc:sldChg chg="addSp delSp modSp mod modAnim">
        <pc:chgData name="Charlotte Bell" userId="d045411f-2136-46bd-90b3-696db0ace825" providerId="ADAL" clId="{EF299DF9-EEA5-463B-934A-2C233E8FF282}" dt="2024-09-26T09:35:00.899" v="321"/>
        <pc:sldMkLst>
          <pc:docMk/>
          <pc:sldMk cId="3022087995" sldId="338"/>
        </pc:sldMkLst>
        <pc:spChg chg="mod">
          <ac:chgData name="Charlotte Bell" userId="d045411f-2136-46bd-90b3-696db0ace825" providerId="ADAL" clId="{EF299DF9-EEA5-463B-934A-2C233E8FF282}" dt="2024-09-24T13:46:57.138" v="179" actId="14100"/>
          <ac:spMkLst>
            <pc:docMk/>
            <pc:sldMk cId="3022087995" sldId="338"/>
            <ac:spMk id="2" creationId="{9691BB15-251F-0D1E-4D98-5AE5095A7831}"/>
          </ac:spMkLst>
        </pc:spChg>
        <pc:spChg chg="mod">
          <ac:chgData name="Charlotte Bell" userId="d045411f-2136-46bd-90b3-696db0ace825" providerId="ADAL" clId="{EF299DF9-EEA5-463B-934A-2C233E8FF282}" dt="2024-09-24T13:45:00.376" v="56" actId="1035"/>
          <ac:spMkLst>
            <pc:docMk/>
            <pc:sldMk cId="3022087995" sldId="338"/>
            <ac:spMk id="3" creationId="{61DF4694-1BB5-29AD-63A6-3F0EF02629B1}"/>
          </ac:spMkLst>
        </pc:spChg>
        <pc:spChg chg="add mod">
          <ac:chgData name="Charlotte Bell" userId="d045411f-2136-46bd-90b3-696db0ace825" providerId="ADAL" clId="{EF299DF9-EEA5-463B-934A-2C233E8FF282}" dt="2024-09-24T13:48:37.050" v="266" actId="1035"/>
          <ac:spMkLst>
            <pc:docMk/>
            <pc:sldMk cId="3022087995" sldId="338"/>
            <ac:spMk id="4" creationId="{87C3EFC2-8909-B6D2-956F-364F071B658F}"/>
          </ac:spMkLst>
        </pc:spChg>
        <pc:spChg chg="add mod">
          <ac:chgData name="Charlotte Bell" userId="d045411f-2136-46bd-90b3-696db0ace825" providerId="ADAL" clId="{EF299DF9-EEA5-463B-934A-2C233E8FF282}" dt="2024-09-24T13:48:32.219" v="264" actId="1076"/>
          <ac:spMkLst>
            <pc:docMk/>
            <pc:sldMk cId="3022087995" sldId="338"/>
            <ac:spMk id="5" creationId="{7C0E5B8A-CA3C-CC46-4D4F-44AB37FA7FA1}"/>
          </ac:spMkLst>
        </pc:spChg>
        <pc:spChg chg="mod">
          <ac:chgData name="Charlotte Bell" userId="d045411f-2136-46bd-90b3-696db0ace825" providerId="ADAL" clId="{EF299DF9-EEA5-463B-934A-2C233E8FF282}" dt="2024-09-24T13:47:32.337" v="195" actId="1035"/>
          <ac:spMkLst>
            <pc:docMk/>
            <pc:sldMk cId="3022087995" sldId="338"/>
            <ac:spMk id="6" creationId="{00000000-0000-0000-0000-000000000000}"/>
          </ac:spMkLst>
        </pc:spChg>
        <pc:spChg chg="add mod">
          <ac:chgData name="Charlotte Bell" userId="d045411f-2136-46bd-90b3-696db0ace825" providerId="ADAL" clId="{EF299DF9-EEA5-463B-934A-2C233E8FF282}" dt="2024-09-24T13:48:27.458" v="262" actId="1076"/>
          <ac:spMkLst>
            <pc:docMk/>
            <pc:sldMk cId="3022087995" sldId="338"/>
            <ac:spMk id="7" creationId="{6F98F11B-CEE9-629D-ADBF-D5DBC782DD59}"/>
          </ac:spMkLst>
        </pc:spChg>
        <pc:spChg chg="mod">
          <ac:chgData name="Charlotte Bell" userId="d045411f-2136-46bd-90b3-696db0ace825" providerId="ADAL" clId="{EF299DF9-EEA5-463B-934A-2C233E8FF282}" dt="2024-09-24T13:47:02.406" v="181" actId="14100"/>
          <ac:spMkLst>
            <pc:docMk/>
            <pc:sldMk cId="3022087995" sldId="338"/>
            <ac:spMk id="8" creationId="{0B8E6306-90E8-9813-9BA0-2CC5DE9F6737}"/>
          </ac:spMkLst>
        </pc:spChg>
        <pc:spChg chg="del">
          <ac:chgData name="Charlotte Bell" userId="d045411f-2136-46bd-90b3-696db0ace825" providerId="ADAL" clId="{EF299DF9-EEA5-463B-934A-2C233E8FF282}" dt="2024-09-24T13:45:03.832" v="57" actId="478"/>
          <ac:spMkLst>
            <pc:docMk/>
            <pc:sldMk cId="3022087995" sldId="338"/>
            <ac:spMk id="9" creationId="{CD0E163E-D1DF-0248-F8A9-233ACA5B2E43}"/>
          </ac:spMkLst>
        </pc:spChg>
        <pc:spChg chg="del">
          <ac:chgData name="Charlotte Bell" userId="d045411f-2136-46bd-90b3-696db0ace825" providerId="ADAL" clId="{EF299DF9-EEA5-463B-934A-2C233E8FF282}" dt="2024-09-24T13:45:03.832" v="57" actId="478"/>
          <ac:spMkLst>
            <pc:docMk/>
            <pc:sldMk cId="3022087995" sldId="338"/>
            <ac:spMk id="11" creationId="{4670188B-896B-1F34-3FEA-4F59E262B7EA}"/>
          </ac:spMkLst>
        </pc:spChg>
        <pc:spChg chg="del">
          <ac:chgData name="Charlotte Bell" userId="d045411f-2136-46bd-90b3-696db0ace825" providerId="ADAL" clId="{EF299DF9-EEA5-463B-934A-2C233E8FF282}" dt="2024-09-24T13:45:03.832" v="57" actId="478"/>
          <ac:spMkLst>
            <pc:docMk/>
            <pc:sldMk cId="3022087995" sldId="338"/>
            <ac:spMk id="12" creationId="{12BD692F-629A-28EC-A6F9-7BC86D0A13F4}"/>
          </ac:spMkLst>
        </pc:spChg>
        <pc:spChg chg="mod">
          <ac:chgData name="Charlotte Bell" userId="d045411f-2136-46bd-90b3-696db0ace825" providerId="ADAL" clId="{EF299DF9-EEA5-463B-934A-2C233E8FF282}" dt="2024-09-24T13:47:16.974" v="186" actId="1037"/>
          <ac:spMkLst>
            <pc:docMk/>
            <pc:sldMk cId="3022087995" sldId="338"/>
            <ac:spMk id="16" creationId="{00000000-0000-0000-0000-000000000000}"/>
          </ac:spMkLst>
        </pc:spChg>
        <pc:spChg chg="mod">
          <ac:chgData name="Charlotte Bell" userId="d045411f-2136-46bd-90b3-696db0ace825" providerId="ADAL" clId="{EF299DF9-EEA5-463B-934A-2C233E8FF282}" dt="2024-09-24T13:48:08.122" v="256" actId="1038"/>
          <ac:spMkLst>
            <pc:docMk/>
            <pc:sldMk cId="3022087995" sldId="338"/>
            <ac:spMk id="17" creationId="{00000000-0000-0000-0000-000000000000}"/>
          </ac:spMkLst>
        </pc:spChg>
        <pc:spChg chg="mod">
          <ac:chgData name="Charlotte Bell" userId="d045411f-2136-46bd-90b3-696db0ace825" providerId="ADAL" clId="{EF299DF9-EEA5-463B-934A-2C233E8FF282}" dt="2024-09-24T13:47:11.336" v="183" actId="14100"/>
          <ac:spMkLst>
            <pc:docMk/>
            <pc:sldMk cId="3022087995" sldId="338"/>
            <ac:spMk id="34" creationId="{748C59A4-7143-3F62-62BB-DD14B39D50BA}"/>
          </ac:spMkLst>
        </pc:spChg>
      </pc:sldChg>
      <pc:sldChg chg="delSp modSp mod">
        <pc:chgData name="Charlotte Bell" userId="d045411f-2136-46bd-90b3-696db0ace825" providerId="ADAL" clId="{EF299DF9-EEA5-463B-934A-2C233E8FF282}" dt="2024-09-24T13:49:00.543" v="270" actId="14100"/>
        <pc:sldMkLst>
          <pc:docMk/>
          <pc:sldMk cId="3283085201" sldId="339"/>
        </pc:sldMkLst>
        <pc:spChg chg="mod">
          <ac:chgData name="Charlotte Bell" userId="d045411f-2136-46bd-90b3-696db0ace825" providerId="ADAL" clId="{EF299DF9-EEA5-463B-934A-2C233E8FF282}" dt="2024-09-24T13:48:53.223" v="268" actId="14100"/>
          <ac:spMkLst>
            <pc:docMk/>
            <pc:sldMk cId="3283085201" sldId="339"/>
            <ac:spMk id="2" creationId="{9691BB15-251F-0D1E-4D98-5AE5095A7831}"/>
          </ac:spMkLst>
        </pc:spChg>
        <pc:spChg chg="del">
          <ac:chgData name="Charlotte Bell" userId="d045411f-2136-46bd-90b3-696db0ace825" providerId="ADAL" clId="{EF299DF9-EEA5-463B-934A-2C233E8FF282}" dt="2024-09-24T13:48:49.259" v="267" actId="478"/>
          <ac:spMkLst>
            <pc:docMk/>
            <pc:sldMk cId="3283085201" sldId="339"/>
            <ac:spMk id="4" creationId="{87C3EFC2-8909-B6D2-956F-364F071B658F}"/>
          </ac:spMkLst>
        </pc:spChg>
        <pc:spChg chg="del">
          <ac:chgData name="Charlotte Bell" userId="d045411f-2136-46bd-90b3-696db0ace825" providerId="ADAL" clId="{EF299DF9-EEA5-463B-934A-2C233E8FF282}" dt="2024-09-24T13:48:49.259" v="267" actId="478"/>
          <ac:spMkLst>
            <pc:docMk/>
            <pc:sldMk cId="3283085201" sldId="339"/>
            <ac:spMk id="5" creationId="{7C0E5B8A-CA3C-CC46-4D4F-44AB37FA7FA1}"/>
          </ac:spMkLst>
        </pc:spChg>
        <pc:spChg chg="del">
          <ac:chgData name="Charlotte Bell" userId="d045411f-2136-46bd-90b3-696db0ace825" providerId="ADAL" clId="{EF299DF9-EEA5-463B-934A-2C233E8FF282}" dt="2024-09-24T13:48:49.259" v="267" actId="478"/>
          <ac:spMkLst>
            <pc:docMk/>
            <pc:sldMk cId="3283085201" sldId="339"/>
            <ac:spMk id="6" creationId="{00000000-0000-0000-0000-000000000000}"/>
          </ac:spMkLst>
        </pc:spChg>
        <pc:spChg chg="del">
          <ac:chgData name="Charlotte Bell" userId="d045411f-2136-46bd-90b3-696db0ace825" providerId="ADAL" clId="{EF299DF9-EEA5-463B-934A-2C233E8FF282}" dt="2024-09-24T13:48:49.259" v="267" actId="478"/>
          <ac:spMkLst>
            <pc:docMk/>
            <pc:sldMk cId="3283085201" sldId="339"/>
            <ac:spMk id="7" creationId="{6F98F11B-CEE9-629D-ADBF-D5DBC782DD59}"/>
          </ac:spMkLst>
        </pc:spChg>
        <pc:spChg chg="mod">
          <ac:chgData name="Charlotte Bell" userId="d045411f-2136-46bd-90b3-696db0ace825" providerId="ADAL" clId="{EF299DF9-EEA5-463B-934A-2C233E8FF282}" dt="2024-09-24T13:48:56.993" v="269" actId="14100"/>
          <ac:spMkLst>
            <pc:docMk/>
            <pc:sldMk cId="3283085201" sldId="339"/>
            <ac:spMk id="8" creationId="{0B8E6306-90E8-9813-9BA0-2CC5DE9F6737}"/>
          </ac:spMkLst>
        </pc:spChg>
        <pc:spChg chg="del">
          <ac:chgData name="Charlotte Bell" userId="d045411f-2136-46bd-90b3-696db0ace825" providerId="ADAL" clId="{EF299DF9-EEA5-463B-934A-2C233E8FF282}" dt="2024-09-24T13:48:49.259" v="267" actId="478"/>
          <ac:spMkLst>
            <pc:docMk/>
            <pc:sldMk cId="3283085201" sldId="339"/>
            <ac:spMk id="16" creationId="{00000000-0000-0000-0000-000000000000}"/>
          </ac:spMkLst>
        </pc:spChg>
        <pc:spChg chg="del">
          <ac:chgData name="Charlotte Bell" userId="d045411f-2136-46bd-90b3-696db0ace825" providerId="ADAL" clId="{EF299DF9-EEA5-463B-934A-2C233E8FF282}" dt="2024-09-24T13:48:49.259" v="267" actId="478"/>
          <ac:spMkLst>
            <pc:docMk/>
            <pc:sldMk cId="3283085201" sldId="339"/>
            <ac:spMk id="17" creationId="{00000000-0000-0000-0000-000000000000}"/>
          </ac:spMkLst>
        </pc:spChg>
        <pc:spChg chg="mod">
          <ac:chgData name="Charlotte Bell" userId="d045411f-2136-46bd-90b3-696db0ace825" providerId="ADAL" clId="{EF299DF9-EEA5-463B-934A-2C233E8FF282}" dt="2024-09-24T13:49:00.543" v="270" actId="14100"/>
          <ac:spMkLst>
            <pc:docMk/>
            <pc:sldMk cId="3283085201" sldId="339"/>
            <ac:spMk id="34" creationId="{748C59A4-7143-3F62-62BB-DD14B39D50BA}"/>
          </ac:spMkLst>
        </pc:spChg>
      </pc:sldChg>
      <pc:sldChg chg="addSp delSp modSp mod modAnim">
        <pc:chgData name="Charlotte Bell" userId="d045411f-2136-46bd-90b3-696db0ace825" providerId="ADAL" clId="{EF299DF9-EEA5-463B-934A-2C233E8FF282}" dt="2024-09-26T09:35:28.125" v="322"/>
        <pc:sldMkLst>
          <pc:docMk/>
          <pc:sldMk cId="3092059745" sldId="340"/>
        </pc:sldMkLst>
        <pc:spChg chg="del">
          <ac:chgData name="Charlotte Bell" userId="d045411f-2136-46bd-90b3-696db0ace825" providerId="ADAL" clId="{EF299DF9-EEA5-463B-934A-2C233E8FF282}" dt="2024-09-24T13:49:20.599" v="271" actId="478"/>
          <ac:spMkLst>
            <pc:docMk/>
            <pc:sldMk cId="3092059745" sldId="340"/>
            <ac:spMk id="4" creationId="{87C3EFC2-8909-B6D2-956F-364F071B658F}"/>
          </ac:spMkLst>
        </pc:spChg>
        <pc:spChg chg="del">
          <ac:chgData name="Charlotte Bell" userId="d045411f-2136-46bd-90b3-696db0ace825" providerId="ADAL" clId="{EF299DF9-EEA5-463B-934A-2C233E8FF282}" dt="2024-09-24T13:49:20.599" v="271" actId="478"/>
          <ac:spMkLst>
            <pc:docMk/>
            <pc:sldMk cId="3092059745" sldId="340"/>
            <ac:spMk id="6" creationId="{00000000-0000-0000-0000-000000000000}"/>
          </ac:spMkLst>
        </pc:spChg>
        <pc:spChg chg="del">
          <ac:chgData name="Charlotte Bell" userId="d045411f-2136-46bd-90b3-696db0ace825" providerId="ADAL" clId="{EF299DF9-EEA5-463B-934A-2C233E8FF282}" dt="2024-09-24T13:49:20.599" v="271" actId="478"/>
          <ac:spMkLst>
            <pc:docMk/>
            <pc:sldMk cId="3092059745" sldId="340"/>
            <ac:spMk id="7" creationId="{6F98F11B-CEE9-629D-ADBF-D5DBC782DD59}"/>
          </ac:spMkLst>
        </pc:spChg>
        <pc:spChg chg="del">
          <ac:chgData name="Charlotte Bell" userId="d045411f-2136-46bd-90b3-696db0ace825" providerId="ADAL" clId="{EF299DF9-EEA5-463B-934A-2C233E8FF282}" dt="2024-09-24T13:49:20.599" v="271" actId="478"/>
          <ac:spMkLst>
            <pc:docMk/>
            <pc:sldMk cId="3092059745" sldId="340"/>
            <ac:spMk id="8" creationId="{0B8E6306-90E8-9813-9BA0-2CC5DE9F6737}"/>
          </ac:spMkLst>
        </pc:spChg>
        <pc:spChg chg="add mod">
          <ac:chgData name="Charlotte Bell" userId="d045411f-2136-46bd-90b3-696db0ace825" providerId="ADAL" clId="{EF299DF9-EEA5-463B-934A-2C233E8FF282}" dt="2024-09-24T13:49:46.253" v="279" actId="1076"/>
          <ac:spMkLst>
            <pc:docMk/>
            <pc:sldMk cId="3092059745" sldId="340"/>
            <ac:spMk id="9" creationId="{E06A3182-6B03-851C-894D-F74C1AA044AA}"/>
          </ac:spMkLst>
        </pc:spChg>
        <pc:spChg chg="del">
          <ac:chgData name="Charlotte Bell" userId="d045411f-2136-46bd-90b3-696db0ace825" providerId="ADAL" clId="{EF299DF9-EEA5-463B-934A-2C233E8FF282}" dt="2024-09-24T13:49:20.599" v="271" actId="478"/>
          <ac:spMkLst>
            <pc:docMk/>
            <pc:sldMk cId="3092059745" sldId="340"/>
            <ac:spMk id="17" creationId="{00000000-0000-0000-0000-000000000000}"/>
          </ac:spMkLst>
        </pc:spChg>
        <pc:spChg chg="del">
          <ac:chgData name="Charlotte Bell" userId="d045411f-2136-46bd-90b3-696db0ace825" providerId="ADAL" clId="{EF299DF9-EEA5-463B-934A-2C233E8FF282}" dt="2024-09-24T13:49:20.599" v="271" actId="478"/>
          <ac:spMkLst>
            <pc:docMk/>
            <pc:sldMk cId="3092059745" sldId="340"/>
            <ac:spMk id="34" creationId="{748C59A4-7143-3F62-62BB-DD14B39D50BA}"/>
          </ac:spMkLst>
        </pc:spChg>
        <pc:grpChg chg="del">
          <ac:chgData name="Charlotte Bell" userId="d045411f-2136-46bd-90b3-696db0ace825" providerId="ADAL" clId="{EF299DF9-EEA5-463B-934A-2C233E8FF282}" dt="2024-09-24T13:49:20.599" v="271" actId="478"/>
          <ac:grpSpMkLst>
            <pc:docMk/>
            <pc:sldMk cId="3092059745" sldId="340"/>
            <ac:grpSpMk id="36" creationId="{62F5F7BA-BDB2-97B9-4339-CE77218BBBF1}"/>
          </ac:grpSpMkLst>
        </pc:grpChg>
        <pc:grpChg chg="del">
          <ac:chgData name="Charlotte Bell" userId="d045411f-2136-46bd-90b3-696db0ace825" providerId="ADAL" clId="{EF299DF9-EEA5-463B-934A-2C233E8FF282}" dt="2024-09-24T13:49:20.599" v="271" actId="478"/>
          <ac:grpSpMkLst>
            <pc:docMk/>
            <pc:sldMk cId="3092059745" sldId="340"/>
            <ac:grpSpMk id="38" creationId="{D09AA3BA-1356-9EF9-CCC7-A89046A8B001}"/>
          </ac:grpSpMkLst>
        </pc:grpChg>
      </pc:sldChg>
    </pc:docChg>
  </pc:docChgLst>
  <pc:docChgLst>
    <pc:chgData name="Rakia Alouane" userId="8d2e934c-cacf-4c8b-9bc3-dcd6b732f5d3" providerId="ADAL" clId="{653A5FA7-8568-4AD7-9DA8-F31F74C8FCDF}"/>
    <pc:docChg chg="delSld modSld">
      <pc:chgData name="Rakia Alouane" userId="8d2e934c-cacf-4c8b-9bc3-dcd6b732f5d3" providerId="ADAL" clId="{653A5FA7-8568-4AD7-9DA8-F31F74C8FCDF}" dt="2024-09-26T08:52:44.858" v="13" actId="47"/>
      <pc:docMkLst>
        <pc:docMk/>
      </pc:docMkLst>
      <pc:sldChg chg="del">
        <pc:chgData name="Rakia Alouane" userId="8d2e934c-cacf-4c8b-9bc3-dcd6b732f5d3" providerId="ADAL" clId="{653A5FA7-8568-4AD7-9DA8-F31F74C8FCDF}" dt="2024-09-26T08:52:27.864" v="11" actId="47"/>
        <pc:sldMkLst>
          <pc:docMk/>
          <pc:sldMk cId="0" sldId="262"/>
        </pc:sldMkLst>
      </pc:sldChg>
      <pc:sldChg chg="del">
        <pc:chgData name="Rakia Alouane" userId="8d2e934c-cacf-4c8b-9bc3-dcd6b732f5d3" providerId="ADAL" clId="{653A5FA7-8568-4AD7-9DA8-F31F74C8FCDF}" dt="2024-09-26T08:52:44.858" v="13" actId="47"/>
        <pc:sldMkLst>
          <pc:docMk/>
          <pc:sldMk cId="0" sldId="264"/>
        </pc:sldMkLst>
      </pc:sldChg>
      <pc:sldChg chg="del">
        <pc:chgData name="Rakia Alouane" userId="8d2e934c-cacf-4c8b-9bc3-dcd6b732f5d3" providerId="ADAL" clId="{653A5FA7-8568-4AD7-9DA8-F31F74C8FCDF}" dt="2024-09-26T08:52:31.185" v="12" actId="47"/>
        <pc:sldMkLst>
          <pc:docMk/>
          <pc:sldMk cId="0" sldId="265"/>
        </pc:sldMkLst>
      </pc:sldChg>
      <pc:sldChg chg="modSp del mod">
        <pc:chgData name="Rakia Alouane" userId="8d2e934c-cacf-4c8b-9bc3-dcd6b732f5d3" providerId="ADAL" clId="{653A5FA7-8568-4AD7-9DA8-F31F74C8FCDF}" dt="2024-09-19T11:54:47.624" v="1" actId="47"/>
        <pc:sldMkLst>
          <pc:docMk/>
          <pc:sldMk cId="0" sldId="266"/>
        </pc:sldMkLst>
        <pc:spChg chg="mod">
          <ac:chgData name="Rakia Alouane" userId="8d2e934c-cacf-4c8b-9bc3-dcd6b732f5d3" providerId="ADAL" clId="{653A5FA7-8568-4AD7-9DA8-F31F74C8FCDF}" dt="2024-09-19T11:54:42.363" v="0" actId="6549"/>
          <ac:spMkLst>
            <pc:docMk/>
            <pc:sldMk cId="0" sldId="266"/>
            <ac:spMk id="12" creationId="{00000000-0000-0000-0000-000000000000}"/>
          </ac:spMkLst>
        </pc:spChg>
      </pc:sldChg>
      <pc:sldChg chg="del">
        <pc:chgData name="Rakia Alouane" userId="8d2e934c-cacf-4c8b-9bc3-dcd6b732f5d3" providerId="ADAL" clId="{653A5FA7-8568-4AD7-9DA8-F31F74C8FCDF}" dt="2024-09-26T08:49:35.034" v="2" actId="47"/>
        <pc:sldMkLst>
          <pc:docMk/>
          <pc:sldMk cId="0" sldId="267"/>
        </pc:sldMkLst>
      </pc:sldChg>
      <pc:sldChg chg="del">
        <pc:chgData name="Rakia Alouane" userId="8d2e934c-cacf-4c8b-9bc3-dcd6b732f5d3" providerId="ADAL" clId="{653A5FA7-8568-4AD7-9DA8-F31F74C8FCDF}" dt="2024-09-26T08:49:50.121" v="3" actId="47"/>
        <pc:sldMkLst>
          <pc:docMk/>
          <pc:sldMk cId="0" sldId="268"/>
        </pc:sldMkLst>
      </pc:sldChg>
      <pc:sldChg chg="modSp mod">
        <pc:chgData name="Rakia Alouane" userId="8d2e934c-cacf-4c8b-9bc3-dcd6b732f5d3" providerId="ADAL" clId="{653A5FA7-8568-4AD7-9DA8-F31F74C8FCDF}" dt="2024-09-26T08:50:39.706" v="5" actId="14100"/>
        <pc:sldMkLst>
          <pc:docMk/>
          <pc:sldMk cId="3022087995" sldId="338"/>
        </pc:sldMkLst>
        <pc:picChg chg="mod">
          <ac:chgData name="Rakia Alouane" userId="8d2e934c-cacf-4c8b-9bc3-dcd6b732f5d3" providerId="ADAL" clId="{653A5FA7-8568-4AD7-9DA8-F31F74C8FCDF}" dt="2024-09-26T08:50:39.706" v="5" actId="14100"/>
          <ac:picMkLst>
            <pc:docMk/>
            <pc:sldMk cId="3022087995" sldId="338"/>
            <ac:picMk id="9" creationId="{F397E27E-38C1-03E0-DE2E-307E1617AC6B}"/>
          </ac:picMkLst>
        </pc:picChg>
      </pc:sldChg>
      <pc:sldChg chg="delSp modSp mod delAnim modAnim">
        <pc:chgData name="Rakia Alouane" userId="8d2e934c-cacf-4c8b-9bc3-dcd6b732f5d3" providerId="ADAL" clId="{653A5FA7-8568-4AD7-9DA8-F31F74C8FCDF}" dt="2024-09-26T08:51:49.565" v="10" actId="14100"/>
        <pc:sldMkLst>
          <pc:docMk/>
          <pc:sldMk cId="3092059745" sldId="340"/>
        </pc:sldMkLst>
        <pc:spChg chg="del mod">
          <ac:chgData name="Rakia Alouane" userId="8d2e934c-cacf-4c8b-9bc3-dcd6b732f5d3" providerId="ADAL" clId="{653A5FA7-8568-4AD7-9DA8-F31F74C8FCDF}" dt="2024-09-26T08:51:29.448" v="9"/>
          <ac:spMkLst>
            <pc:docMk/>
            <pc:sldMk cId="3092059745" sldId="340"/>
            <ac:spMk id="9" creationId="{E06A3182-6B03-851C-894D-F74C1AA044AA}"/>
          </ac:spMkLst>
        </pc:spChg>
        <pc:picChg chg="mod">
          <ac:chgData name="Rakia Alouane" userId="8d2e934c-cacf-4c8b-9bc3-dcd6b732f5d3" providerId="ADAL" clId="{653A5FA7-8568-4AD7-9DA8-F31F74C8FCDF}" dt="2024-09-26T08:51:49.565" v="10" actId="14100"/>
          <ac:picMkLst>
            <pc:docMk/>
            <pc:sldMk cId="3092059745" sldId="340"/>
            <ac:picMk id="4" creationId="{240BD61C-DE73-FF81-BCCD-73DE2787EE04}"/>
          </ac:picMkLst>
        </pc:picChg>
      </pc:sldChg>
    </pc:docChg>
  </pc:docChgLst>
  <pc:docChgLst>
    <pc:chgData name="Rakia Alouane" userId="8d2e934c-cacf-4c8b-9bc3-dcd6b732f5d3" providerId="ADAL" clId="{A522F4D4-23DF-40BC-BDDC-1CFFB309F266}"/>
    <pc:docChg chg="custSel delSld modSld">
      <pc:chgData name="Rakia Alouane" userId="8d2e934c-cacf-4c8b-9bc3-dcd6b732f5d3" providerId="ADAL" clId="{A522F4D4-23DF-40BC-BDDC-1CFFB309F266}" dt="2024-09-18T07:34:24.864" v="154" actId="1076"/>
      <pc:docMkLst>
        <pc:docMk/>
      </pc:docMkLst>
      <pc:sldChg chg="replTag">
        <pc:chgData name="Rakia Alouane" userId="8d2e934c-cacf-4c8b-9bc3-dcd6b732f5d3" providerId="ADAL" clId="{A522F4D4-23DF-40BC-BDDC-1CFFB309F266}" dt="2024-09-16T14:25:11.866" v="1"/>
        <pc:sldMkLst>
          <pc:docMk/>
          <pc:sldMk cId="0" sldId="256"/>
        </pc:sldMkLst>
      </pc:sldChg>
      <pc:sldChg chg="modSp mod modAnim replTag">
        <pc:chgData name="Rakia Alouane" userId="8d2e934c-cacf-4c8b-9bc3-dcd6b732f5d3" providerId="ADAL" clId="{A522F4D4-23DF-40BC-BDDC-1CFFB309F266}" dt="2024-09-16T14:27:38.137" v="15" actId="1076"/>
        <pc:sldMkLst>
          <pc:docMk/>
          <pc:sldMk cId="0" sldId="257"/>
        </pc:sldMkLst>
        <pc:spChg chg="mod">
          <ac:chgData name="Rakia Alouane" userId="8d2e934c-cacf-4c8b-9bc3-dcd6b732f5d3" providerId="ADAL" clId="{A522F4D4-23DF-40BC-BDDC-1CFFB309F266}" dt="2024-09-16T14:27:38.137" v="15" actId="1076"/>
          <ac:spMkLst>
            <pc:docMk/>
            <pc:sldMk cId="0" sldId="257"/>
            <ac:spMk id="3" creationId="{00000000-0000-0000-0000-000000000000}"/>
          </ac:spMkLst>
        </pc:spChg>
      </pc:sldChg>
      <pc:sldChg chg="modSp mod replTag">
        <pc:chgData name="Rakia Alouane" userId="8d2e934c-cacf-4c8b-9bc3-dcd6b732f5d3" providerId="ADAL" clId="{A522F4D4-23DF-40BC-BDDC-1CFFB309F266}" dt="2024-09-18T07:30:47.619" v="105" actId="120"/>
        <pc:sldMkLst>
          <pc:docMk/>
          <pc:sldMk cId="0" sldId="258"/>
        </pc:sldMkLst>
        <pc:spChg chg="mod">
          <ac:chgData name="Rakia Alouane" userId="8d2e934c-cacf-4c8b-9bc3-dcd6b732f5d3" providerId="ADAL" clId="{A522F4D4-23DF-40BC-BDDC-1CFFB309F266}" dt="2024-09-18T07:30:47.619" v="105" actId="120"/>
          <ac:spMkLst>
            <pc:docMk/>
            <pc:sldMk cId="0" sldId="258"/>
            <ac:spMk id="5" creationId="{00000000-0000-0000-0000-000000000000}"/>
          </ac:spMkLst>
        </pc:spChg>
      </pc:sldChg>
      <pc:sldChg chg="delSp modSp mod replTag modNotes">
        <pc:chgData name="Rakia Alouane" userId="8d2e934c-cacf-4c8b-9bc3-dcd6b732f5d3" providerId="ADAL" clId="{A522F4D4-23DF-40BC-BDDC-1CFFB309F266}" dt="2024-09-18T07:26:22.849" v="104" actId="14100"/>
        <pc:sldMkLst>
          <pc:docMk/>
          <pc:sldMk cId="0" sldId="259"/>
        </pc:sldMkLst>
        <pc:spChg chg="del">
          <ac:chgData name="Rakia Alouane" userId="8d2e934c-cacf-4c8b-9bc3-dcd6b732f5d3" providerId="ADAL" clId="{A522F4D4-23DF-40BC-BDDC-1CFFB309F266}" dt="2024-09-17T13:39:27.457" v="48" actId="478"/>
          <ac:spMkLst>
            <pc:docMk/>
            <pc:sldMk cId="0" sldId="259"/>
            <ac:spMk id="3" creationId="{00000000-0000-0000-0000-000000000000}"/>
          </ac:spMkLst>
        </pc:spChg>
        <pc:picChg chg="mod">
          <ac:chgData name="Rakia Alouane" userId="8d2e934c-cacf-4c8b-9bc3-dcd6b732f5d3" providerId="ADAL" clId="{A522F4D4-23DF-40BC-BDDC-1CFFB309F266}" dt="2024-09-18T07:26:22.849" v="104" actId="14100"/>
          <ac:picMkLst>
            <pc:docMk/>
            <pc:sldMk cId="0" sldId="259"/>
            <ac:picMk id="3" creationId="{D1124CD4-3350-31BD-A633-C6A34BA54BAF}"/>
          </ac:picMkLst>
        </pc:picChg>
      </pc:sldChg>
      <pc:sldChg chg="modSp mod replTag">
        <pc:chgData name="Rakia Alouane" userId="8d2e934c-cacf-4c8b-9bc3-dcd6b732f5d3" providerId="ADAL" clId="{A522F4D4-23DF-40BC-BDDC-1CFFB309F266}" dt="2024-09-16T14:29:49.628" v="41" actId="33524"/>
        <pc:sldMkLst>
          <pc:docMk/>
          <pc:sldMk cId="0" sldId="260"/>
        </pc:sldMkLst>
        <pc:spChg chg="mod">
          <ac:chgData name="Rakia Alouane" userId="8d2e934c-cacf-4c8b-9bc3-dcd6b732f5d3" providerId="ADAL" clId="{A522F4D4-23DF-40BC-BDDC-1CFFB309F266}" dt="2024-09-16T14:29:49.628" v="41" actId="33524"/>
          <ac:spMkLst>
            <pc:docMk/>
            <pc:sldMk cId="0" sldId="260"/>
            <ac:spMk id="8" creationId="{00000000-0000-0000-0000-000000000000}"/>
          </ac:spMkLst>
        </pc:spChg>
      </pc:sldChg>
      <pc:sldChg chg="modAnim replTag">
        <pc:chgData name="Rakia Alouane" userId="8d2e934c-cacf-4c8b-9bc3-dcd6b732f5d3" providerId="ADAL" clId="{A522F4D4-23DF-40BC-BDDC-1CFFB309F266}" dt="2024-09-16T14:30:42.225" v="42"/>
        <pc:sldMkLst>
          <pc:docMk/>
          <pc:sldMk cId="0" sldId="261"/>
        </pc:sldMkLst>
      </pc:sldChg>
      <pc:sldChg chg="addSp modSp del mod modAnim replTag">
        <pc:chgData name="Rakia Alouane" userId="8d2e934c-cacf-4c8b-9bc3-dcd6b732f5d3" providerId="ADAL" clId="{A522F4D4-23DF-40BC-BDDC-1CFFB309F266}" dt="2024-09-18T06:39:55.546" v="86" actId="47"/>
        <pc:sldMkLst>
          <pc:docMk/>
          <pc:sldMk cId="0" sldId="262"/>
        </pc:sldMkLst>
        <pc:spChg chg="mod">
          <ac:chgData name="Rakia Alouane" userId="8d2e934c-cacf-4c8b-9bc3-dcd6b732f5d3" providerId="ADAL" clId="{A522F4D4-23DF-40BC-BDDC-1CFFB309F266}" dt="2024-09-16T14:28:34.832" v="32" actId="20577"/>
          <ac:spMkLst>
            <pc:docMk/>
            <pc:sldMk cId="0" sldId="262"/>
            <ac:spMk id="5" creationId="{00000000-0000-0000-0000-000000000000}"/>
          </ac:spMkLst>
        </pc:spChg>
        <pc:spChg chg="add mod">
          <ac:chgData name="Rakia Alouane" userId="8d2e934c-cacf-4c8b-9bc3-dcd6b732f5d3" providerId="ADAL" clId="{A522F4D4-23DF-40BC-BDDC-1CFFB309F266}" dt="2024-09-16T14:28:55.005" v="35" actId="1076"/>
          <ac:spMkLst>
            <pc:docMk/>
            <pc:sldMk cId="0" sldId="262"/>
            <ac:spMk id="7" creationId="{D0DF44ED-3BF5-DFDC-E94F-431AE73C217A}"/>
          </ac:spMkLst>
        </pc:spChg>
        <pc:spChg chg="add">
          <ac:chgData name="Rakia Alouane" userId="8d2e934c-cacf-4c8b-9bc3-dcd6b732f5d3" providerId="ADAL" clId="{A522F4D4-23DF-40BC-BDDC-1CFFB309F266}" dt="2024-09-17T14:35:34.642" v="83"/>
          <ac:spMkLst>
            <pc:docMk/>
            <pc:sldMk cId="0" sldId="262"/>
            <ac:spMk id="8" creationId="{4ED00786-D428-17DB-53C7-B474B18FAFCD}"/>
          </ac:spMkLst>
        </pc:spChg>
        <pc:spChg chg="add mod">
          <ac:chgData name="Rakia Alouane" userId="8d2e934c-cacf-4c8b-9bc3-dcd6b732f5d3" providerId="ADAL" clId="{A522F4D4-23DF-40BC-BDDC-1CFFB309F266}" dt="2024-09-17T14:35:38.189" v="84"/>
          <ac:spMkLst>
            <pc:docMk/>
            <pc:sldMk cId="0" sldId="262"/>
            <ac:spMk id="9" creationId="{56EF39C9-4D5B-8D9C-694B-217C46B6444C}"/>
          </ac:spMkLst>
        </pc:spChg>
        <pc:spChg chg="add mod">
          <ac:chgData name="Rakia Alouane" userId="8d2e934c-cacf-4c8b-9bc3-dcd6b732f5d3" providerId="ADAL" clId="{A522F4D4-23DF-40BC-BDDC-1CFFB309F266}" dt="2024-09-17T14:35:41.502" v="85"/>
          <ac:spMkLst>
            <pc:docMk/>
            <pc:sldMk cId="0" sldId="262"/>
            <ac:spMk id="10" creationId="{71E49651-A570-F1E5-BFE0-139B0107E612}"/>
          </ac:spMkLst>
        </pc:spChg>
      </pc:sldChg>
      <pc:sldChg chg="addSp modSp del mod replTag">
        <pc:chgData name="Rakia Alouane" userId="8d2e934c-cacf-4c8b-9bc3-dcd6b732f5d3" providerId="ADAL" clId="{A522F4D4-23DF-40BC-BDDC-1CFFB309F266}" dt="2024-09-18T06:39:59.899" v="87" actId="47"/>
        <pc:sldMkLst>
          <pc:docMk/>
          <pc:sldMk cId="0" sldId="263"/>
        </pc:sldMkLst>
        <pc:spChg chg="mod">
          <ac:chgData name="Rakia Alouane" userId="8d2e934c-cacf-4c8b-9bc3-dcd6b732f5d3" providerId="ADAL" clId="{A522F4D4-23DF-40BC-BDDC-1CFFB309F266}" dt="2024-09-17T13:41:57.819" v="51"/>
          <ac:spMkLst>
            <pc:docMk/>
            <pc:sldMk cId="0" sldId="263"/>
            <ac:spMk id="2" creationId="{00000000-0000-0000-0000-000000000000}"/>
          </ac:spMkLst>
        </pc:spChg>
        <pc:spChg chg="add mod">
          <ac:chgData name="Rakia Alouane" userId="8d2e934c-cacf-4c8b-9bc3-dcd6b732f5d3" providerId="ADAL" clId="{A522F4D4-23DF-40BC-BDDC-1CFFB309F266}" dt="2024-09-17T14:14:31.258" v="72" actId="14100"/>
          <ac:spMkLst>
            <pc:docMk/>
            <pc:sldMk cId="0" sldId="263"/>
            <ac:spMk id="9" creationId="{8B2BBCFA-8C82-C389-3F44-52655852D528}"/>
          </ac:spMkLst>
        </pc:spChg>
        <pc:spChg chg="add mod ord">
          <ac:chgData name="Rakia Alouane" userId="8d2e934c-cacf-4c8b-9bc3-dcd6b732f5d3" providerId="ADAL" clId="{A522F4D4-23DF-40BC-BDDC-1CFFB309F266}" dt="2024-09-17T14:14:13.144" v="69" actId="207"/>
          <ac:spMkLst>
            <pc:docMk/>
            <pc:sldMk cId="0" sldId="263"/>
            <ac:spMk id="10" creationId="{E610C3BD-2B7F-182E-D3CA-136B7F1B0C69}"/>
          </ac:spMkLst>
        </pc:spChg>
        <pc:spChg chg="add mod">
          <ac:chgData name="Rakia Alouane" userId="8d2e934c-cacf-4c8b-9bc3-dcd6b732f5d3" providerId="ADAL" clId="{A522F4D4-23DF-40BC-BDDC-1CFFB309F266}" dt="2024-09-17T14:15:13.991" v="82" actId="1076"/>
          <ac:spMkLst>
            <pc:docMk/>
            <pc:sldMk cId="0" sldId="263"/>
            <ac:spMk id="11" creationId="{05C12721-6081-50C7-EBD4-B9C5BB97F9DC}"/>
          </ac:spMkLst>
        </pc:spChg>
      </pc:sldChg>
      <pc:sldChg chg="modSp del mod replTag">
        <pc:chgData name="Rakia Alouane" userId="8d2e934c-cacf-4c8b-9bc3-dcd6b732f5d3" providerId="ADAL" clId="{A522F4D4-23DF-40BC-BDDC-1CFFB309F266}" dt="2024-09-18T06:59:17.863" v="88" actId="47"/>
        <pc:sldMkLst>
          <pc:docMk/>
          <pc:sldMk cId="0" sldId="264"/>
        </pc:sldMkLst>
        <pc:spChg chg="mod">
          <ac:chgData name="Rakia Alouane" userId="8d2e934c-cacf-4c8b-9bc3-dcd6b732f5d3" providerId="ADAL" clId="{A522F4D4-23DF-40BC-BDDC-1CFFB309F266}" dt="2024-09-17T13:46:33.965" v="55" actId="1076"/>
          <ac:spMkLst>
            <pc:docMk/>
            <pc:sldMk cId="0" sldId="264"/>
            <ac:spMk id="5" creationId="{00000000-0000-0000-0000-000000000000}"/>
          </ac:spMkLst>
        </pc:spChg>
      </pc:sldChg>
      <pc:sldChg chg="replTag">
        <pc:chgData name="Rakia Alouane" userId="8d2e934c-cacf-4c8b-9bc3-dcd6b732f5d3" providerId="ADAL" clId="{A522F4D4-23DF-40BC-BDDC-1CFFB309F266}" dt="2024-09-17T13:42:37.007" v="53"/>
        <pc:sldMkLst>
          <pc:docMk/>
          <pc:sldMk cId="0" sldId="265"/>
        </pc:sldMkLst>
      </pc:sldChg>
      <pc:sldChg chg="modSp mod">
        <pc:chgData name="Rakia Alouane" userId="8d2e934c-cacf-4c8b-9bc3-dcd6b732f5d3" providerId="ADAL" clId="{A522F4D4-23DF-40BC-BDDC-1CFFB309F266}" dt="2024-09-18T07:34:24.864" v="154" actId="1076"/>
        <pc:sldMkLst>
          <pc:docMk/>
          <pc:sldMk cId="0" sldId="266"/>
        </pc:sldMkLst>
        <pc:spChg chg="mod">
          <ac:chgData name="Rakia Alouane" userId="8d2e934c-cacf-4c8b-9bc3-dcd6b732f5d3" providerId="ADAL" clId="{A522F4D4-23DF-40BC-BDDC-1CFFB309F266}" dt="2024-09-18T07:34:20.580" v="153" actId="122"/>
          <ac:spMkLst>
            <pc:docMk/>
            <pc:sldMk cId="0" sldId="266"/>
            <ac:spMk id="17" creationId="{00000000-0000-0000-0000-000000000000}"/>
          </ac:spMkLst>
        </pc:spChg>
        <pc:grpChg chg="mod">
          <ac:chgData name="Rakia Alouane" userId="8d2e934c-cacf-4c8b-9bc3-dcd6b732f5d3" providerId="ADAL" clId="{A522F4D4-23DF-40BC-BDDC-1CFFB309F266}" dt="2024-09-18T07:34:24.864" v="154" actId="1076"/>
          <ac:grpSpMkLst>
            <pc:docMk/>
            <pc:sldMk cId="0" sldId="266"/>
            <ac:grpSpMk id="9"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Omnes Semibold"/>
                <a:ea typeface="Omnes Semibold"/>
                <a:cs typeface="Omnes Semibold"/>
                <a:sym typeface="Omnes Semibold"/>
              </a:rPr>
              <a:t>This is Chester the monkey. He needs your help to complete his quest of unlocking the 10 Ways to Move More Sit Less.  To do this you will need to work together to find the missing words, solve the riddles, unscramble the pictures and answer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Omnes Semibold"/>
                <a:ea typeface="Omnes Semibold"/>
                <a:cs typeface="Omnes Semibold"/>
                <a:sym typeface="Omnes Semibold"/>
              </a:rPr>
              <a:t>Answer correctly and you will gain  a healthy   heart          that will unlock one of the 10 Ways to Move More Sit Less.</a:t>
            </a: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24464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400">
                <a:solidFill>
                  <a:srgbClr val="000000"/>
                </a:solidFill>
                <a:latin typeface="Omnes Semibold"/>
                <a:ea typeface="Omnes Semibold"/>
                <a:cs typeface="Omnes Semibold"/>
                <a:sym typeface="Omnes Semibold"/>
              </a:rPr>
              <a:t>Each week you will follow Chester’s story as he goes on a quest to find the 10 Ways to Move More Sit Less. This will follow one of our five active break themes</a:t>
            </a:r>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22070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Chester the monkey is woken up by the chirping birds outside his treehouse window. With a big yawn and a stretch, he hops out of bed and gets his school bag ready.  He can’t wait to see all his friends at school.  Before he leaves, he has time for a quick morning stretch. Chester excitedly rolls out his exercise mat, puts one foot at the top of the mat and the other close to the back. Stretching is a great way to move more and sit less. He bends his front leg and keeps the back leg straight. He opens his arms one in front, one behind. He thinks to himself this is much harder than it looks, as he wobbles from side to side. Holding this pose is all about balance, so he squeezes all the muscles in his body tightly to help him concentrate, without falling. He holds this position while taking long, deep breaths. This morning stretch will boost his mood and loosen any tight muscles.  “Goodbye Mum”, he shouts. “Have a great day Chester and don’t forget your breakfast”, his mum replies with a smile as she hands him a banana on his way out.  He eagerly scurries out of the treehouse door. He feels relaxed, focused, and ready to begin his adventure to school. With a big leap he grabs onto his first vine and swings off to school.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2009679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25BBC1-E5EB-4626-87DA-73A58947324F}" type="slidenum">
              <a:rPr lang="en-GB" smtClean="0"/>
              <a:t>6</a:t>
            </a:fld>
            <a:endParaRPr lang="en-GB"/>
          </a:p>
        </p:txBody>
      </p:sp>
    </p:spTree>
    <p:extLst>
      <p:ext uri="{BB962C8B-B14F-4D97-AF65-F5344CB8AC3E}">
        <p14:creationId xmlns:p14="http://schemas.microsoft.com/office/powerpoint/2010/main" val="73995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25BBC1-E5EB-4626-87DA-73A58947324F}" type="slidenum">
              <a:rPr lang="en-GB" smtClean="0"/>
              <a:t>7</a:t>
            </a:fld>
            <a:endParaRPr lang="en-GB"/>
          </a:p>
        </p:txBody>
      </p:sp>
    </p:spTree>
    <p:extLst>
      <p:ext uri="{BB962C8B-B14F-4D97-AF65-F5344CB8AC3E}">
        <p14:creationId xmlns:p14="http://schemas.microsoft.com/office/powerpoint/2010/main" val="995458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52289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svg"/><Relationship Id="rId5" Type="http://schemas.openxmlformats.org/officeDocument/2006/relationships/image" Target="../media/image3.png"/><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3" Type="http://schemas.microsoft.com/office/2007/relationships/media" Target="../media/media7.m4a"/><Relationship Id="rId7" Type="http://schemas.openxmlformats.org/officeDocument/2006/relationships/image" Target="../media/image5.png"/><Relationship Id="rId12"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1.png"/><Relationship Id="rId11" Type="http://schemas.openxmlformats.org/officeDocument/2006/relationships/hyperlink" Target="https://nichs.org.uk/chesters-active-breaks-main-menu/chesters-active-breaks-chill-with-chester" TargetMode="External"/><Relationship Id="rId5" Type="http://schemas.openxmlformats.org/officeDocument/2006/relationships/notesSlide" Target="../notesSlides/notesSlide7.xml"/><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m4a"/><Relationship Id="rId7" Type="http://schemas.openxmlformats.org/officeDocument/2006/relationships/image" Target="../media/image8.png"/><Relationship Id="rId12"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notesSlide" Target="../notesSlides/notesSlide1.xml"/><Relationship Id="rId10"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2.png"/><Relationship Id="rId12" Type="http://schemas.openxmlformats.org/officeDocument/2006/relationships/image" Target="../media/image11.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1.png"/><Relationship Id="rId11" Type="http://schemas.openxmlformats.org/officeDocument/2006/relationships/image" Target="../media/image16.png"/><Relationship Id="rId5" Type="http://schemas.openxmlformats.org/officeDocument/2006/relationships/notesSlide" Target="../notesSlides/notesSlide2.xml"/><Relationship Id="rId10" Type="http://schemas.openxmlformats.org/officeDocument/2006/relationships/image" Target="../media/image15.png"/><Relationship Id="rId4" Type="http://schemas.openxmlformats.org/officeDocument/2006/relationships/slideLayout" Target="../slideLayouts/slideLayout7.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17.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4.m4a"/><Relationship Id="rId7" Type="http://schemas.openxmlformats.org/officeDocument/2006/relationships/image" Target="../media/image19.png"/><Relationship Id="rId12" Type="http://schemas.openxmlformats.org/officeDocument/2006/relationships/image" Target="../media/image11.pn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notesSlide" Target="../notesSlides/notesSlide5.xml"/><Relationship Id="rId10"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5.m4a"/><Relationship Id="rId7" Type="http://schemas.openxmlformats.org/officeDocument/2006/relationships/image" Target="../media/image19.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microsoft.com/office/2007/relationships/media" Target="../media/media6.m4a"/><Relationship Id="rId21" Type="http://schemas.openxmlformats.org/officeDocument/2006/relationships/image" Target="../media/image11.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audio" Target="NULL" TargetMode="External"/><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tags" Target="../tags/tag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1.png"/><Relationship Id="rId15" Type="http://schemas.openxmlformats.org/officeDocument/2006/relationships/image" Target="../media/image33.png"/><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slideLayout" Target="../slideLayouts/slideLayout7.xml"/><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0.jpeg"/><Relationship Id="rId5" Type="http://schemas.openxmlformats.org/officeDocument/2006/relationships/image" Target="../media/image2.png"/><Relationship Id="rId4" Type="http://schemas.openxmlformats.org/officeDocument/2006/relationships/image" Target="../media/image39.pn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4" name="Freeform 4"/>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a:solidFill>
                  <a:srgbClr val="E41B13"/>
                </a:solidFill>
                <a:latin typeface="Omnes Bold"/>
                <a:ea typeface="Omnes Bold"/>
                <a:cs typeface="Omnes Bold"/>
                <a:sym typeface="Omnes Bold"/>
              </a:rPr>
              <a:t>Chester’s Active Quest: Week 1</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9">
              <a:extLst>
                <a:ext uri="{BEBA8EAE-BF5A-486C-A8C5-ECC9F3942E4B}">
                  <a14:imgProps xmlns:a14="http://schemas.microsoft.com/office/drawing/2010/main">
                    <a14:imgLayer r:embed="rId10">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8502"/>
    </mc:Choice>
    <mc:Fallback>
      <p:transition spd="slow" advTm="5850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a:off x="3075867" y="3294984"/>
            <a:ext cx="2742276" cy="5063564"/>
          </a:xfrm>
          <a:custGeom>
            <a:avLst/>
            <a:gdLst/>
            <a:ahLst/>
            <a:cxnLst/>
            <a:rect l="l" t="t" r="r" b="b"/>
            <a:pathLst>
              <a:path w="2742276" h="5063564">
                <a:moveTo>
                  <a:pt x="0" y="0"/>
                </a:moveTo>
                <a:lnTo>
                  <a:pt x="2742276" y="0"/>
                </a:lnTo>
                <a:lnTo>
                  <a:pt x="2742276" y="5063564"/>
                </a:lnTo>
                <a:lnTo>
                  <a:pt x="0" y="5063564"/>
                </a:lnTo>
                <a:lnTo>
                  <a:pt x="0" y="0"/>
                </a:lnTo>
                <a:close/>
              </a:path>
            </a:pathLst>
          </a:custGeom>
          <a:blipFill>
            <a:blip r:embed="rId9"/>
            <a:stretch>
              <a:fillRect t="-1396" r="-2959" b="-1396"/>
            </a:stretch>
          </a:blipFill>
        </p:spPr>
        <p:txBody>
          <a:bodyPr/>
          <a:lstStyle/>
          <a:p>
            <a:endParaRPr lang="en-GB"/>
          </a:p>
        </p:txBody>
      </p:sp>
      <p:sp>
        <p:nvSpPr>
          <p:cNvPr id="7" name="TextBox 7"/>
          <p:cNvSpPr txBox="1"/>
          <p:nvPr/>
        </p:nvSpPr>
        <p:spPr>
          <a:xfrm>
            <a:off x="8056478" y="3878020"/>
            <a:ext cx="7580992" cy="3527370"/>
          </a:xfrm>
          <a:prstGeom prst="rect">
            <a:avLst/>
          </a:prstGeom>
        </p:spPr>
        <p:txBody>
          <a:bodyPr lIns="0" tIns="0" rIns="0" bIns="0" rtlCol="0" anchor="t">
            <a:spAutoFit/>
          </a:bodyPr>
          <a:lstStyle/>
          <a:p>
            <a:pPr algn="l">
              <a:lnSpc>
                <a:spcPts val="5603"/>
              </a:lnSpc>
            </a:pPr>
            <a:r>
              <a:rPr lang="en-US" sz="4002">
                <a:solidFill>
                  <a:srgbClr val="000000"/>
                </a:solidFill>
                <a:latin typeface="Omnes Semibold"/>
                <a:ea typeface="Omnes Semibold"/>
                <a:cs typeface="Omnes Semibold"/>
                <a:sym typeface="Omnes Semibold"/>
              </a:rPr>
              <a:t>Stretching can: </a:t>
            </a:r>
          </a:p>
          <a:p>
            <a:pPr marL="864069" lvl="1" indent="-432035" algn="l">
              <a:lnSpc>
                <a:spcPts val="5603"/>
              </a:lnSpc>
              <a:buFont typeface="Arial"/>
              <a:buChar char="•"/>
            </a:pPr>
            <a:r>
              <a:rPr lang="en-US" sz="4002">
                <a:solidFill>
                  <a:srgbClr val="000000"/>
                </a:solidFill>
                <a:latin typeface="Omnes Semibold"/>
                <a:ea typeface="Omnes Semibold"/>
                <a:cs typeface="Omnes Semibold"/>
                <a:sym typeface="Omnes Semibold"/>
              </a:rPr>
              <a:t> Make you feel more relaxed</a:t>
            </a:r>
          </a:p>
          <a:p>
            <a:pPr marL="864069" lvl="1" indent="-432035" algn="l">
              <a:lnSpc>
                <a:spcPts val="5603"/>
              </a:lnSpc>
              <a:buFont typeface="Arial"/>
              <a:buChar char="•"/>
            </a:pPr>
            <a:r>
              <a:rPr lang="en-US" sz="4002">
                <a:solidFill>
                  <a:srgbClr val="000000"/>
                </a:solidFill>
                <a:latin typeface="Omnes Semibold"/>
                <a:ea typeface="Omnes Semibold"/>
                <a:cs typeface="Omnes Semibold"/>
                <a:sym typeface="Omnes Semibold"/>
              </a:rPr>
              <a:t>Boost your mood</a:t>
            </a:r>
          </a:p>
          <a:p>
            <a:pPr marL="864069" lvl="1" indent="-432035" algn="l">
              <a:lnSpc>
                <a:spcPts val="5603"/>
              </a:lnSpc>
              <a:buFont typeface="Arial"/>
              <a:buChar char="•"/>
            </a:pPr>
            <a:r>
              <a:rPr lang="en-US" sz="4002">
                <a:solidFill>
                  <a:srgbClr val="000000"/>
                </a:solidFill>
                <a:latin typeface="Omnes Semibold"/>
                <a:ea typeface="Omnes Semibold"/>
                <a:cs typeface="Omnes Semibold"/>
                <a:sym typeface="Omnes Semibold"/>
              </a:rPr>
              <a:t>Help with sore muscles</a:t>
            </a:r>
          </a:p>
          <a:p>
            <a:pPr algn="l">
              <a:lnSpc>
                <a:spcPts val="5603"/>
              </a:lnSpc>
            </a:pPr>
            <a:r>
              <a:rPr lang="en-US" sz="4002">
                <a:solidFill>
                  <a:srgbClr val="000000"/>
                </a:solidFill>
                <a:latin typeface="Omnes Semibold"/>
                <a:ea typeface="Omnes Semibold"/>
                <a:cs typeface="Omnes Semibold"/>
                <a:sym typeface="Omnes Semibold"/>
              </a:rPr>
              <a:t>  </a:t>
            </a:r>
          </a:p>
        </p:txBody>
      </p:sp>
      <p:sp>
        <p:nvSpPr>
          <p:cNvPr id="9" name="TextBox 3">
            <a:extLst>
              <a:ext uri="{FF2B5EF4-FFF2-40B4-BE49-F238E27FC236}">
                <a16:creationId xmlns:a16="http://schemas.microsoft.com/office/drawing/2014/main" id="{5951579B-56FB-74BD-4577-9C3490FB17F9}"/>
              </a:ext>
            </a:extLst>
          </p:cNvPr>
          <p:cNvSpPr txBox="1"/>
          <p:nvPr/>
        </p:nvSpPr>
        <p:spPr>
          <a:xfrm>
            <a:off x="641416" y="1460420"/>
            <a:ext cx="17005168" cy="1803391"/>
          </a:xfrm>
          <a:prstGeom prst="rect">
            <a:avLst/>
          </a:prstGeom>
        </p:spPr>
        <p:txBody>
          <a:bodyPr lIns="0" tIns="0" rIns="0" bIns="0" rtlCol="0" anchor="t">
            <a:spAutoFit/>
          </a:bodyPr>
          <a:lstStyle/>
          <a:p>
            <a:pPr algn="ctr">
              <a:lnSpc>
                <a:spcPts val="14000"/>
              </a:lnSpc>
              <a:spcBef>
                <a:spcPct val="0"/>
              </a:spcBef>
            </a:pPr>
            <a:r>
              <a:rPr lang="en-US" sz="10000">
                <a:solidFill>
                  <a:srgbClr val="E41B13"/>
                </a:solidFill>
                <a:latin typeface="Omnes Bold"/>
                <a:ea typeface="Omnes Bold"/>
                <a:cs typeface="Omnes Bold"/>
                <a:sym typeface="Omnes Bold"/>
              </a:rPr>
              <a:t>Chill with Chester </a:t>
            </a:r>
          </a:p>
        </p:txBody>
      </p:sp>
      <p:pic>
        <p:nvPicPr>
          <p:cNvPr id="8" name="Recorded Sound">
            <a:hlinkClick r:id="" action="ppaction://media"/>
            <a:extLst>
              <a:ext uri="{FF2B5EF4-FFF2-40B4-BE49-F238E27FC236}">
                <a16:creationId xmlns:a16="http://schemas.microsoft.com/office/drawing/2014/main" id="{A3C1EA9D-F210-4744-B941-1529B6932253}"/>
              </a:ext>
            </a:extLst>
          </p:cNvPr>
          <p:cNvPicPr>
            <a:picLocks noChangeAspect="1"/>
          </p:cNvPicPr>
          <p:nvPr>
            <a:audioFile r:link="rId2"/>
            <p:extLst>
              <p:ext uri="{DAA4B4D4-6D71-4841-9C94-3DE7FCFB9230}">
                <p14:media xmlns:p14="http://schemas.microsoft.com/office/powerpoint/2010/main" r:embed="rId3">
                  <p14:trim end="1525.3265"/>
                </p14:media>
              </p:ext>
            </p:extLst>
          </p:nvPr>
        </p:nvPicPr>
        <p:blipFill>
          <a:blip r:embed="rId10"/>
          <a:stretch>
            <a:fillRect/>
          </a:stretch>
        </p:blipFill>
        <p:spPr>
          <a:xfrm>
            <a:off x="15153806" y="8889733"/>
            <a:ext cx="967328" cy="967328"/>
          </a:xfrm>
          <a:prstGeom prst="rect">
            <a:avLst/>
          </a:prstGeom>
        </p:spPr>
      </p:pic>
      <p:sp>
        <p:nvSpPr>
          <p:cNvPr id="6" name="TextBox 3">
            <a:extLst>
              <a:ext uri="{FF2B5EF4-FFF2-40B4-BE49-F238E27FC236}">
                <a16:creationId xmlns:a16="http://schemas.microsoft.com/office/drawing/2014/main" id="{923963A1-7799-2E83-893F-11ECE3B945D1}"/>
              </a:ext>
            </a:extLst>
          </p:cNvPr>
          <p:cNvSpPr txBox="1"/>
          <p:nvPr/>
        </p:nvSpPr>
        <p:spPr>
          <a:xfrm>
            <a:off x="7780006" y="7046317"/>
            <a:ext cx="7117009" cy="718145"/>
          </a:xfrm>
          <a:prstGeom prst="rect">
            <a:avLst/>
          </a:prstGeom>
        </p:spPr>
        <p:txBody>
          <a:bodyPr wrap="square" lIns="0" tIns="0" rIns="0" bIns="0" rtlCol="0" anchor="t">
            <a:spAutoFit/>
          </a:bodyPr>
          <a:lstStyle/>
          <a:p>
            <a:pPr algn="ctr">
              <a:lnSpc>
                <a:spcPts val="5599"/>
              </a:lnSpc>
              <a:spcBef>
                <a:spcPct val="0"/>
              </a:spcBef>
            </a:pPr>
            <a:r>
              <a:rPr lang="en-US" sz="3999">
                <a:solidFill>
                  <a:srgbClr val="000000"/>
                </a:solidFill>
                <a:latin typeface="Omnes Semibold"/>
                <a:ea typeface="Omnes Semibold"/>
                <a:cs typeface="Omnes Semibold"/>
                <a:sym typeface="Omnes Semibold"/>
              </a:rPr>
              <a:t>Why not try </a:t>
            </a:r>
            <a:r>
              <a:rPr lang="en-US" sz="3999">
                <a:solidFill>
                  <a:srgbClr val="000000"/>
                </a:solidFill>
                <a:latin typeface="Omnes Semibold"/>
                <a:ea typeface="Omnes Semibold"/>
                <a:cs typeface="Omnes Semibold"/>
                <a:sym typeface="Omnes Semibold"/>
                <a:hlinkClick r:id="rId11"/>
              </a:rPr>
              <a:t>Chill with Chester</a:t>
            </a:r>
            <a:endParaRPr lang="en-US" sz="3999">
              <a:solidFill>
                <a:srgbClr val="000000"/>
              </a:solidFill>
              <a:latin typeface="Omnes Semibold"/>
              <a:ea typeface="Omnes Semibold"/>
              <a:cs typeface="Omnes Semibold"/>
              <a:sym typeface="Omnes Semibold"/>
            </a:endParaRPr>
          </a:p>
        </p:txBody>
      </p:sp>
      <p:sp>
        <p:nvSpPr>
          <p:cNvPr id="10" name="Freeform 4">
            <a:extLst>
              <a:ext uri="{FF2B5EF4-FFF2-40B4-BE49-F238E27FC236}">
                <a16:creationId xmlns:a16="http://schemas.microsoft.com/office/drawing/2014/main" id="{CC34AE62-D6F8-8089-E6D4-FAA8573606D8}"/>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2"/>
            <a:stretch>
              <a:fillRect/>
            </a:stretch>
          </a:blipFill>
        </p:spPr>
        <p:txBody>
          <a:bodyPr/>
          <a:lstStyle/>
          <a:p>
            <a:endParaRPr lang="en-GB"/>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4047026" y="2683917"/>
            <a:ext cx="7053298" cy="5114269"/>
          </a:xfrm>
          <a:custGeom>
            <a:avLst/>
            <a:gdLst/>
            <a:ahLst/>
            <a:cxnLst/>
            <a:rect l="l" t="t" r="r" b="b"/>
            <a:pathLst>
              <a:path w="7330621" h="5223067">
                <a:moveTo>
                  <a:pt x="0" y="0"/>
                </a:moveTo>
                <a:lnTo>
                  <a:pt x="7330621" y="0"/>
                </a:lnTo>
                <a:lnTo>
                  <a:pt x="7330621" y="5223067"/>
                </a:lnTo>
                <a:lnTo>
                  <a:pt x="0" y="5223067"/>
                </a:lnTo>
                <a:lnTo>
                  <a:pt x="0" y="0"/>
                </a:lnTo>
                <a:close/>
              </a:path>
            </a:pathLst>
          </a:custGeom>
          <a:blipFill>
            <a:blip r:embed="rId7"/>
            <a:stretch>
              <a:fillRect/>
            </a:stretch>
          </a:blipFill>
        </p:spPr>
        <p:txBody>
          <a:bodyPr/>
          <a:lstStyle/>
          <a:p>
            <a:endParaRPr lang="en-GB"/>
          </a:p>
        </p:txBody>
      </p:sp>
      <p:sp>
        <p:nvSpPr>
          <p:cNvPr id="5" name="Freeform 5"/>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TextBox 8"/>
          <p:cNvSpPr txBox="1"/>
          <p:nvPr/>
        </p:nvSpPr>
        <p:spPr>
          <a:xfrm>
            <a:off x="15103297" y="2058555"/>
            <a:ext cx="2192453" cy="1628775"/>
          </a:xfrm>
          <a:prstGeom prst="rect">
            <a:avLst/>
          </a:prstGeom>
        </p:spPr>
        <p:txBody>
          <a:bodyPr lIns="0" tIns="0" rIns="0" bIns="0" rtlCol="0" anchor="t">
            <a:spAutoFit/>
          </a:bodyPr>
          <a:lstStyle/>
          <a:p>
            <a:pPr algn="ctr">
              <a:lnSpc>
                <a:spcPts val="4200"/>
              </a:lnSpc>
            </a:pPr>
            <a:r>
              <a:rPr lang="en-US" sz="3000">
                <a:solidFill>
                  <a:srgbClr val="000000"/>
                </a:solidFill>
                <a:latin typeface="Omnes Semibold"/>
                <a:ea typeface="Omnes Semibold"/>
                <a:cs typeface="Omnes Semibold"/>
                <a:sym typeface="Omnes Semibold"/>
              </a:rPr>
              <a:t>“What are we waiting for, let’s go!”</a:t>
            </a:r>
          </a:p>
        </p:txBody>
      </p:sp>
      <p:pic>
        <p:nvPicPr>
          <p:cNvPr id="11" name="Picture 10">
            <a:extLst>
              <a:ext uri="{FF2B5EF4-FFF2-40B4-BE49-F238E27FC236}">
                <a16:creationId xmlns:a16="http://schemas.microsoft.com/office/drawing/2014/main" id="{2838260F-E072-DE7C-9780-9250B1A14329}"/>
              </a:ext>
            </a:extLst>
          </p:cNvPr>
          <p:cNvPicPr>
            <a:picLocks noChangeAspect="1"/>
          </p:cNvPicPr>
          <p:nvPr/>
        </p:nvPicPr>
        <p:blipFill rotWithShape="1">
          <a:blip r:embed="rId10">
            <a:extLst>
              <a:ext uri="{28A0092B-C50C-407E-A947-70E740481C1C}">
                <a14:useLocalDpi xmlns:a14="http://schemas.microsoft.com/office/drawing/2010/main" val="0"/>
              </a:ext>
            </a:extLst>
          </a:blip>
          <a:srcRect r="89277" b="10177"/>
          <a:stretch/>
        </p:blipFill>
        <p:spPr>
          <a:xfrm>
            <a:off x="6711024" y="7523097"/>
            <a:ext cx="1105003" cy="789694"/>
          </a:xfrm>
          <a:prstGeom prst="rect">
            <a:avLst/>
          </a:prstGeom>
        </p:spPr>
      </p:pic>
      <p:pic>
        <p:nvPicPr>
          <p:cNvPr id="7" name="Recorded Sound">
            <a:hlinkClick r:id="" action="ppaction://media"/>
            <a:extLst>
              <a:ext uri="{FF2B5EF4-FFF2-40B4-BE49-F238E27FC236}">
                <a16:creationId xmlns:a16="http://schemas.microsoft.com/office/drawing/2014/main" id="{0B83A294-2DD6-D503-9476-7949FD86AAA2}"/>
              </a:ext>
            </a:extLst>
          </p:cNvPr>
          <p:cNvPicPr>
            <a:picLocks noChangeAspect="1"/>
          </p:cNvPicPr>
          <p:nvPr>
            <a:audioFile r:link="rId2"/>
            <p:extLst>
              <p:ext uri="{DAA4B4D4-6D71-4841-9C94-3DE7FCFB9230}">
                <p14:media xmlns:p14="http://schemas.microsoft.com/office/powerpoint/2010/main" r:embed="rId3">
                  <p14:trim st="2494" end="1782.7959"/>
                </p14:media>
              </p:ext>
            </p:extLst>
          </p:nvPr>
        </p:nvPicPr>
        <p:blipFill>
          <a:blip r:embed="rId11"/>
          <a:stretch>
            <a:fillRect/>
          </a:stretch>
        </p:blipFill>
        <p:spPr>
          <a:xfrm>
            <a:off x="15242275" y="8941411"/>
            <a:ext cx="923796" cy="923796"/>
          </a:xfrm>
          <a:prstGeom prst="rect">
            <a:avLst/>
          </a:prstGeom>
        </p:spPr>
      </p:pic>
      <p:sp>
        <p:nvSpPr>
          <p:cNvPr id="13" name="TextBox 8">
            <a:extLst>
              <a:ext uri="{FF2B5EF4-FFF2-40B4-BE49-F238E27FC236}">
                <a16:creationId xmlns:a16="http://schemas.microsoft.com/office/drawing/2014/main" id="{B997A245-2C78-B76D-729F-250C9B5A8505}"/>
              </a:ext>
            </a:extLst>
          </p:cNvPr>
          <p:cNvSpPr txBox="1"/>
          <p:nvPr/>
        </p:nvSpPr>
        <p:spPr>
          <a:xfrm>
            <a:off x="1753168" y="7716474"/>
            <a:ext cx="13738878" cy="596317"/>
          </a:xfrm>
          <a:prstGeom prst="rect">
            <a:avLst/>
          </a:prstGeom>
        </p:spPr>
        <p:txBody>
          <a:bodyPr wrap="square" lIns="0" tIns="0" rIns="0" bIns="0" rtlCol="0" anchor="t">
            <a:spAutoFit/>
          </a:bodyPr>
          <a:lstStyle/>
          <a:p>
            <a:pPr>
              <a:lnSpc>
                <a:spcPts val="4200"/>
              </a:lnSpc>
            </a:pPr>
            <a:r>
              <a:rPr lang="en-US" sz="5000">
                <a:solidFill>
                  <a:srgbClr val="000000"/>
                </a:solidFill>
                <a:latin typeface="Omnes Semibold"/>
                <a:ea typeface="Omnes Semibold"/>
                <a:cs typeface="Omnes Semibold"/>
                <a:sym typeface="Omnes Semibold"/>
              </a:rPr>
              <a:t>Collect a healthy              to complete the Quest </a:t>
            </a:r>
          </a:p>
        </p:txBody>
      </p:sp>
      <p:sp>
        <p:nvSpPr>
          <p:cNvPr id="9" name="Thought Bubble: Cloud 8">
            <a:extLst>
              <a:ext uri="{FF2B5EF4-FFF2-40B4-BE49-F238E27FC236}">
                <a16:creationId xmlns:a16="http://schemas.microsoft.com/office/drawing/2014/main" id="{5F8C8B4A-B9C8-29F4-CD0C-E47CE4398CAB}"/>
              </a:ext>
            </a:extLst>
          </p:cNvPr>
          <p:cNvSpPr/>
          <p:nvPr/>
        </p:nvSpPr>
        <p:spPr>
          <a:xfrm rot="1462229">
            <a:off x="14142558" y="1559605"/>
            <a:ext cx="4047026" cy="2846312"/>
          </a:xfrm>
          <a:prstGeom prst="cloudCallout">
            <a:avLst>
              <a:gd name="adj1" fmla="val -33965"/>
              <a:gd name="adj2" fmla="val 77905"/>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4">
            <a:extLst>
              <a:ext uri="{FF2B5EF4-FFF2-40B4-BE49-F238E27FC236}">
                <a16:creationId xmlns:a16="http://schemas.microsoft.com/office/drawing/2014/main" id="{F7AFE5FD-1060-5E9E-AE82-6C91A105C3C7}"/>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2"/>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716"/>
    </mc:Choice>
    <mc:Fallback>
      <p:transition spd="slow" advTm="87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par>
                                <p:cTn id="7" presetID="1" presetClass="entr" presetSubtype="0" fill="hold" grpId="0" nodeType="withEffect">
                                  <p:stCondLst>
                                    <p:cond delay="175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175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0"/>
                            </p:stCondLst>
                            <p:childTnLst>
                              <p:par>
                                <p:cTn id="18" presetID="1" presetClass="mediacall" presetSubtype="0" fill="hold" nodeType="afterEffect">
                                  <p:stCondLst>
                                    <p:cond delay="0"/>
                                  </p:stCondLst>
                                  <p:childTnLst>
                                    <p:cmd type="call" cmd="playFrom(0.0)">
                                      <p:cBhvr>
                                        <p:cTn id="19" dur="236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childTnLst>
        </p:cTn>
      </p:par>
    </p:tnLst>
    <p:bldLst>
      <p:bldP spid="4" grpId="0" animBg="1"/>
      <p:bldP spid="8" grpId="0"/>
      <p:bldP spid="13"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5" name="TextBox 5"/>
          <p:cNvSpPr txBox="1"/>
          <p:nvPr/>
        </p:nvSpPr>
        <p:spPr>
          <a:xfrm>
            <a:off x="139948" y="2421260"/>
            <a:ext cx="18148052" cy="6899453"/>
          </a:xfrm>
          <a:prstGeom prst="rect">
            <a:avLst/>
          </a:prstGeom>
        </p:spPr>
        <p:txBody>
          <a:bodyPr wrap="square" lIns="0" tIns="0" rIns="0" bIns="0" rtlCol="0" anchor="t">
            <a:spAutoFit/>
          </a:bodyPr>
          <a:lstStyle/>
          <a:p>
            <a:pPr algn="ctr">
              <a:lnSpc>
                <a:spcPts val="5603"/>
              </a:lnSpc>
            </a:pPr>
            <a:r>
              <a:rPr lang="en-US" sz="4002">
                <a:solidFill>
                  <a:srgbClr val="000000"/>
                </a:solidFill>
                <a:latin typeface="Omnes Semibold"/>
                <a:ea typeface="Omnes Semibold"/>
                <a:cs typeface="Omnes Semibold"/>
                <a:sym typeface="Omnes Semibold"/>
              </a:rPr>
              <a:t>Chester’s five active break themes: </a:t>
            </a:r>
          </a:p>
          <a:p>
            <a:pPr marL="864069" lvl="1" indent="-432035" algn="ctr">
              <a:lnSpc>
                <a:spcPts val="8004"/>
              </a:lnSpc>
              <a:buFont typeface="Arial"/>
              <a:buChar char="•"/>
            </a:pPr>
            <a:r>
              <a:rPr lang="en-US" sz="4002">
                <a:solidFill>
                  <a:srgbClr val="E41B13"/>
                </a:solidFill>
                <a:latin typeface="Omnes Semibold"/>
                <a:ea typeface="Omnes Semibold"/>
                <a:cs typeface="Omnes Semibold"/>
                <a:sym typeface="Omnes Semibold"/>
              </a:rPr>
              <a:t>Chill with Chester</a:t>
            </a:r>
          </a:p>
          <a:p>
            <a:pPr marL="864069" lvl="1" indent="-432035" algn="ctr">
              <a:lnSpc>
                <a:spcPts val="8004"/>
              </a:lnSpc>
              <a:buFont typeface="Arial"/>
              <a:buChar char="•"/>
            </a:pPr>
            <a:r>
              <a:rPr lang="en-US" sz="4002">
                <a:solidFill>
                  <a:srgbClr val="E41B13"/>
                </a:solidFill>
                <a:latin typeface="Omnes Semibold"/>
                <a:ea typeface="Omnes Semibold"/>
                <a:cs typeface="Omnes Semibold"/>
                <a:sym typeface="Omnes Semibold"/>
              </a:rPr>
              <a:t>Lively Lesson </a:t>
            </a:r>
          </a:p>
          <a:p>
            <a:pPr marL="972079" lvl="1" indent="-486040" algn="ctr">
              <a:lnSpc>
                <a:spcPts val="9004"/>
              </a:lnSpc>
              <a:buFont typeface="Arial"/>
              <a:buChar char="•"/>
            </a:pPr>
            <a:r>
              <a:rPr lang="en-US" sz="4000">
                <a:solidFill>
                  <a:srgbClr val="E41B13"/>
                </a:solidFill>
                <a:latin typeface="Omnes Semibold"/>
                <a:ea typeface="Omnes Semibold"/>
                <a:cs typeface="Omnes Semibold"/>
                <a:sym typeface="Omnes Semibold"/>
              </a:rPr>
              <a:t>Monkey Madness   </a:t>
            </a:r>
          </a:p>
          <a:p>
            <a:pPr marL="864069" lvl="1" indent="-432035" algn="ctr">
              <a:lnSpc>
                <a:spcPts val="8004"/>
              </a:lnSpc>
              <a:buFont typeface="Arial"/>
              <a:buChar char="•"/>
            </a:pPr>
            <a:r>
              <a:rPr lang="en-US" sz="4002">
                <a:solidFill>
                  <a:srgbClr val="E41B13"/>
                </a:solidFill>
                <a:latin typeface="Omnes Semibold"/>
                <a:ea typeface="Omnes Semibold"/>
                <a:cs typeface="Omnes Semibold"/>
                <a:sym typeface="Omnes Semibold"/>
              </a:rPr>
              <a:t>Brain Break</a:t>
            </a:r>
          </a:p>
          <a:p>
            <a:pPr marL="864069" lvl="1" indent="-432035" algn="ctr">
              <a:lnSpc>
                <a:spcPts val="8004"/>
              </a:lnSpc>
              <a:buFont typeface="Arial"/>
              <a:buChar char="•"/>
            </a:pPr>
            <a:r>
              <a:rPr lang="en-US" sz="4002">
                <a:solidFill>
                  <a:srgbClr val="E41B13"/>
                </a:solidFill>
                <a:latin typeface="Omnes Semibold"/>
                <a:ea typeface="Omnes Semibold"/>
                <a:cs typeface="Omnes Semibold"/>
                <a:sym typeface="Omnes Semibold"/>
              </a:rPr>
              <a:t>Cardio Booster</a:t>
            </a:r>
          </a:p>
          <a:p>
            <a:pPr algn="ctr">
              <a:lnSpc>
                <a:spcPts val="8004"/>
              </a:lnSpc>
            </a:pPr>
            <a:endParaRPr lang="en-US" sz="4002">
              <a:solidFill>
                <a:srgbClr val="E41B13"/>
              </a:solidFill>
              <a:latin typeface="Omnes Semibold"/>
              <a:ea typeface="Omnes Semibold"/>
              <a:cs typeface="Omnes Semibold"/>
              <a:sym typeface="Omnes Semibold"/>
            </a:endParaRPr>
          </a:p>
        </p:txBody>
      </p:sp>
      <p:sp>
        <p:nvSpPr>
          <p:cNvPr id="6" name="Freeform 6"/>
          <p:cNvSpPr/>
          <p:nvPr/>
        </p:nvSpPr>
        <p:spPr>
          <a:xfrm>
            <a:off x="12073821" y="3172991"/>
            <a:ext cx="609868" cy="1124286"/>
          </a:xfrm>
          <a:custGeom>
            <a:avLst/>
            <a:gdLst/>
            <a:ahLst/>
            <a:cxnLst/>
            <a:rect l="l" t="t" r="r" b="b"/>
            <a:pathLst>
              <a:path w="609868" h="1124286">
                <a:moveTo>
                  <a:pt x="0" y="0"/>
                </a:moveTo>
                <a:lnTo>
                  <a:pt x="609867" y="0"/>
                </a:lnTo>
                <a:lnTo>
                  <a:pt x="609867" y="1124286"/>
                </a:lnTo>
                <a:lnTo>
                  <a:pt x="0" y="1124286"/>
                </a:lnTo>
                <a:lnTo>
                  <a:pt x="0" y="0"/>
                </a:lnTo>
                <a:close/>
              </a:path>
            </a:pathLst>
          </a:custGeom>
          <a:blipFill>
            <a:blip r:embed="rId7"/>
            <a:stretch>
              <a:fillRect/>
            </a:stretch>
          </a:blipFill>
        </p:spPr>
        <p:txBody>
          <a:bodyPr/>
          <a:lstStyle/>
          <a:p>
            <a:endParaRPr lang="en-GB"/>
          </a:p>
        </p:txBody>
      </p:sp>
      <p:sp>
        <p:nvSpPr>
          <p:cNvPr id="7" name="Freeform 7"/>
          <p:cNvSpPr/>
          <p:nvPr/>
        </p:nvSpPr>
        <p:spPr>
          <a:xfrm>
            <a:off x="6214180" y="4252084"/>
            <a:ext cx="956378" cy="1086199"/>
          </a:xfrm>
          <a:custGeom>
            <a:avLst/>
            <a:gdLst/>
            <a:ahLst/>
            <a:cxnLst/>
            <a:rect l="l" t="t" r="r" b="b"/>
            <a:pathLst>
              <a:path w="956378" h="1086199">
                <a:moveTo>
                  <a:pt x="0" y="0"/>
                </a:moveTo>
                <a:lnTo>
                  <a:pt x="956379" y="0"/>
                </a:lnTo>
                <a:lnTo>
                  <a:pt x="956379" y="1086199"/>
                </a:lnTo>
                <a:lnTo>
                  <a:pt x="0" y="1086199"/>
                </a:lnTo>
                <a:lnTo>
                  <a:pt x="0" y="0"/>
                </a:lnTo>
                <a:close/>
              </a:path>
            </a:pathLst>
          </a:custGeom>
          <a:blipFill>
            <a:blip r:embed="rId8"/>
            <a:stretch>
              <a:fillRect/>
            </a:stretch>
          </a:blipFill>
        </p:spPr>
        <p:txBody>
          <a:bodyPr/>
          <a:lstStyle/>
          <a:p>
            <a:endParaRPr lang="en-GB"/>
          </a:p>
        </p:txBody>
      </p:sp>
      <p:sp>
        <p:nvSpPr>
          <p:cNvPr id="8" name="Freeform 8"/>
          <p:cNvSpPr/>
          <p:nvPr/>
        </p:nvSpPr>
        <p:spPr>
          <a:xfrm>
            <a:off x="11954541" y="5338283"/>
            <a:ext cx="848427" cy="1023430"/>
          </a:xfrm>
          <a:custGeom>
            <a:avLst/>
            <a:gdLst/>
            <a:ahLst/>
            <a:cxnLst/>
            <a:rect l="l" t="t" r="r" b="b"/>
            <a:pathLst>
              <a:path w="848427" h="1023430">
                <a:moveTo>
                  <a:pt x="0" y="0"/>
                </a:moveTo>
                <a:lnTo>
                  <a:pt x="848426" y="0"/>
                </a:lnTo>
                <a:lnTo>
                  <a:pt x="848426" y="1023430"/>
                </a:lnTo>
                <a:lnTo>
                  <a:pt x="0" y="1023430"/>
                </a:lnTo>
                <a:lnTo>
                  <a:pt x="0" y="0"/>
                </a:lnTo>
                <a:close/>
              </a:path>
            </a:pathLst>
          </a:custGeom>
          <a:blipFill>
            <a:blip r:embed="rId9"/>
            <a:stretch>
              <a:fillRect t="-36762"/>
            </a:stretch>
          </a:blipFill>
        </p:spPr>
        <p:txBody>
          <a:bodyPr/>
          <a:lstStyle/>
          <a:p>
            <a:endParaRPr lang="en-GB"/>
          </a:p>
        </p:txBody>
      </p:sp>
      <p:sp>
        <p:nvSpPr>
          <p:cNvPr id="9" name="Freeform 9"/>
          <p:cNvSpPr/>
          <p:nvPr/>
        </p:nvSpPr>
        <p:spPr>
          <a:xfrm>
            <a:off x="6154698" y="6145677"/>
            <a:ext cx="1075342" cy="1023430"/>
          </a:xfrm>
          <a:custGeom>
            <a:avLst/>
            <a:gdLst/>
            <a:ahLst/>
            <a:cxnLst/>
            <a:rect l="l" t="t" r="r" b="b"/>
            <a:pathLst>
              <a:path w="1075342" h="1023430">
                <a:moveTo>
                  <a:pt x="0" y="0"/>
                </a:moveTo>
                <a:lnTo>
                  <a:pt x="1075342" y="0"/>
                </a:lnTo>
                <a:lnTo>
                  <a:pt x="1075342" y="1023430"/>
                </a:lnTo>
                <a:lnTo>
                  <a:pt x="0" y="1023430"/>
                </a:lnTo>
                <a:lnTo>
                  <a:pt x="0" y="0"/>
                </a:lnTo>
                <a:close/>
              </a:path>
            </a:pathLst>
          </a:custGeom>
          <a:blipFill>
            <a:blip r:embed="rId10"/>
            <a:stretch>
              <a:fillRect l="-30395" t="-15335" r="-30448" b="-53667"/>
            </a:stretch>
          </a:blipFill>
        </p:spPr>
        <p:txBody>
          <a:bodyPr/>
          <a:lstStyle/>
          <a:p>
            <a:endParaRPr lang="en-GB"/>
          </a:p>
        </p:txBody>
      </p:sp>
      <p:sp>
        <p:nvSpPr>
          <p:cNvPr id="10" name="Freeform 10"/>
          <p:cNvSpPr/>
          <p:nvPr/>
        </p:nvSpPr>
        <p:spPr>
          <a:xfrm>
            <a:off x="11908787" y="7402719"/>
            <a:ext cx="939933" cy="1098559"/>
          </a:xfrm>
          <a:custGeom>
            <a:avLst/>
            <a:gdLst/>
            <a:ahLst/>
            <a:cxnLst/>
            <a:rect l="l" t="t" r="r" b="b"/>
            <a:pathLst>
              <a:path w="1208456" h="1162758">
                <a:moveTo>
                  <a:pt x="0" y="0"/>
                </a:moveTo>
                <a:lnTo>
                  <a:pt x="1208455" y="0"/>
                </a:lnTo>
                <a:lnTo>
                  <a:pt x="1208455" y="1162758"/>
                </a:lnTo>
                <a:lnTo>
                  <a:pt x="0" y="1162758"/>
                </a:lnTo>
                <a:lnTo>
                  <a:pt x="0" y="0"/>
                </a:lnTo>
                <a:close/>
              </a:path>
            </a:pathLst>
          </a:custGeom>
          <a:blipFill>
            <a:blip r:embed="rId11"/>
            <a:stretch>
              <a:fillRect/>
            </a:stretch>
          </a:blipFill>
        </p:spPr>
        <p:txBody>
          <a:bodyPr/>
          <a:lstStyle/>
          <a:p>
            <a:endParaRPr lang="en-GB"/>
          </a:p>
        </p:txBody>
      </p:sp>
      <p:pic>
        <p:nvPicPr>
          <p:cNvPr id="11" name="Recorded Sound">
            <a:hlinkClick r:id="" action="ppaction://media"/>
            <a:extLst>
              <a:ext uri="{FF2B5EF4-FFF2-40B4-BE49-F238E27FC236}">
                <a16:creationId xmlns:a16="http://schemas.microsoft.com/office/drawing/2014/main" id="{C51255E6-2914-C87E-6970-1B7040C0BC7C}"/>
              </a:ext>
            </a:extLst>
          </p:cNvPr>
          <p:cNvPicPr>
            <a:picLocks noChangeAspect="1"/>
          </p:cNvPicPr>
          <p:nvPr>
            <a:audioFile r:link="rId2"/>
            <p:extLst>
              <p:ext uri="{DAA4B4D4-6D71-4841-9C94-3DE7FCFB9230}">
                <p14:media xmlns:p14="http://schemas.microsoft.com/office/powerpoint/2010/main" r:embed="rId3">
                  <p14:trim st="1360" end="1740.8185"/>
                </p14:media>
              </p:ext>
            </p:extLst>
          </p:nvPr>
        </p:nvPicPr>
        <p:blipFill>
          <a:blip r:embed="rId12"/>
          <a:stretch>
            <a:fillRect/>
          </a:stretch>
        </p:blipFill>
        <p:spPr>
          <a:xfrm>
            <a:off x="15418430" y="8894252"/>
            <a:ext cx="852921" cy="852921"/>
          </a:xfrm>
          <a:prstGeom prst="rect">
            <a:avLst/>
          </a:prstGeom>
        </p:spPr>
      </p:pic>
      <p:sp>
        <p:nvSpPr>
          <p:cNvPr id="3" name="Freeform 4">
            <a:extLst>
              <a:ext uri="{FF2B5EF4-FFF2-40B4-BE49-F238E27FC236}">
                <a16:creationId xmlns:a16="http://schemas.microsoft.com/office/drawing/2014/main" id="{49AF28D7-BEDD-EF4F-5377-1E2670EA4544}"/>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3"/>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5102"/>
    </mc:Choice>
    <mc:Fallback>
      <p:transition spd="slow" advTm="1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1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0131" objId="11"/>
        <p14:stopEvt time="14967" objId="11"/>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5111" b="-5111"/>
            </a:stretch>
          </a:blipFill>
        </p:spPr>
        <p:txBody>
          <a:bodyPr/>
          <a:lstStyle/>
          <a:p>
            <a:endParaRPr lang="en-GB"/>
          </a:p>
        </p:txBody>
      </p:sp>
      <p:sp>
        <p:nvSpPr>
          <p:cNvPr id="4" name="Freeform 4"/>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pic>
        <p:nvPicPr>
          <p:cNvPr id="3" name="Recorded Sound">
            <a:hlinkClick r:id="" action="ppaction://media"/>
            <a:extLst>
              <a:ext uri="{FF2B5EF4-FFF2-40B4-BE49-F238E27FC236}">
                <a16:creationId xmlns:a16="http://schemas.microsoft.com/office/drawing/2014/main" id="{D1124CD4-3350-31BD-A633-C6A34BA54BA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769637" y="8420100"/>
            <a:ext cx="1143000" cy="1143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042251"/>
            <a:ext cx="336827" cy="1851255"/>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023723"/>
            <a:ext cx="405850" cy="175547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716353"/>
            <a:ext cx="528576" cy="175547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4"/>
            <a:stretch>
              <a:fillRect/>
            </a:stretch>
          </a:blipFill>
        </p:spPr>
        <p:txBody>
          <a:bodyPr/>
          <a:lstStyle/>
          <a:p>
            <a:endParaRPr lang="en-GB"/>
          </a:p>
        </p:txBody>
      </p:sp>
      <p:pic>
        <p:nvPicPr>
          <p:cNvPr id="20" name="Picture 2" descr="Untitled-1">
            <a:extLst>
              <a:ext uri="{FF2B5EF4-FFF2-40B4-BE49-F238E27FC236}">
                <a16:creationId xmlns:a16="http://schemas.microsoft.com/office/drawing/2014/main" id="{EA73B829-693B-4CF8-C539-E2838243F178}"/>
              </a:ext>
            </a:extLst>
          </p:cNvPr>
          <p:cNvPicPr>
            <a:picLocks noChangeAspect="1" noChangeArrowheads="1"/>
          </p:cNvPicPr>
          <p:nvPr/>
        </p:nvPicPr>
        <p:blipFill>
          <a:blip r:embed="rId5" cstate="print"/>
          <a:srcRect/>
          <a:stretch>
            <a:fillRect/>
          </a:stretch>
        </p:blipFill>
        <p:spPr bwMode="auto">
          <a:xfrm>
            <a:off x="16322842" y="8267700"/>
            <a:ext cx="1812758" cy="1828800"/>
          </a:xfrm>
          <a:prstGeom prst="rect">
            <a:avLst/>
          </a:prstGeom>
          <a:noFill/>
          <a:ln w="9525">
            <a:noFill/>
            <a:miter lim="800000"/>
            <a:headEnd/>
            <a:tailEnd/>
          </a:ln>
        </p:spPr>
      </p:pic>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2</a:t>
              </a:r>
              <a:endParaRPr lang="en-GB" sz="880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58200"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485900"/>
            <a:ext cx="5808426" cy="3693319"/>
          </a:xfrm>
          <a:prstGeom prst="rect">
            <a:avLst/>
          </a:prstGeom>
        </p:spPr>
        <p:txBody>
          <a:bodyPr wrap="square" lIns="0" tIns="0" rIns="0" bIns="0" rtlCol="0" anchor="t">
            <a:spAutoFit/>
          </a:bodyPr>
          <a:lstStyle/>
          <a:p>
            <a:pPr algn="ctr"/>
            <a:r>
              <a:rPr lang="en-US" sz="6000">
                <a:solidFill>
                  <a:schemeClr val="bg1"/>
                </a:solidFill>
                <a:latin typeface="Omnes Bold" panose="020B0604020202020204" charset="0"/>
              </a:rPr>
              <a:t>Why does Chester like to stretch in the morning?</a:t>
            </a:r>
          </a:p>
        </p:txBody>
      </p:sp>
    </p:spTree>
    <p:custDataLst>
      <p:tags r:id="rId1"/>
    </p:custDataLst>
    <p:extLst>
      <p:ext uri="{BB962C8B-B14F-4D97-AF65-F5344CB8AC3E}">
        <p14:creationId xmlns:p14="http://schemas.microsoft.com/office/powerpoint/2010/main" val="32830852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235">
        <p159:morph option="byObject"/>
      </p:transition>
    </mc:Choice>
    <mc:Fallback>
      <p:transition spd="slow" advTm="22235">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042251"/>
            <a:ext cx="6509027" cy="1851255"/>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023723"/>
            <a:ext cx="6425650" cy="175547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716353"/>
            <a:ext cx="6548376" cy="175547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591800" y="1409700"/>
            <a:ext cx="4724400" cy="1107996"/>
          </a:xfrm>
          <a:prstGeom prst="rect">
            <a:avLst/>
          </a:prstGeom>
        </p:spPr>
        <p:txBody>
          <a:bodyPr wrap="square" lIns="0" tIns="0" rIns="0" bIns="0" rtlCol="0" anchor="t">
            <a:spAutoFit/>
          </a:bodyPr>
          <a:lstStyle/>
          <a:p>
            <a:pPr algn="ctr"/>
            <a:r>
              <a:rPr lang="en-US" sz="3600">
                <a:solidFill>
                  <a:srgbClr val="000000"/>
                </a:solidFill>
                <a:latin typeface="Omnes Regular"/>
              </a:rPr>
              <a:t>So, he doesn’t have to make his bed</a:t>
            </a:r>
          </a:p>
        </p:txBody>
      </p:sp>
      <p:sp>
        <p:nvSpPr>
          <p:cNvPr id="16" name="TextBox 16"/>
          <p:cNvSpPr txBox="1"/>
          <p:nvPr/>
        </p:nvSpPr>
        <p:spPr>
          <a:xfrm>
            <a:off x="10363200" y="4076700"/>
            <a:ext cx="5203045" cy="1661993"/>
          </a:xfrm>
          <a:prstGeom prst="rect">
            <a:avLst/>
          </a:prstGeom>
        </p:spPr>
        <p:txBody>
          <a:bodyPr wrap="square" lIns="0" tIns="0" rIns="0" bIns="0" rtlCol="0" anchor="t">
            <a:spAutoFit/>
          </a:bodyPr>
          <a:lstStyle/>
          <a:p>
            <a:pPr algn="ctr"/>
            <a:r>
              <a:rPr lang="en-US" sz="3600">
                <a:solidFill>
                  <a:srgbClr val="000000"/>
                </a:solidFill>
                <a:latin typeface="Omnes Regular"/>
              </a:rPr>
              <a:t>To improve his mood, loosen tight muscles &amp; feel relaxed</a:t>
            </a:r>
            <a:endParaRPr lang="en-US" sz="4400">
              <a:solidFill>
                <a:srgbClr val="000000"/>
              </a:solidFill>
              <a:latin typeface="Omnes Regular"/>
            </a:endParaRPr>
          </a:p>
        </p:txBody>
      </p:sp>
      <p:sp>
        <p:nvSpPr>
          <p:cNvPr id="17" name="TextBox 17"/>
          <p:cNvSpPr txBox="1"/>
          <p:nvPr/>
        </p:nvSpPr>
        <p:spPr>
          <a:xfrm>
            <a:off x="10363200" y="6819900"/>
            <a:ext cx="5257800" cy="1661993"/>
          </a:xfrm>
          <a:prstGeom prst="rect">
            <a:avLst/>
          </a:prstGeom>
        </p:spPr>
        <p:txBody>
          <a:bodyPr wrap="square" lIns="0" tIns="0" rIns="0" bIns="0" rtlCol="0" anchor="t">
            <a:spAutoFit/>
          </a:bodyPr>
          <a:lstStyle/>
          <a:p>
            <a:pPr algn="ctr"/>
            <a:r>
              <a:rPr lang="en-US" sz="3600">
                <a:solidFill>
                  <a:srgbClr val="000000"/>
                </a:solidFill>
                <a:latin typeface="Omnes Regular"/>
              </a:rPr>
              <a:t>He stretches to warm up before his journey to school</a:t>
            </a:r>
            <a:endParaRPr lang="en-US" sz="4400">
              <a:solidFill>
                <a:srgbClr val="000000"/>
              </a:solidFill>
              <a:latin typeface="Omnes Regular"/>
            </a:endParaRP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pic>
        <p:nvPicPr>
          <p:cNvPr id="20" name="Picture 2" descr="Untitled-1">
            <a:extLst>
              <a:ext uri="{FF2B5EF4-FFF2-40B4-BE49-F238E27FC236}">
                <a16:creationId xmlns:a16="http://schemas.microsoft.com/office/drawing/2014/main" id="{EA73B829-693B-4CF8-C539-E2838243F178}"/>
              </a:ext>
            </a:extLst>
          </p:cNvPr>
          <p:cNvPicPr>
            <a:picLocks noChangeAspect="1" noChangeArrowheads="1"/>
          </p:cNvPicPr>
          <p:nvPr/>
        </p:nvPicPr>
        <p:blipFill>
          <a:blip r:embed="rId7" cstate="print"/>
          <a:srcRect/>
          <a:stretch>
            <a:fillRect/>
          </a:stretch>
        </p:blipFill>
        <p:spPr bwMode="auto">
          <a:xfrm>
            <a:off x="16322842" y="8267700"/>
            <a:ext cx="1812758" cy="1828800"/>
          </a:xfrm>
          <a:prstGeom prst="rect">
            <a:avLst/>
          </a:prstGeom>
          <a:noFill/>
          <a:ln w="9525">
            <a:noFill/>
            <a:miter lim="800000"/>
            <a:headEnd/>
            <a:tailEnd/>
          </a:ln>
        </p:spPr>
      </p:pic>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2</a:t>
              </a:r>
              <a:endParaRPr lang="en-GB" sz="880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58200"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485900"/>
            <a:ext cx="5808426" cy="3693319"/>
          </a:xfrm>
          <a:prstGeom prst="rect">
            <a:avLst/>
          </a:prstGeom>
        </p:spPr>
        <p:txBody>
          <a:bodyPr wrap="square" lIns="0" tIns="0" rIns="0" bIns="0" rtlCol="0" anchor="t">
            <a:spAutoFit/>
          </a:bodyPr>
          <a:lstStyle/>
          <a:p>
            <a:pPr algn="ctr"/>
            <a:r>
              <a:rPr lang="en-US" sz="6000">
                <a:solidFill>
                  <a:schemeClr val="bg1"/>
                </a:solidFill>
                <a:latin typeface="Omnes Bold" panose="020B0604020202020204" charset="0"/>
              </a:rPr>
              <a:t>Why does Chester like to stretch in the morning?</a:t>
            </a:r>
          </a:p>
        </p:txBody>
      </p:sp>
      <p:sp>
        <p:nvSpPr>
          <p:cNvPr id="4" name="Freeform 6">
            <a:extLst>
              <a:ext uri="{FF2B5EF4-FFF2-40B4-BE49-F238E27FC236}">
                <a16:creationId xmlns:a16="http://schemas.microsoft.com/office/drawing/2014/main" id="{87C3EFC2-8909-B6D2-956F-364F071B658F}"/>
              </a:ext>
            </a:extLst>
          </p:cNvPr>
          <p:cNvSpPr/>
          <p:nvPr/>
        </p:nvSpPr>
        <p:spPr>
          <a:xfrm>
            <a:off x="16028373" y="1257300"/>
            <a:ext cx="1705308" cy="1353589"/>
          </a:xfrm>
          <a:custGeom>
            <a:avLst/>
            <a:gdLst/>
            <a:ahLst/>
            <a:cxnLst/>
            <a:rect l="l" t="t" r="r" b="b"/>
            <a:pathLst>
              <a:path w="1705308" h="1353589">
                <a:moveTo>
                  <a:pt x="0" y="0"/>
                </a:moveTo>
                <a:lnTo>
                  <a:pt x="1705309" y="0"/>
                </a:lnTo>
                <a:lnTo>
                  <a:pt x="1705309" y="1353589"/>
                </a:lnTo>
                <a:lnTo>
                  <a:pt x="0" y="1353589"/>
                </a:lnTo>
                <a:lnTo>
                  <a:pt x="0" y="0"/>
                </a:lnTo>
                <a:close/>
              </a:path>
            </a:pathLst>
          </a:custGeom>
          <a:blipFill>
            <a:blip r:embed="rId8"/>
            <a:stretch>
              <a:fillRect/>
            </a:stretch>
          </a:blipFill>
        </p:spPr>
        <p:txBody>
          <a:bodyPr/>
          <a:lstStyle/>
          <a:p>
            <a:endParaRPr lang="en-GB"/>
          </a:p>
        </p:txBody>
      </p:sp>
      <p:sp>
        <p:nvSpPr>
          <p:cNvPr id="5" name="Freeform 7">
            <a:extLst>
              <a:ext uri="{FF2B5EF4-FFF2-40B4-BE49-F238E27FC236}">
                <a16:creationId xmlns:a16="http://schemas.microsoft.com/office/drawing/2014/main" id="{7C0E5B8A-CA3C-CC46-4D4F-44AB37FA7FA1}"/>
              </a:ext>
            </a:extLst>
          </p:cNvPr>
          <p:cNvSpPr/>
          <p:nvPr/>
        </p:nvSpPr>
        <p:spPr>
          <a:xfrm>
            <a:off x="16084765" y="4076700"/>
            <a:ext cx="1535029" cy="1563851"/>
          </a:xfrm>
          <a:custGeom>
            <a:avLst/>
            <a:gdLst/>
            <a:ahLst/>
            <a:cxnLst/>
            <a:rect l="l" t="t" r="r" b="b"/>
            <a:pathLst>
              <a:path w="1626513" h="1728035">
                <a:moveTo>
                  <a:pt x="0" y="0"/>
                </a:moveTo>
                <a:lnTo>
                  <a:pt x="1626514" y="0"/>
                </a:lnTo>
                <a:lnTo>
                  <a:pt x="1626514" y="1728035"/>
                </a:lnTo>
                <a:lnTo>
                  <a:pt x="0" y="1728035"/>
                </a:lnTo>
                <a:lnTo>
                  <a:pt x="0" y="0"/>
                </a:lnTo>
                <a:close/>
              </a:path>
            </a:pathLst>
          </a:custGeom>
          <a:blipFill>
            <a:blip r:embed="rId9"/>
            <a:stretch>
              <a:fillRect/>
            </a:stretch>
          </a:blipFill>
        </p:spPr>
        <p:txBody>
          <a:bodyPr/>
          <a:lstStyle/>
          <a:p>
            <a:endParaRPr lang="en-GB"/>
          </a:p>
        </p:txBody>
      </p:sp>
      <p:sp>
        <p:nvSpPr>
          <p:cNvPr id="7" name="Freeform 9">
            <a:extLst>
              <a:ext uri="{FF2B5EF4-FFF2-40B4-BE49-F238E27FC236}">
                <a16:creationId xmlns:a16="http://schemas.microsoft.com/office/drawing/2014/main" id="{6F98F11B-CEE9-629D-ADBF-D5DBC782DD59}"/>
              </a:ext>
            </a:extLst>
          </p:cNvPr>
          <p:cNvSpPr/>
          <p:nvPr/>
        </p:nvSpPr>
        <p:spPr>
          <a:xfrm>
            <a:off x="16144062" y="6512228"/>
            <a:ext cx="1535028" cy="1755472"/>
          </a:xfrm>
          <a:custGeom>
            <a:avLst/>
            <a:gdLst/>
            <a:ahLst/>
            <a:cxnLst/>
            <a:rect l="l" t="t" r="r" b="b"/>
            <a:pathLst>
              <a:path w="1731513" h="1913274">
                <a:moveTo>
                  <a:pt x="0" y="0"/>
                </a:moveTo>
                <a:lnTo>
                  <a:pt x="1731513" y="0"/>
                </a:lnTo>
                <a:lnTo>
                  <a:pt x="1731513" y="1913274"/>
                </a:lnTo>
                <a:lnTo>
                  <a:pt x="0" y="1913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pic>
        <p:nvPicPr>
          <p:cNvPr id="9" name="Recorded Sound">
            <a:hlinkClick r:id="" action="ppaction://media"/>
            <a:extLst>
              <a:ext uri="{FF2B5EF4-FFF2-40B4-BE49-F238E27FC236}">
                <a16:creationId xmlns:a16="http://schemas.microsoft.com/office/drawing/2014/main" id="{F397E27E-38C1-03E0-DE2E-307E1617AC6B}"/>
              </a:ext>
            </a:extLst>
          </p:cNvPr>
          <p:cNvPicPr>
            <a:picLocks noChangeAspect="1"/>
          </p:cNvPicPr>
          <p:nvPr>
            <a:audioFile r:link="rId2"/>
            <p:extLst>
              <p:ext uri="{DAA4B4D4-6D71-4841-9C94-3DE7FCFB9230}">
                <p14:media xmlns:p14="http://schemas.microsoft.com/office/powerpoint/2010/main" r:embed="rId3">
                  <p14:trim st="3440" end="1938.2834"/>
                </p14:media>
              </p:ext>
            </p:extLst>
          </p:nvPr>
        </p:nvPicPr>
        <p:blipFill>
          <a:blip r:embed="rId12"/>
          <a:stretch>
            <a:fillRect/>
          </a:stretch>
        </p:blipFill>
        <p:spPr>
          <a:xfrm>
            <a:off x="15078882" y="8877300"/>
            <a:ext cx="792163" cy="792163"/>
          </a:xfrm>
          <a:prstGeom prst="rect">
            <a:avLst/>
          </a:prstGeom>
        </p:spPr>
      </p:pic>
    </p:spTree>
    <p:custDataLst>
      <p:tags r:id="rId1"/>
    </p:custDataLst>
    <p:extLst>
      <p:ext uri="{BB962C8B-B14F-4D97-AF65-F5344CB8AC3E}">
        <p14:creationId xmlns:p14="http://schemas.microsoft.com/office/powerpoint/2010/main" val="30220879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235">
        <p159:morph option="byObject"/>
      </p:transition>
    </mc:Choice>
    <mc:Fallback>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91BB15-251F-0D1E-4D98-5AE5095A7831}"/>
              </a:ext>
            </a:extLst>
          </p:cNvPr>
          <p:cNvSpPr/>
          <p:nvPr/>
        </p:nvSpPr>
        <p:spPr>
          <a:xfrm>
            <a:off x="9423950" y="4023723"/>
            <a:ext cx="6425650" cy="175547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6" name="TextBox 16"/>
          <p:cNvSpPr txBox="1"/>
          <p:nvPr/>
        </p:nvSpPr>
        <p:spPr>
          <a:xfrm>
            <a:off x="10363200" y="4076700"/>
            <a:ext cx="5203045" cy="1661993"/>
          </a:xfrm>
          <a:prstGeom prst="rect">
            <a:avLst/>
          </a:prstGeom>
        </p:spPr>
        <p:txBody>
          <a:bodyPr wrap="square" lIns="0" tIns="0" rIns="0" bIns="0" rtlCol="0" anchor="t">
            <a:spAutoFit/>
          </a:bodyPr>
          <a:lstStyle/>
          <a:p>
            <a:pPr algn="ctr"/>
            <a:r>
              <a:rPr lang="en-US" sz="3600">
                <a:solidFill>
                  <a:srgbClr val="000000"/>
                </a:solidFill>
                <a:latin typeface="Omnes Regular"/>
              </a:rPr>
              <a:t>To improve his mood, loosen tight muscles &amp; feel relaxed</a:t>
            </a:r>
            <a:endParaRPr lang="en-US" sz="4400">
              <a:solidFill>
                <a:srgbClr val="000000"/>
              </a:solidFill>
              <a:latin typeface="Omnes Regular"/>
            </a:endParaRP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pic>
        <p:nvPicPr>
          <p:cNvPr id="20" name="Picture 2" descr="Untitled-1">
            <a:extLst>
              <a:ext uri="{FF2B5EF4-FFF2-40B4-BE49-F238E27FC236}">
                <a16:creationId xmlns:a16="http://schemas.microsoft.com/office/drawing/2014/main" id="{EA73B829-693B-4CF8-C539-E2838243F178}"/>
              </a:ext>
            </a:extLst>
          </p:cNvPr>
          <p:cNvPicPr>
            <a:picLocks noChangeAspect="1" noChangeArrowheads="1"/>
          </p:cNvPicPr>
          <p:nvPr/>
        </p:nvPicPr>
        <p:blipFill>
          <a:blip r:embed="rId7" cstate="print"/>
          <a:srcRect/>
          <a:stretch>
            <a:fillRect/>
          </a:stretch>
        </p:blipFill>
        <p:spPr bwMode="auto">
          <a:xfrm>
            <a:off x="16322842" y="8267700"/>
            <a:ext cx="1812758" cy="1828800"/>
          </a:xfrm>
          <a:prstGeom prst="rect">
            <a:avLst/>
          </a:prstGeom>
          <a:noFill/>
          <a:ln w="9525">
            <a:noFill/>
            <a:miter lim="800000"/>
            <a:headEnd/>
            <a:tailEnd/>
          </a:ln>
        </p:spPr>
      </p:pic>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2</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485900"/>
            <a:ext cx="5808426" cy="3693319"/>
          </a:xfrm>
          <a:prstGeom prst="rect">
            <a:avLst/>
          </a:prstGeom>
        </p:spPr>
        <p:txBody>
          <a:bodyPr wrap="square" lIns="0" tIns="0" rIns="0" bIns="0" rtlCol="0" anchor="t">
            <a:spAutoFit/>
          </a:bodyPr>
          <a:lstStyle/>
          <a:p>
            <a:pPr algn="ctr"/>
            <a:r>
              <a:rPr lang="en-US" sz="6000">
                <a:solidFill>
                  <a:schemeClr val="bg1"/>
                </a:solidFill>
                <a:latin typeface="Omnes Bold" panose="020B0604020202020204" charset="0"/>
              </a:rPr>
              <a:t>Why does Chester like to stretch in the morning?</a:t>
            </a:r>
          </a:p>
        </p:txBody>
      </p:sp>
      <p:sp>
        <p:nvSpPr>
          <p:cNvPr id="5" name="Freeform 7">
            <a:extLst>
              <a:ext uri="{FF2B5EF4-FFF2-40B4-BE49-F238E27FC236}">
                <a16:creationId xmlns:a16="http://schemas.microsoft.com/office/drawing/2014/main" id="{7C0E5B8A-CA3C-CC46-4D4F-44AB37FA7FA1}"/>
              </a:ext>
            </a:extLst>
          </p:cNvPr>
          <p:cNvSpPr/>
          <p:nvPr/>
        </p:nvSpPr>
        <p:spPr>
          <a:xfrm>
            <a:off x="16084765" y="4076700"/>
            <a:ext cx="1535029" cy="1563851"/>
          </a:xfrm>
          <a:custGeom>
            <a:avLst/>
            <a:gdLst/>
            <a:ahLst/>
            <a:cxnLst/>
            <a:rect l="l" t="t" r="r" b="b"/>
            <a:pathLst>
              <a:path w="1626513" h="1728035">
                <a:moveTo>
                  <a:pt x="0" y="0"/>
                </a:moveTo>
                <a:lnTo>
                  <a:pt x="1626514" y="0"/>
                </a:lnTo>
                <a:lnTo>
                  <a:pt x="1626514" y="1728035"/>
                </a:lnTo>
                <a:lnTo>
                  <a:pt x="0" y="1728035"/>
                </a:lnTo>
                <a:lnTo>
                  <a:pt x="0" y="0"/>
                </a:lnTo>
                <a:close/>
              </a:path>
            </a:pathLst>
          </a:custGeom>
          <a:blipFill>
            <a:blip r:embed="rId8"/>
            <a:stretch>
              <a:fillRect/>
            </a:stretch>
          </a:blipFill>
        </p:spPr>
        <p:txBody>
          <a:bodyPr/>
          <a:lstStyle/>
          <a:p>
            <a:endParaRPr lang="en-GB"/>
          </a:p>
        </p:txBody>
      </p:sp>
      <p:pic>
        <p:nvPicPr>
          <p:cNvPr id="4" name="Recorded Sound">
            <a:hlinkClick r:id="" action="ppaction://media"/>
            <a:extLst>
              <a:ext uri="{FF2B5EF4-FFF2-40B4-BE49-F238E27FC236}">
                <a16:creationId xmlns:a16="http://schemas.microsoft.com/office/drawing/2014/main" id="{240BD61C-DE73-FF81-BCCD-73DE2787EE04}"/>
              </a:ext>
            </a:extLst>
          </p:cNvPr>
          <p:cNvPicPr>
            <a:picLocks noChangeAspect="1"/>
          </p:cNvPicPr>
          <p:nvPr>
            <a:audioFile r:link="rId2"/>
            <p:extLst>
              <p:ext uri="{DAA4B4D4-6D71-4841-9C94-3DE7FCFB9230}">
                <p14:media xmlns:p14="http://schemas.microsoft.com/office/powerpoint/2010/main" r:embed="rId3">
                  <p14:trim st="3108" end="1545.1405"/>
                </p14:media>
              </p:ext>
            </p:extLst>
          </p:nvPr>
        </p:nvPicPr>
        <p:blipFill>
          <a:blip r:embed="rId9"/>
          <a:stretch>
            <a:fillRect/>
          </a:stretch>
        </p:blipFill>
        <p:spPr>
          <a:xfrm>
            <a:off x="14706600" y="8724900"/>
            <a:ext cx="944563" cy="944563"/>
          </a:xfrm>
          <a:prstGeom prst="rect">
            <a:avLst/>
          </a:prstGeom>
        </p:spPr>
      </p:pic>
    </p:spTree>
    <p:custDataLst>
      <p:tags r:id="rId1"/>
    </p:custDataLst>
    <p:extLst>
      <p:ext uri="{BB962C8B-B14F-4D97-AF65-F5344CB8AC3E}">
        <p14:creationId xmlns:p14="http://schemas.microsoft.com/office/powerpoint/2010/main" val="30920597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235">
        <p159:morph option="byObject"/>
      </p:transition>
    </mc:Choice>
    <mc:Fallback>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4" name="Freeform 4"/>
          <p:cNvSpPr/>
          <p:nvPr/>
        </p:nvSpPr>
        <p:spPr>
          <a:xfrm>
            <a:off x="2590920"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9" name="Group 9"/>
          <p:cNvGrpSpPr/>
          <p:nvPr/>
        </p:nvGrpSpPr>
        <p:grpSpPr>
          <a:xfrm>
            <a:off x="2886170"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120494" y="2666036"/>
            <a:ext cx="10188053" cy="6591548"/>
          </a:xfrm>
          <a:prstGeom prst="rect">
            <a:avLst/>
          </a:prstGeom>
        </p:spPr>
        <p:txBody>
          <a:bodyPr lIns="0" tIns="0" rIns="0" bIns="0" rtlCol="0" anchor="t">
            <a:spAutoFit/>
          </a:bodyPr>
          <a:lstStyle/>
          <a:p>
            <a:pPr algn="ctr">
              <a:lnSpc>
                <a:spcPts val="6374"/>
              </a:lnSpc>
            </a:pPr>
            <a:r>
              <a:rPr lang="en-US" sz="4553">
                <a:solidFill>
                  <a:srgbClr val="FFFFFF"/>
                </a:solidFill>
                <a:latin typeface="Chromium One"/>
                <a:ea typeface="Chromium One"/>
                <a:cs typeface="Chromium One"/>
                <a:sym typeface="Chromium One"/>
              </a:rPr>
              <a:t>10 Ways to Move More Sit Less</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 </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 ____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____ __ ____ ____ </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 ____ ____ ____ </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 __ ____ _ 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____ ____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___ _ ____ ____ </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________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 ____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7991270"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Freeform 14"/>
          <p:cNvSpPr/>
          <p:nvPr/>
        </p:nvSpPr>
        <p:spPr>
          <a:xfrm>
            <a:off x="12969357"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5" name="Freeform 15"/>
          <p:cNvSpPr/>
          <p:nvPr/>
        </p:nvSpPr>
        <p:spPr>
          <a:xfrm>
            <a:off x="12925783"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6" name="Freeform 16"/>
          <p:cNvSpPr/>
          <p:nvPr/>
        </p:nvSpPr>
        <p:spPr>
          <a:xfrm>
            <a:off x="12981097"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7" name="TextBox 17"/>
          <p:cNvSpPr txBox="1"/>
          <p:nvPr/>
        </p:nvSpPr>
        <p:spPr>
          <a:xfrm>
            <a:off x="186285" y="1250302"/>
            <a:ext cx="17915431" cy="717550"/>
          </a:xfrm>
          <a:prstGeom prst="rect">
            <a:avLst/>
          </a:prstGeom>
        </p:spPr>
        <p:txBody>
          <a:bodyPr lIns="0" tIns="0" rIns="0" bIns="0" rtlCol="0" anchor="t">
            <a:spAutoFit/>
          </a:bodyPr>
          <a:lstStyle/>
          <a:p>
            <a:pPr algn="ctr">
              <a:lnSpc>
                <a:spcPts val="5599"/>
              </a:lnSpc>
            </a:pPr>
            <a:r>
              <a:rPr lang="en-US" sz="3999">
                <a:solidFill>
                  <a:srgbClr val="000000"/>
                </a:solidFill>
                <a:latin typeface="Omnes Semibold"/>
                <a:ea typeface="Omnes Semibold"/>
                <a:cs typeface="Omnes Semibold"/>
                <a:sym typeface="Omnes Semibold"/>
              </a:rPr>
              <a:t>WELL DONE! You have unlocked Number 1!</a:t>
            </a:r>
          </a:p>
        </p:txBody>
      </p:sp>
      <p:sp>
        <p:nvSpPr>
          <p:cNvPr id="18" name="TextBox 17">
            <a:extLst>
              <a:ext uri="{FF2B5EF4-FFF2-40B4-BE49-F238E27FC236}">
                <a16:creationId xmlns:a16="http://schemas.microsoft.com/office/drawing/2014/main" id="{511EB1F2-18E6-DD0A-95A5-2D68DF14B5E1}"/>
              </a:ext>
            </a:extLst>
          </p:cNvPr>
          <p:cNvSpPr txBox="1"/>
          <p:nvPr/>
        </p:nvSpPr>
        <p:spPr>
          <a:xfrm>
            <a:off x="3816550" y="3515193"/>
            <a:ext cx="3627620" cy="584647"/>
          </a:xfrm>
          <a:prstGeom prst="rect">
            <a:avLst/>
          </a:prstGeom>
          <a:noFill/>
        </p:spPr>
        <p:txBody>
          <a:bodyPr wrap="square" rtlCol="0">
            <a:spAutoFit/>
          </a:bodyPr>
          <a:lstStyle/>
          <a:p>
            <a:r>
              <a:rPr lang="en-US" sz="3199">
                <a:solidFill>
                  <a:srgbClr val="FFFFFF"/>
                </a:solidFill>
                <a:latin typeface="Omnes Semibold"/>
              </a:rPr>
              <a:t>Morning</a:t>
            </a:r>
            <a:r>
              <a:rPr lang="en-US"/>
              <a:t> </a:t>
            </a:r>
            <a:r>
              <a:rPr lang="en-US" sz="3199">
                <a:solidFill>
                  <a:srgbClr val="FFFFFF"/>
                </a:solidFill>
                <a:latin typeface="Omnes Semibold"/>
              </a:rPr>
              <a:t>Stretch </a:t>
            </a:r>
            <a:endParaRPr lang="en-GB" sz="3199">
              <a:solidFill>
                <a:srgbClr val="FFFFFF"/>
              </a:solidFill>
              <a:latin typeface="Omnes Semibold"/>
            </a:endParaRPr>
          </a:p>
        </p:txBody>
      </p:sp>
      <p:pic>
        <p:nvPicPr>
          <p:cNvPr id="19" name="Recorded Sound">
            <a:hlinkClick r:id="" action="ppaction://media"/>
            <a:extLst>
              <a:ext uri="{FF2B5EF4-FFF2-40B4-BE49-F238E27FC236}">
                <a16:creationId xmlns:a16="http://schemas.microsoft.com/office/drawing/2014/main" id="{5253A335-9FB4-E03B-A373-18C0B0B2F842}"/>
              </a:ext>
            </a:extLst>
          </p:cNvPr>
          <p:cNvPicPr>
            <a:picLocks noChangeAspect="1"/>
          </p:cNvPicPr>
          <p:nvPr>
            <a:audioFile r:link="rId2"/>
            <p:extLst>
              <p:ext uri="{DAA4B4D4-6D71-4841-9C94-3DE7FCFB9230}">
                <p14:media xmlns:p14="http://schemas.microsoft.com/office/powerpoint/2010/main" r:embed="rId3">
                  <p14:trim st="2020" end="2850.0566"/>
                </p14:media>
              </p:ext>
            </p:extLst>
          </p:nvPr>
        </p:nvPicPr>
        <p:blipFill>
          <a:blip r:embed="rId21"/>
          <a:stretch>
            <a:fillRect/>
          </a:stretch>
        </p:blipFill>
        <p:spPr>
          <a:xfrm>
            <a:off x="15424290" y="8966803"/>
            <a:ext cx="889766" cy="889766"/>
          </a:xfrm>
          <a:prstGeom prst="rect">
            <a:avLst/>
          </a:prstGeom>
        </p:spPr>
      </p:pic>
      <p:sp>
        <p:nvSpPr>
          <p:cNvPr id="20" name="Freeform 4">
            <a:extLst>
              <a:ext uri="{FF2B5EF4-FFF2-40B4-BE49-F238E27FC236}">
                <a16:creationId xmlns:a16="http://schemas.microsoft.com/office/drawing/2014/main" id="{6CAA83A2-3A8C-A805-D2F5-D805D2A034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2"/>
            <a:stretch>
              <a:fillRect/>
            </a:stretch>
          </a:blipFill>
        </p:spPr>
        <p:txBody>
          <a:bodyPr/>
          <a:lstStyle/>
          <a:p>
            <a:endParaRPr lang="en-GB"/>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701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9"/>
                </p:tgtEl>
              </p:cMediaNode>
            </p:audio>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13405211" y="1163264"/>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4"/>
            <a:stretch>
              <a:fillRect l="-155020" t="-15809" r="-805"/>
            </a:stretch>
          </a:blipFill>
        </p:spPr>
        <p:txBody>
          <a:bodyPr/>
          <a:lstStyle/>
          <a:p>
            <a:endParaRPr lang="en-GB"/>
          </a:p>
        </p:txBody>
      </p:sp>
      <p:sp>
        <p:nvSpPr>
          <p:cNvPr id="4" name="Freeform 4"/>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
        <p:nvSpPr>
          <p:cNvPr id="5" name="Freeform 5"/>
          <p:cNvSpPr/>
          <p:nvPr/>
        </p:nvSpPr>
        <p:spPr>
          <a:xfrm>
            <a:off x="0" y="1163264"/>
            <a:ext cx="6361325" cy="5604979"/>
          </a:xfrm>
          <a:custGeom>
            <a:avLst/>
            <a:gdLst/>
            <a:ahLst/>
            <a:cxnLst/>
            <a:rect l="l" t="t" r="r" b="b"/>
            <a:pathLst>
              <a:path w="6361325" h="5604979">
                <a:moveTo>
                  <a:pt x="0" y="0"/>
                </a:moveTo>
                <a:lnTo>
                  <a:pt x="6361325" y="0"/>
                </a:lnTo>
                <a:lnTo>
                  <a:pt x="6361325" y="5604979"/>
                </a:lnTo>
                <a:lnTo>
                  <a:pt x="0" y="5604979"/>
                </a:lnTo>
                <a:lnTo>
                  <a:pt x="0" y="0"/>
                </a:lnTo>
                <a:close/>
              </a:path>
            </a:pathLst>
          </a:custGeom>
          <a:blipFill>
            <a:blip r:embed="rId6"/>
            <a:stretch>
              <a:fillRect/>
            </a:stretch>
          </a:blipFill>
        </p:spPr>
        <p:txBody>
          <a:bodyPr/>
          <a:lstStyle/>
          <a:p>
            <a:endParaRPr lang="en-GB"/>
          </a:p>
        </p:txBody>
      </p:sp>
      <p:sp>
        <p:nvSpPr>
          <p:cNvPr id="6" name="Freeform 6"/>
          <p:cNvSpPr/>
          <p:nvPr/>
        </p:nvSpPr>
        <p:spPr>
          <a:xfrm>
            <a:off x="1346037" y="8563937"/>
            <a:ext cx="13475270" cy="1195930"/>
          </a:xfrm>
          <a:custGeom>
            <a:avLst/>
            <a:gdLst/>
            <a:ahLst/>
            <a:cxnLst/>
            <a:rect l="l" t="t" r="r" b="b"/>
            <a:pathLst>
              <a:path w="13475270" h="1195930">
                <a:moveTo>
                  <a:pt x="0" y="0"/>
                </a:moveTo>
                <a:lnTo>
                  <a:pt x="13475271" y="0"/>
                </a:lnTo>
                <a:lnTo>
                  <a:pt x="13475271" y="1195930"/>
                </a:lnTo>
                <a:lnTo>
                  <a:pt x="0" y="1195930"/>
                </a:lnTo>
                <a:lnTo>
                  <a:pt x="0" y="0"/>
                </a:lnTo>
                <a:close/>
              </a:path>
            </a:pathLst>
          </a:custGeom>
          <a:blipFill>
            <a:blip r:embed="rId7"/>
            <a:stretch>
              <a:fillRect/>
            </a:stretch>
          </a:blipFill>
        </p:spPr>
        <p:txBody>
          <a:bodyPr/>
          <a:lstStyle/>
          <a:p>
            <a:endParaRPr lang="en-GB"/>
          </a:p>
        </p:txBody>
      </p:sp>
      <p:sp>
        <p:nvSpPr>
          <p:cNvPr id="7" name="Freeform 7"/>
          <p:cNvSpPr/>
          <p:nvPr/>
        </p:nvSpPr>
        <p:spPr>
          <a:xfrm rot="2553393">
            <a:off x="4389031" y="1454489"/>
            <a:ext cx="4542520" cy="4093946"/>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TextBox 8"/>
          <p:cNvSpPr txBox="1"/>
          <p:nvPr/>
        </p:nvSpPr>
        <p:spPr>
          <a:xfrm>
            <a:off x="-9954" y="7607801"/>
            <a:ext cx="17915431" cy="717550"/>
          </a:xfrm>
          <a:prstGeom prst="rect">
            <a:avLst/>
          </a:prstGeom>
        </p:spPr>
        <p:txBody>
          <a:bodyPr lIns="0" tIns="0" rIns="0" bIns="0" rtlCol="0" anchor="t">
            <a:spAutoFit/>
          </a:bodyPr>
          <a:lstStyle/>
          <a:p>
            <a:pPr algn="ctr">
              <a:lnSpc>
                <a:spcPts val="5599"/>
              </a:lnSpc>
            </a:pPr>
            <a:r>
              <a:rPr lang="en-US" sz="3999">
                <a:solidFill>
                  <a:srgbClr val="000000"/>
                </a:solidFill>
                <a:latin typeface="Omnes Semibold"/>
                <a:ea typeface="Omnes Semibold"/>
                <a:cs typeface="Omnes Semibold"/>
                <a:sym typeface="Omnes Semibold"/>
              </a:rPr>
              <a:t> You have a gained  a healthy heart!</a:t>
            </a:r>
          </a:p>
        </p:txBody>
      </p:sp>
      <p:sp>
        <p:nvSpPr>
          <p:cNvPr id="9" name="TextBox 9"/>
          <p:cNvSpPr txBox="1"/>
          <p:nvPr/>
        </p:nvSpPr>
        <p:spPr>
          <a:xfrm rot="2181244">
            <a:off x="5237155" y="2267702"/>
            <a:ext cx="3644647" cy="1628775"/>
          </a:xfrm>
          <a:prstGeom prst="rect">
            <a:avLst/>
          </a:prstGeom>
        </p:spPr>
        <p:txBody>
          <a:bodyPr lIns="0" tIns="0" rIns="0" bIns="0" rtlCol="0" anchor="t">
            <a:spAutoFit/>
          </a:bodyPr>
          <a:lstStyle/>
          <a:p>
            <a:pPr algn="ctr">
              <a:lnSpc>
                <a:spcPts val="4200"/>
              </a:lnSpc>
            </a:pPr>
            <a:r>
              <a:rPr lang="en-US" sz="3000">
                <a:solidFill>
                  <a:srgbClr val="E41B13"/>
                </a:solidFill>
                <a:latin typeface="Omnes Semibold"/>
                <a:ea typeface="Omnes Semibold"/>
                <a:cs typeface="Omnes Semibold"/>
                <a:sym typeface="Omnes Semibold"/>
              </a:rPr>
              <a:t>“Watch Out! The rest of the challenges won’t be so easy....”</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 name="TIMING" val="|0.6|0.9|0.7|6.2"/>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 name="TIMING" val="|4.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7.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BD6DE5-6F18-428F-9A2D-9F0D54F9B3BD}">
  <ds:schemaRefs>
    <ds:schemaRef ds:uri="http://schemas.microsoft.com/sharepoint/v3/contenttype/forms"/>
  </ds:schemaRefs>
</ds:datastoreItem>
</file>

<file path=customXml/itemProps2.xml><?xml version="1.0" encoding="utf-8"?>
<ds:datastoreItem xmlns:ds="http://schemas.openxmlformats.org/officeDocument/2006/customXml" ds:itemID="{7662D7C9-FECE-4035-B349-FCC1161EE8A1}">
  <ds:schemaRefs>
    <ds:schemaRef ds:uri="8eb830d9-311e-48e7-bd78-c201a7dce4d8"/>
    <ds:schemaRef ds:uri="c8c3aaa0-0762-42cb-a2a7-6988fc82b46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3A731E0-C6E2-420F-8880-8A8003C1F43C}">
  <ds:schemaRefs>
    <ds:schemaRef ds:uri="8eb830d9-311e-48e7-bd78-c201a7dce4d8"/>
    <ds:schemaRef ds:uri="c8c3aaa0-0762-42cb-a2a7-6988fc82b4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Custom</PresentationFormat>
  <Slides>10</Slides>
  <Notes>7</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 KS2</dc:title>
  <cp:revision>1</cp:revision>
  <dcterms:created xsi:type="dcterms:W3CDTF">2006-08-16T00:00:00Z</dcterms:created>
  <dcterms:modified xsi:type="dcterms:W3CDTF">2024-09-26T09:36:19Z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