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37" r:id="rId7"/>
    <p:sldId id="339" r:id="rId8"/>
    <p:sldId id="338" r:id="rId9"/>
    <p:sldId id="265" r:id="rId10"/>
    <p:sldId id="262" r:id="rId11"/>
    <p:sldId id="263" r:id="rId12"/>
  </p:sldIdLst>
  <p:sldSz cx="18288000" cy="10287000"/>
  <p:notesSz cx="6858000" cy="91440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Chromium One" panose="020B0604020202020204" charset="0"/>
      <p:regular r:id="rId19"/>
    </p:embeddedFont>
    <p:embeddedFont>
      <p:font typeface="Omnes Bold" panose="020B0604020202020204" charset="0"/>
      <p:regular r:id="rId20"/>
    </p:embeddedFont>
    <p:embeddedFont>
      <p:font typeface="Omnes Regular" panose="020B0604020202020204" charset="0"/>
      <p:regular r:id="rId21"/>
    </p:embeddedFont>
    <p:embeddedFont>
      <p:font typeface="Omnes Semi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9EB91-AF26-4532-BBE6-4C8D0116BCDE}" v="16" dt="2024-09-26T09:55:19.739"/>
    <p1510:client id="{F3BD5473-CA15-45D2-BA0D-ACC355434898}" v="32" dt="2024-09-26T09:18:28.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05" autoAdjust="0"/>
  </p:normalViewPr>
  <p:slideViewPr>
    <p:cSldViewPr snapToGrid="0">
      <p:cViewPr varScale="1">
        <p:scale>
          <a:sx n="46" d="100"/>
          <a:sy n="46" d="100"/>
        </p:scale>
        <p:origin x="1186"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F3BD5473-CA15-45D2-BA0D-ACC355434898}"/>
    <pc:docChg chg="undo redo custSel addSld delSld modSld">
      <pc:chgData name="Charlotte Bell" userId="d045411f-2136-46bd-90b3-696db0ace825" providerId="ADAL" clId="{F3BD5473-CA15-45D2-BA0D-ACC355434898}" dt="2024-09-26T09:18:28.206" v="209" actId="1076"/>
      <pc:docMkLst>
        <pc:docMk/>
      </pc:docMkLst>
      <pc:sldChg chg="del">
        <pc:chgData name="Charlotte Bell" userId="d045411f-2136-46bd-90b3-696db0ace825" providerId="ADAL" clId="{F3BD5473-CA15-45D2-BA0D-ACC355434898}" dt="2024-09-24T14:15:27.960" v="152" actId="47"/>
        <pc:sldMkLst>
          <pc:docMk/>
          <pc:sldMk cId="0" sldId="256"/>
        </pc:sldMkLst>
      </pc:sldChg>
      <pc:sldChg chg="add del">
        <pc:chgData name="Charlotte Bell" userId="d045411f-2136-46bd-90b3-696db0ace825" providerId="ADAL" clId="{F3BD5473-CA15-45D2-BA0D-ACC355434898}" dt="2024-09-24T13:58:27.788" v="2" actId="47"/>
        <pc:sldMkLst>
          <pc:docMk/>
          <pc:sldMk cId="0" sldId="257"/>
        </pc:sldMkLst>
      </pc:sldChg>
      <pc:sldChg chg="addSp delSp modSp mod modAnim">
        <pc:chgData name="Charlotte Bell" userId="d045411f-2136-46bd-90b3-696db0ace825" providerId="ADAL" clId="{F3BD5473-CA15-45D2-BA0D-ACC355434898}" dt="2024-09-26T09:18:28.206" v="209" actId="1076"/>
        <pc:sldMkLst>
          <pc:docMk/>
          <pc:sldMk cId="0" sldId="258"/>
        </pc:sldMkLst>
        <pc:spChg chg="del">
          <ac:chgData name="Charlotte Bell" userId="d045411f-2136-46bd-90b3-696db0ace825" providerId="ADAL" clId="{F3BD5473-CA15-45D2-BA0D-ACC355434898}" dt="2024-09-25T15:21:45.875" v="190" actId="478"/>
          <ac:spMkLst>
            <pc:docMk/>
            <pc:sldMk cId="0" sldId="258"/>
            <ac:spMk id="3" creationId="{00000000-0000-0000-0000-000000000000}"/>
          </ac:spMkLst>
        </pc:spChg>
        <pc:spChg chg="add mod">
          <ac:chgData name="Charlotte Bell" userId="d045411f-2136-46bd-90b3-696db0ace825" providerId="ADAL" clId="{F3BD5473-CA15-45D2-BA0D-ACC355434898}" dt="2024-09-25T15:21:46.320" v="191"/>
          <ac:spMkLst>
            <pc:docMk/>
            <pc:sldMk cId="0" sldId="258"/>
            <ac:spMk id="4" creationId="{DFE969E8-AD24-B3AE-3B23-6424EA30D3D0}"/>
          </ac:spMkLst>
        </pc:spChg>
        <pc:picChg chg="mod">
          <ac:chgData name="Charlotte Bell" userId="d045411f-2136-46bd-90b3-696db0ace825" providerId="ADAL" clId="{F3BD5473-CA15-45D2-BA0D-ACC355434898}" dt="2024-09-26T09:18:28.206" v="209" actId="1076"/>
          <ac:picMkLst>
            <pc:docMk/>
            <pc:sldMk cId="0" sldId="258"/>
            <ac:picMk id="3" creationId="{F1D1F3A2-DB9C-49D8-31E9-0F3C198B8DD4}"/>
          </ac:picMkLst>
        </pc:picChg>
        <pc:picChg chg="mod">
          <ac:chgData name="Charlotte Bell" userId="d045411f-2136-46bd-90b3-696db0ace825" providerId="ADAL" clId="{F3BD5473-CA15-45D2-BA0D-ACC355434898}" dt="2024-09-25T15:07:33.875" v="155" actId="1076"/>
          <ac:picMkLst>
            <pc:docMk/>
            <pc:sldMk cId="0" sldId="258"/>
            <ac:picMk id="5" creationId="{D40FE876-6536-DE88-7D7F-53020F356081}"/>
          </ac:picMkLst>
        </pc:picChg>
      </pc:sldChg>
      <pc:sldChg chg="delSp del mod delAnim">
        <pc:chgData name="Charlotte Bell" userId="d045411f-2136-46bd-90b3-696db0ace825" providerId="ADAL" clId="{F3BD5473-CA15-45D2-BA0D-ACC355434898}" dt="2024-09-24T14:04:01.443" v="112" actId="47"/>
        <pc:sldMkLst>
          <pc:docMk/>
          <pc:sldMk cId="0" sldId="259"/>
        </pc:sldMkLst>
        <pc:spChg chg="topLvl">
          <ac:chgData name="Charlotte Bell" userId="d045411f-2136-46bd-90b3-696db0ace825" providerId="ADAL" clId="{F3BD5473-CA15-45D2-BA0D-ACC355434898}" dt="2024-09-24T14:00:40.596" v="57" actId="478"/>
          <ac:spMkLst>
            <pc:docMk/>
            <pc:sldMk cId="0" sldId="259"/>
            <ac:spMk id="6" creationId="{00000000-0000-0000-0000-000000000000}"/>
          </ac:spMkLst>
        </pc:spChg>
        <pc:spChg chg="topLvl">
          <ac:chgData name="Charlotte Bell" userId="d045411f-2136-46bd-90b3-696db0ace825" providerId="ADAL" clId="{F3BD5473-CA15-45D2-BA0D-ACC355434898}" dt="2024-09-24T14:00:42.591" v="58" actId="478"/>
          <ac:spMkLst>
            <pc:docMk/>
            <pc:sldMk cId="0" sldId="259"/>
            <ac:spMk id="7" creationId="{00000000-0000-0000-0000-000000000000}"/>
          </ac:spMkLst>
        </pc:spChg>
        <pc:spChg chg="del topLvl">
          <ac:chgData name="Charlotte Bell" userId="d045411f-2136-46bd-90b3-696db0ace825" providerId="ADAL" clId="{F3BD5473-CA15-45D2-BA0D-ACC355434898}" dt="2024-09-24T14:00:42.591" v="58" actId="478"/>
          <ac:spMkLst>
            <pc:docMk/>
            <pc:sldMk cId="0" sldId="259"/>
            <ac:spMk id="8" creationId="{00000000-0000-0000-0000-000000000000}"/>
          </ac:spMkLst>
        </pc:spChg>
        <pc:spChg chg="del topLvl">
          <ac:chgData name="Charlotte Bell" userId="d045411f-2136-46bd-90b3-696db0ace825" providerId="ADAL" clId="{F3BD5473-CA15-45D2-BA0D-ACC355434898}" dt="2024-09-24T14:00:40.596" v="57" actId="478"/>
          <ac:spMkLst>
            <pc:docMk/>
            <pc:sldMk cId="0" sldId="259"/>
            <ac:spMk id="10" creationId="{00000000-0000-0000-0000-000000000000}"/>
          </ac:spMkLst>
        </pc:spChg>
        <pc:grpChg chg="del">
          <ac:chgData name="Charlotte Bell" userId="d045411f-2136-46bd-90b3-696db0ace825" providerId="ADAL" clId="{F3BD5473-CA15-45D2-BA0D-ACC355434898}" dt="2024-09-24T14:00:42.591" v="58" actId="478"/>
          <ac:grpSpMkLst>
            <pc:docMk/>
            <pc:sldMk cId="0" sldId="259"/>
            <ac:grpSpMk id="12" creationId="{C37A3A76-3F26-9532-CF2F-B6E3F719F40A}"/>
          </ac:grpSpMkLst>
        </pc:grpChg>
        <pc:grpChg chg="del">
          <ac:chgData name="Charlotte Bell" userId="d045411f-2136-46bd-90b3-696db0ace825" providerId="ADAL" clId="{F3BD5473-CA15-45D2-BA0D-ACC355434898}" dt="2024-09-24T14:00:40.596" v="57" actId="478"/>
          <ac:grpSpMkLst>
            <pc:docMk/>
            <pc:sldMk cId="0" sldId="259"/>
            <ac:grpSpMk id="13" creationId="{B375F489-737A-00DA-4E6E-BF70AE312435}"/>
          </ac:grpSpMkLst>
        </pc:grpChg>
      </pc:sldChg>
      <pc:sldChg chg="del">
        <pc:chgData name="Charlotte Bell" userId="d045411f-2136-46bd-90b3-696db0ace825" providerId="ADAL" clId="{F3BD5473-CA15-45D2-BA0D-ACC355434898}" dt="2024-09-24T14:03:56.306" v="111" actId="47"/>
        <pc:sldMkLst>
          <pc:docMk/>
          <pc:sldMk cId="0" sldId="260"/>
        </pc:sldMkLst>
      </pc:sldChg>
      <pc:sldChg chg="addSp delSp modSp mod">
        <pc:chgData name="Charlotte Bell" userId="d045411f-2136-46bd-90b3-696db0ace825" providerId="ADAL" clId="{F3BD5473-CA15-45D2-BA0D-ACC355434898}" dt="2024-09-26T08:37:22.522" v="206" actId="1038"/>
        <pc:sldMkLst>
          <pc:docMk/>
          <pc:sldMk cId="0" sldId="262"/>
        </pc:sldMkLst>
        <pc:spChg chg="ord">
          <ac:chgData name="Charlotte Bell" userId="d045411f-2136-46bd-90b3-696db0ace825" providerId="ADAL" clId="{F3BD5473-CA15-45D2-BA0D-ACC355434898}" dt="2024-09-25T15:21:04.338" v="165" actId="166"/>
          <ac:spMkLst>
            <pc:docMk/>
            <pc:sldMk cId="0" sldId="262"/>
            <ac:spMk id="3" creationId="{00000000-0000-0000-0000-000000000000}"/>
          </ac:spMkLst>
        </pc:spChg>
        <pc:spChg chg="del">
          <ac:chgData name="Charlotte Bell" userId="d045411f-2136-46bd-90b3-696db0ace825" providerId="ADAL" clId="{F3BD5473-CA15-45D2-BA0D-ACC355434898}" dt="2024-09-25T15:21:02.419" v="164" actId="478"/>
          <ac:spMkLst>
            <pc:docMk/>
            <pc:sldMk cId="0" sldId="262"/>
            <ac:spMk id="4" creationId="{00000000-0000-0000-0000-000000000000}"/>
          </ac:spMkLst>
        </pc:spChg>
        <pc:spChg chg="mod">
          <ac:chgData name="Charlotte Bell" userId="d045411f-2136-46bd-90b3-696db0ace825" providerId="ADAL" clId="{F3BD5473-CA15-45D2-BA0D-ACC355434898}" dt="2024-09-26T08:37:22.522" v="206" actId="1038"/>
          <ac:spMkLst>
            <pc:docMk/>
            <pc:sldMk cId="0" sldId="262"/>
            <ac:spMk id="6" creationId="{00000000-0000-0000-0000-000000000000}"/>
          </ac:spMkLst>
        </pc:spChg>
        <pc:spChg chg="mod">
          <ac:chgData name="Charlotte Bell" userId="d045411f-2136-46bd-90b3-696db0ace825" providerId="ADAL" clId="{F3BD5473-CA15-45D2-BA0D-ACC355434898}" dt="2024-09-26T08:37:22.522" v="206" actId="1038"/>
          <ac:spMkLst>
            <pc:docMk/>
            <pc:sldMk cId="0" sldId="262"/>
            <ac:spMk id="8" creationId="{00000000-0000-0000-0000-000000000000}"/>
          </ac:spMkLst>
        </pc:spChg>
        <pc:spChg chg="add mod">
          <ac:chgData name="Charlotte Bell" userId="d045411f-2136-46bd-90b3-696db0ace825" providerId="ADAL" clId="{F3BD5473-CA15-45D2-BA0D-ACC355434898}" dt="2024-09-25T15:21:05.234" v="166"/>
          <ac:spMkLst>
            <pc:docMk/>
            <pc:sldMk cId="0" sldId="262"/>
            <ac:spMk id="11" creationId="{DE2AA32F-DAFC-BE1E-DF3F-869FCE8EE15D}"/>
          </ac:spMkLst>
        </pc:spChg>
      </pc:sldChg>
      <pc:sldChg chg="addSp delSp modSp mod modAnim">
        <pc:chgData name="Charlotte Bell" userId="d045411f-2136-46bd-90b3-696db0ace825" providerId="ADAL" clId="{F3BD5473-CA15-45D2-BA0D-ACC355434898}" dt="2024-09-25T15:20:55.298" v="162"/>
        <pc:sldMkLst>
          <pc:docMk/>
          <pc:sldMk cId="0" sldId="263"/>
        </pc:sldMkLst>
        <pc:spChg chg="del">
          <ac:chgData name="Charlotte Bell" userId="d045411f-2136-46bd-90b3-696db0ace825" providerId="ADAL" clId="{F3BD5473-CA15-45D2-BA0D-ACC355434898}" dt="2024-09-25T15:20:54.744" v="161" actId="478"/>
          <ac:spMkLst>
            <pc:docMk/>
            <pc:sldMk cId="0" sldId="263"/>
            <ac:spMk id="3" creationId="{00000000-0000-0000-0000-000000000000}"/>
          </ac:spMkLst>
        </pc:spChg>
        <pc:spChg chg="mod">
          <ac:chgData name="Charlotte Bell" userId="d045411f-2136-46bd-90b3-696db0ace825" providerId="ADAL" clId="{F3BD5473-CA15-45D2-BA0D-ACC355434898}" dt="2024-09-24T14:04:56.351" v="144" actId="122"/>
          <ac:spMkLst>
            <pc:docMk/>
            <pc:sldMk cId="0" sldId="263"/>
            <ac:spMk id="5" creationId="{00000000-0000-0000-0000-000000000000}"/>
          </ac:spMkLst>
        </pc:spChg>
        <pc:spChg chg="mod">
          <ac:chgData name="Charlotte Bell" userId="d045411f-2136-46bd-90b3-696db0ace825" providerId="ADAL" clId="{F3BD5473-CA15-45D2-BA0D-ACC355434898}" dt="2024-09-25T15:17:25.570" v="160" actId="1076"/>
          <ac:spMkLst>
            <pc:docMk/>
            <pc:sldMk cId="0" sldId="263"/>
            <ac:spMk id="6" creationId="{00000000-0000-0000-0000-000000000000}"/>
          </ac:spMkLst>
        </pc:spChg>
        <pc:spChg chg="mod">
          <ac:chgData name="Charlotte Bell" userId="d045411f-2136-46bd-90b3-696db0ace825" providerId="ADAL" clId="{F3BD5473-CA15-45D2-BA0D-ACC355434898}" dt="2024-09-24T14:04:56.351" v="144" actId="122"/>
          <ac:spMkLst>
            <pc:docMk/>
            <pc:sldMk cId="0" sldId="263"/>
            <ac:spMk id="8" creationId="{00000000-0000-0000-0000-000000000000}"/>
          </ac:spMkLst>
        </pc:spChg>
        <pc:spChg chg="add mod">
          <ac:chgData name="Charlotte Bell" userId="d045411f-2136-46bd-90b3-696db0ace825" providerId="ADAL" clId="{F3BD5473-CA15-45D2-BA0D-ACC355434898}" dt="2024-09-24T14:05:01.850" v="145" actId="1076"/>
          <ac:spMkLst>
            <pc:docMk/>
            <pc:sldMk cId="0" sldId="263"/>
            <ac:spMk id="9" creationId="{87302EB0-CBFF-790F-03B9-CCB2416790B5}"/>
          </ac:spMkLst>
        </pc:spChg>
        <pc:spChg chg="add mod">
          <ac:chgData name="Charlotte Bell" userId="d045411f-2136-46bd-90b3-696db0ace825" providerId="ADAL" clId="{F3BD5473-CA15-45D2-BA0D-ACC355434898}" dt="2024-09-25T15:20:55.298" v="162"/>
          <ac:spMkLst>
            <pc:docMk/>
            <pc:sldMk cId="0" sldId="263"/>
            <ac:spMk id="11" creationId="{EACD85BD-96BC-7B87-2665-8522E4FA0A2A}"/>
          </ac:spMkLst>
        </pc:spChg>
        <pc:picChg chg="mod">
          <ac:chgData name="Charlotte Bell" userId="d045411f-2136-46bd-90b3-696db0ace825" providerId="ADAL" clId="{F3BD5473-CA15-45D2-BA0D-ACC355434898}" dt="2024-09-25T15:07:51.474" v="158" actId="1076"/>
          <ac:picMkLst>
            <pc:docMk/>
            <pc:sldMk cId="0" sldId="263"/>
            <ac:picMk id="10" creationId="{07567890-A55D-0FFA-3F87-EBE8D4371D33}"/>
          </ac:picMkLst>
        </pc:picChg>
      </pc:sldChg>
      <pc:sldChg chg="modSp add del mod">
        <pc:chgData name="Charlotte Bell" userId="d045411f-2136-46bd-90b3-696db0ace825" providerId="ADAL" clId="{F3BD5473-CA15-45D2-BA0D-ACC355434898}" dt="2024-09-25T15:07:22.866" v="153" actId="47"/>
        <pc:sldMkLst>
          <pc:docMk/>
          <pc:sldMk cId="0" sldId="264"/>
        </pc:sldMkLst>
        <pc:spChg chg="mod">
          <ac:chgData name="Charlotte Bell" userId="d045411f-2136-46bd-90b3-696db0ace825" providerId="ADAL" clId="{F3BD5473-CA15-45D2-BA0D-ACC355434898}" dt="2024-09-24T14:14:06.450" v="149" actId="1076"/>
          <ac:spMkLst>
            <pc:docMk/>
            <pc:sldMk cId="0" sldId="264"/>
            <ac:spMk id="3" creationId="{00000000-0000-0000-0000-000000000000}"/>
          </ac:spMkLst>
        </pc:spChg>
      </pc:sldChg>
      <pc:sldChg chg="addSp delSp modSp mod modAnim">
        <pc:chgData name="Charlotte Bell" userId="d045411f-2136-46bd-90b3-696db0ace825" providerId="ADAL" clId="{F3BD5473-CA15-45D2-BA0D-ACC355434898}" dt="2024-09-26T08:27:19.649" v="197"/>
        <pc:sldMkLst>
          <pc:docMk/>
          <pc:sldMk cId="0" sldId="265"/>
        </pc:sldMkLst>
        <pc:spChg chg="del">
          <ac:chgData name="Charlotte Bell" userId="d045411f-2136-46bd-90b3-696db0ace825" providerId="ADAL" clId="{F3BD5473-CA15-45D2-BA0D-ACC355434898}" dt="2024-09-25T15:21:08.332" v="167" actId="478"/>
          <ac:spMkLst>
            <pc:docMk/>
            <pc:sldMk cId="0" sldId="265"/>
            <ac:spMk id="3"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4"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2"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3"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4"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5"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6" creationId="{00000000-0000-0000-0000-000000000000}"/>
          </ac:spMkLst>
        </pc:spChg>
        <pc:spChg chg="mod">
          <ac:chgData name="Charlotte Bell" userId="d045411f-2136-46bd-90b3-696db0ace825" providerId="ADAL" clId="{F3BD5473-CA15-45D2-BA0D-ACC355434898}" dt="2024-09-25T15:21:31.699" v="183" actId="1038"/>
          <ac:spMkLst>
            <pc:docMk/>
            <pc:sldMk cId="0" sldId="265"/>
            <ac:spMk id="17"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8" creationId="{00000000-0000-0000-0000-000000000000}"/>
          </ac:spMkLst>
        </pc:spChg>
        <pc:spChg chg="mod">
          <ac:chgData name="Charlotte Bell" userId="d045411f-2136-46bd-90b3-696db0ace825" providerId="ADAL" clId="{F3BD5473-CA15-45D2-BA0D-ACC355434898}" dt="2024-09-25T15:21:26.775" v="181" actId="1038"/>
          <ac:spMkLst>
            <pc:docMk/>
            <pc:sldMk cId="0" sldId="265"/>
            <ac:spMk id="19" creationId="{07E73DB4-7D4E-B2BE-6138-68A48C5F14D0}"/>
          </ac:spMkLst>
        </pc:spChg>
        <pc:spChg chg="add mod">
          <ac:chgData name="Charlotte Bell" userId="d045411f-2136-46bd-90b3-696db0ace825" providerId="ADAL" clId="{F3BD5473-CA15-45D2-BA0D-ACC355434898}" dt="2024-09-25T15:21:08.757" v="168"/>
          <ac:spMkLst>
            <pc:docMk/>
            <pc:sldMk cId="0" sldId="265"/>
            <ac:spMk id="20" creationId="{8F9FB3E5-67D7-3849-FB2F-11CDB7DE159E}"/>
          </ac:spMkLst>
        </pc:spChg>
        <pc:grpChg chg="mod">
          <ac:chgData name="Charlotte Bell" userId="d045411f-2136-46bd-90b3-696db0ace825" providerId="ADAL" clId="{F3BD5473-CA15-45D2-BA0D-ACC355434898}" dt="2024-09-25T15:21:26.775" v="181" actId="1038"/>
          <ac:grpSpMkLst>
            <pc:docMk/>
            <pc:sldMk cId="0" sldId="265"/>
            <ac:grpSpMk id="9" creationId="{00000000-0000-0000-0000-000000000000}"/>
          </ac:grpSpMkLst>
        </pc:grpChg>
      </pc:sldChg>
      <pc:sldChg chg="addSp delSp modSp del mod delAnim modAnim">
        <pc:chgData name="Charlotte Bell" userId="d045411f-2136-46bd-90b3-696db0ace825" providerId="ADAL" clId="{F3BD5473-CA15-45D2-BA0D-ACC355434898}" dt="2024-09-24T14:03:27.438" v="103" actId="47"/>
        <pc:sldMkLst>
          <pc:docMk/>
          <pc:sldMk cId="661008828" sldId="336"/>
        </pc:sldMkLst>
        <pc:spChg chg="mod">
          <ac:chgData name="Charlotte Bell" userId="d045411f-2136-46bd-90b3-696db0ace825" providerId="ADAL" clId="{F3BD5473-CA15-45D2-BA0D-ACC355434898}" dt="2024-09-24T13:59:49.677" v="36" actId="1036"/>
          <ac:spMkLst>
            <pc:docMk/>
            <pc:sldMk cId="661008828" sldId="336"/>
            <ac:spMk id="3" creationId="{61DF4694-1BB5-29AD-63A6-3F0EF02629B1}"/>
          </ac:spMkLst>
        </pc:spChg>
        <pc:spChg chg="del">
          <ac:chgData name="Charlotte Bell" userId="d045411f-2136-46bd-90b3-696db0ace825" providerId="ADAL" clId="{F3BD5473-CA15-45D2-BA0D-ACC355434898}" dt="2024-09-24T14:00:10.010" v="49" actId="478"/>
          <ac:spMkLst>
            <pc:docMk/>
            <pc:sldMk cId="661008828" sldId="336"/>
            <ac:spMk id="4" creationId="{D63F5539-501A-6C51-684A-7B09357F0394}"/>
          </ac:spMkLst>
        </pc:spChg>
        <pc:spChg chg="del">
          <ac:chgData name="Charlotte Bell" userId="d045411f-2136-46bd-90b3-696db0ace825" providerId="ADAL" clId="{F3BD5473-CA15-45D2-BA0D-ACC355434898}" dt="2024-09-24T14:00:10.010" v="49" actId="478"/>
          <ac:spMkLst>
            <pc:docMk/>
            <pc:sldMk cId="661008828" sldId="336"/>
            <ac:spMk id="5" creationId="{ADBF9641-BA87-588F-E7E4-67B72C9B2DD9}"/>
          </ac:spMkLst>
        </pc:spChg>
        <pc:spChg chg="mod">
          <ac:chgData name="Charlotte Bell" userId="d045411f-2136-46bd-90b3-696db0ace825" providerId="ADAL" clId="{F3BD5473-CA15-45D2-BA0D-ACC355434898}" dt="2024-09-24T13:59:55.234" v="39" actId="20577"/>
          <ac:spMkLst>
            <pc:docMk/>
            <pc:sldMk cId="661008828" sldId="336"/>
            <ac:spMk id="6" creationId="{00000000-0000-0000-0000-000000000000}"/>
          </ac:spMkLst>
        </pc:spChg>
        <pc:spChg chg="del">
          <ac:chgData name="Charlotte Bell" userId="d045411f-2136-46bd-90b3-696db0ace825" providerId="ADAL" clId="{F3BD5473-CA15-45D2-BA0D-ACC355434898}" dt="2024-09-24T14:00:10.010" v="49" actId="478"/>
          <ac:spMkLst>
            <pc:docMk/>
            <pc:sldMk cId="661008828" sldId="336"/>
            <ac:spMk id="7" creationId="{BCAAD3A9-0C3F-781A-9492-EC9CA443A18C}"/>
          </ac:spMkLst>
        </pc:spChg>
        <pc:spChg chg="mod ord topLvl">
          <ac:chgData name="Charlotte Bell" userId="d045411f-2136-46bd-90b3-696db0ace825" providerId="ADAL" clId="{F3BD5473-CA15-45D2-BA0D-ACC355434898}" dt="2024-09-24T14:00:34.369" v="56" actId="167"/>
          <ac:spMkLst>
            <pc:docMk/>
            <pc:sldMk cId="661008828" sldId="336"/>
            <ac:spMk id="10" creationId="{FBDF39BE-0426-BF85-FBB3-2A3D91559BB6}"/>
          </ac:spMkLst>
        </pc:spChg>
        <pc:spChg chg="del mod topLvl">
          <ac:chgData name="Charlotte Bell" userId="d045411f-2136-46bd-90b3-696db0ace825" providerId="ADAL" clId="{F3BD5473-CA15-45D2-BA0D-ACC355434898}" dt="2024-09-24T14:00:19.314" v="52" actId="478"/>
          <ac:spMkLst>
            <pc:docMk/>
            <pc:sldMk cId="661008828" sldId="336"/>
            <ac:spMk id="11" creationId="{77F8BC1B-E779-FC8E-7F88-CA899CBC75EC}"/>
          </ac:spMkLst>
        </pc:spChg>
        <pc:spChg chg="add mod ord">
          <ac:chgData name="Charlotte Bell" userId="d045411f-2136-46bd-90b3-696db0ace825" providerId="ADAL" clId="{F3BD5473-CA15-45D2-BA0D-ACC355434898}" dt="2024-09-24T14:01:19.078" v="71" actId="167"/>
          <ac:spMkLst>
            <pc:docMk/>
            <pc:sldMk cId="661008828" sldId="336"/>
            <ac:spMk id="12" creationId="{77CC3B2B-5DC8-71F2-3AE6-8EEE8BBE05C2}"/>
          </ac:spMkLst>
        </pc:spChg>
        <pc:spChg chg="add mod">
          <ac:chgData name="Charlotte Bell" userId="d045411f-2136-46bd-90b3-696db0ace825" providerId="ADAL" clId="{F3BD5473-CA15-45D2-BA0D-ACC355434898}" dt="2024-09-24T14:01:13.446" v="69" actId="1076"/>
          <ac:spMkLst>
            <pc:docMk/>
            <pc:sldMk cId="661008828" sldId="336"/>
            <ac:spMk id="13" creationId="{7FC9B911-658B-08E7-A9FC-4E7A759209BD}"/>
          </ac:spMkLst>
        </pc:spChg>
        <pc:spChg chg="mod">
          <ac:chgData name="Charlotte Bell" userId="d045411f-2136-46bd-90b3-696db0ace825" providerId="ADAL" clId="{F3BD5473-CA15-45D2-BA0D-ACC355434898}" dt="2024-09-24T13:59:59.401" v="43" actId="20577"/>
          <ac:spMkLst>
            <pc:docMk/>
            <pc:sldMk cId="661008828" sldId="336"/>
            <ac:spMk id="16" creationId="{00000000-0000-0000-0000-000000000000}"/>
          </ac:spMkLst>
        </pc:spChg>
        <pc:spChg chg="mod">
          <ac:chgData name="Charlotte Bell" userId="d045411f-2136-46bd-90b3-696db0ace825" providerId="ADAL" clId="{F3BD5473-CA15-45D2-BA0D-ACC355434898}" dt="2024-09-24T14:00:02.263" v="48" actId="20577"/>
          <ac:spMkLst>
            <pc:docMk/>
            <pc:sldMk cId="661008828" sldId="336"/>
            <ac:spMk id="17" creationId="{00000000-0000-0000-0000-000000000000}"/>
          </ac:spMkLst>
        </pc:spChg>
        <pc:grpChg chg="add del mod">
          <ac:chgData name="Charlotte Bell" userId="d045411f-2136-46bd-90b3-696db0ace825" providerId="ADAL" clId="{F3BD5473-CA15-45D2-BA0D-ACC355434898}" dt="2024-09-24T14:00:19.314" v="52" actId="478"/>
          <ac:grpSpMkLst>
            <pc:docMk/>
            <pc:sldMk cId="661008828" sldId="336"/>
            <ac:grpSpMk id="9" creationId="{1B5B394E-8038-631B-3EB6-745142615E18}"/>
          </ac:grpSpMkLst>
        </pc:grpChg>
      </pc:sldChg>
      <pc:sldChg chg="addSp delSp modSp mod modTransition modNotesTx">
        <pc:chgData name="Charlotte Bell" userId="d045411f-2136-46bd-90b3-696db0ace825" providerId="ADAL" clId="{F3BD5473-CA15-45D2-BA0D-ACC355434898}" dt="2024-09-26T09:17:25.674" v="207"/>
        <pc:sldMkLst>
          <pc:docMk/>
          <pc:sldMk cId="405986154" sldId="337"/>
        </pc:sldMkLst>
        <pc:spChg chg="mod">
          <ac:chgData name="Charlotte Bell" userId="d045411f-2136-46bd-90b3-696db0ace825" providerId="ADAL" clId="{F3BD5473-CA15-45D2-BA0D-ACC355434898}" dt="2024-09-24T14:01:44.277" v="74" actId="14100"/>
          <ac:spMkLst>
            <pc:docMk/>
            <pc:sldMk cId="405986154" sldId="337"/>
            <ac:spMk id="2" creationId="{9691BB15-251F-0D1E-4D98-5AE5095A7831}"/>
          </ac:spMkLst>
        </pc:spChg>
        <pc:spChg chg="add mod">
          <ac:chgData name="Charlotte Bell" userId="d045411f-2136-46bd-90b3-696db0ace825" providerId="ADAL" clId="{F3BD5473-CA15-45D2-BA0D-ACC355434898}" dt="2024-09-25T15:21:42.878" v="189"/>
          <ac:spMkLst>
            <pc:docMk/>
            <pc:sldMk cId="405986154" sldId="337"/>
            <ac:spMk id="4" creationId="{A8B71BAE-D28E-FE7B-2F96-105564270534}"/>
          </ac:spMkLst>
        </pc:spChg>
        <pc:spChg chg="del">
          <ac:chgData name="Charlotte Bell" userId="d045411f-2136-46bd-90b3-696db0ace825" providerId="ADAL" clId="{F3BD5473-CA15-45D2-BA0D-ACC355434898}" dt="2024-09-24T14:01:39.322" v="72" actId="478"/>
          <ac:spMkLst>
            <pc:docMk/>
            <pc:sldMk cId="405986154" sldId="337"/>
            <ac:spMk id="6" creationId="{00000000-0000-0000-0000-000000000000}"/>
          </ac:spMkLst>
        </pc:spChg>
        <pc:spChg chg="mod">
          <ac:chgData name="Charlotte Bell" userId="d045411f-2136-46bd-90b3-696db0ace825" providerId="ADAL" clId="{F3BD5473-CA15-45D2-BA0D-ACC355434898}" dt="2024-09-24T14:01:41.695" v="73" actId="14100"/>
          <ac:spMkLst>
            <pc:docMk/>
            <pc:sldMk cId="405986154" sldId="337"/>
            <ac:spMk id="8" creationId="{0B8E6306-90E8-9813-9BA0-2CC5DE9F6737}"/>
          </ac:spMkLst>
        </pc:spChg>
        <pc:spChg chg="del">
          <ac:chgData name="Charlotte Bell" userId="d045411f-2136-46bd-90b3-696db0ace825" providerId="ADAL" clId="{F3BD5473-CA15-45D2-BA0D-ACC355434898}" dt="2024-09-24T14:01:39.322" v="72" actId="478"/>
          <ac:spMkLst>
            <pc:docMk/>
            <pc:sldMk cId="405986154" sldId="337"/>
            <ac:spMk id="10" creationId="{FBDF39BE-0426-BF85-FBB3-2A3D91559BB6}"/>
          </ac:spMkLst>
        </pc:spChg>
        <pc:spChg chg="del">
          <ac:chgData name="Charlotte Bell" userId="d045411f-2136-46bd-90b3-696db0ace825" providerId="ADAL" clId="{F3BD5473-CA15-45D2-BA0D-ACC355434898}" dt="2024-09-24T14:01:39.322" v="72" actId="478"/>
          <ac:spMkLst>
            <pc:docMk/>
            <pc:sldMk cId="405986154" sldId="337"/>
            <ac:spMk id="12" creationId="{77CC3B2B-5DC8-71F2-3AE6-8EEE8BBE05C2}"/>
          </ac:spMkLst>
        </pc:spChg>
        <pc:spChg chg="del">
          <ac:chgData name="Charlotte Bell" userId="d045411f-2136-46bd-90b3-696db0ace825" providerId="ADAL" clId="{F3BD5473-CA15-45D2-BA0D-ACC355434898}" dt="2024-09-24T14:01:39.322" v="72" actId="478"/>
          <ac:spMkLst>
            <pc:docMk/>
            <pc:sldMk cId="405986154" sldId="337"/>
            <ac:spMk id="13" creationId="{7FC9B911-658B-08E7-A9FC-4E7A759209BD}"/>
          </ac:spMkLst>
        </pc:spChg>
        <pc:spChg chg="del">
          <ac:chgData name="Charlotte Bell" userId="d045411f-2136-46bd-90b3-696db0ace825" providerId="ADAL" clId="{F3BD5473-CA15-45D2-BA0D-ACC355434898}" dt="2024-09-24T14:01:39.322" v="72" actId="478"/>
          <ac:spMkLst>
            <pc:docMk/>
            <pc:sldMk cId="405986154" sldId="337"/>
            <ac:spMk id="16" creationId="{00000000-0000-0000-0000-000000000000}"/>
          </ac:spMkLst>
        </pc:spChg>
        <pc:spChg chg="del">
          <ac:chgData name="Charlotte Bell" userId="d045411f-2136-46bd-90b3-696db0ace825" providerId="ADAL" clId="{F3BD5473-CA15-45D2-BA0D-ACC355434898}" dt="2024-09-24T14:01:39.322" v="72" actId="478"/>
          <ac:spMkLst>
            <pc:docMk/>
            <pc:sldMk cId="405986154" sldId="337"/>
            <ac:spMk id="17" creationId="{00000000-0000-0000-0000-000000000000}"/>
          </ac:spMkLst>
        </pc:spChg>
        <pc:spChg chg="mod">
          <ac:chgData name="Charlotte Bell" userId="d045411f-2136-46bd-90b3-696db0ace825" providerId="ADAL" clId="{F3BD5473-CA15-45D2-BA0D-ACC355434898}" dt="2024-09-24T14:01:47.115" v="75" actId="14100"/>
          <ac:spMkLst>
            <pc:docMk/>
            <pc:sldMk cId="405986154" sldId="337"/>
            <ac:spMk id="34" creationId="{748C59A4-7143-3F62-62BB-DD14B39D50BA}"/>
          </ac:spMkLst>
        </pc:spChg>
        <pc:picChg chg="del">
          <ac:chgData name="Charlotte Bell" userId="d045411f-2136-46bd-90b3-696db0ace825" providerId="ADAL" clId="{F3BD5473-CA15-45D2-BA0D-ACC355434898}" dt="2024-09-25T15:21:42.486" v="188" actId="478"/>
          <ac:picMkLst>
            <pc:docMk/>
            <pc:sldMk cId="405986154" sldId="337"/>
            <ac:picMk id="20" creationId="{EA73B829-693B-4CF8-C539-E2838243F178}"/>
          </ac:picMkLst>
        </pc:picChg>
      </pc:sldChg>
      <pc:sldChg chg="addSp delSp modSp mod">
        <pc:chgData name="Charlotte Bell" userId="d045411f-2136-46bd-90b3-696db0ace825" providerId="ADAL" clId="{F3BD5473-CA15-45D2-BA0D-ACC355434898}" dt="2024-09-25T15:21:35.674" v="185"/>
        <pc:sldMkLst>
          <pc:docMk/>
          <pc:sldMk cId="2056707605" sldId="338"/>
        </pc:sldMkLst>
        <pc:spChg chg="add del mod">
          <ac:chgData name="Charlotte Bell" userId="d045411f-2136-46bd-90b3-696db0ace825" providerId="ADAL" clId="{F3BD5473-CA15-45D2-BA0D-ACC355434898}" dt="2024-09-24T14:02:57.068" v="96" actId="1076"/>
          <ac:spMkLst>
            <pc:docMk/>
            <pc:sldMk cId="2056707605" sldId="338"/>
            <ac:spMk id="2" creationId="{9691BB15-251F-0D1E-4D98-5AE5095A7831}"/>
          </ac:spMkLst>
        </pc:spChg>
        <pc:spChg chg="add mod">
          <ac:chgData name="Charlotte Bell" userId="d045411f-2136-46bd-90b3-696db0ace825" providerId="ADAL" clId="{F3BD5473-CA15-45D2-BA0D-ACC355434898}" dt="2024-09-25T15:21:35.674" v="185"/>
          <ac:spMkLst>
            <pc:docMk/>
            <pc:sldMk cId="2056707605" sldId="338"/>
            <ac:spMk id="4" creationId="{1B07638C-D92B-7825-826A-58733AD2944E}"/>
          </ac:spMkLst>
        </pc:spChg>
        <pc:spChg chg="add mod">
          <ac:chgData name="Charlotte Bell" userId="d045411f-2136-46bd-90b3-696db0ace825" providerId="ADAL" clId="{F3BD5473-CA15-45D2-BA0D-ACC355434898}" dt="2024-09-24T14:02:51.327" v="93" actId="20577"/>
          <ac:spMkLst>
            <pc:docMk/>
            <pc:sldMk cId="2056707605" sldId="338"/>
            <ac:spMk id="4" creationId="{1CDAADB7-CDCA-F324-A8CB-DAD93BC77439}"/>
          </ac:spMkLst>
        </pc:spChg>
        <pc:spChg chg="add mod">
          <ac:chgData name="Charlotte Bell" userId="d045411f-2136-46bd-90b3-696db0ace825" providerId="ADAL" clId="{F3BD5473-CA15-45D2-BA0D-ACC355434898}" dt="2024-09-24T14:03:53.681" v="110" actId="1076"/>
          <ac:spMkLst>
            <pc:docMk/>
            <pc:sldMk cId="2056707605" sldId="338"/>
            <ac:spMk id="5" creationId="{A01CCF77-E2FD-4954-7062-6D75A7E65A66}"/>
          </ac:spMkLst>
        </pc:spChg>
        <pc:spChg chg="add del">
          <ac:chgData name="Charlotte Bell" userId="d045411f-2136-46bd-90b3-696db0ace825" providerId="ADAL" clId="{F3BD5473-CA15-45D2-BA0D-ACC355434898}" dt="2024-09-24T14:03:37.956" v="104" actId="478"/>
          <ac:spMkLst>
            <pc:docMk/>
            <pc:sldMk cId="2056707605" sldId="338"/>
            <ac:spMk id="6" creationId="{00000000-0000-0000-0000-000000000000}"/>
          </ac:spMkLst>
        </pc:spChg>
        <pc:spChg chg="add del">
          <ac:chgData name="Charlotte Bell" userId="d045411f-2136-46bd-90b3-696db0ace825" providerId="ADAL" clId="{F3BD5473-CA15-45D2-BA0D-ACC355434898}" dt="2024-09-24T14:03:37.956" v="104" actId="478"/>
          <ac:spMkLst>
            <pc:docMk/>
            <pc:sldMk cId="2056707605" sldId="338"/>
            <ac:spMk id="8" creationId="{0B8E6306-90E8-9813-9BA0-2CC5DE9F6737}"/>
          </ac:spMkLst>
        </pc:spChg>
        <pc:spChg chg="mod">
          <ac:chgData name="Charlotte Bell" userId="d045411f-2136-46bd-90b3-696db0ace825" providerId="ADAL" clId="{F3BD5473-CA15-45D2-BA0D-ACC355434898}" dt="2024-09-24T14:03:16.868" v="101" actId="1076"/>
          <ac:spMkLst>
            <pc:docMk/>
            <pc:sldMk cId="2056707605" sldId="338"/>
            <ac:spMk id="10" creationId="{FBDF39BE-0426-BF85-FBB3-2A3D91559BB6}"/>
          </ac:spMkLst>
        </pc:spChg>
        <pc:spChg chg="add del">
          <ac:chgData name="Charlotte Bell" userId="d045411f-2136-46bd-90b3-696db0ace825" providerId="ADAL" clId="{F3BD5473-CA15-45D2-BA0D-ACC355434898}" dt="2024-09-24T14:03:37.956" v="104" actId="478"/>
          <ac:spMkLst>
            <pc:docMk/>
            <pc:sldMk cId="2056707605" sldId="338"/>
            <ac:spMk id="12" creationId="{77CC3B2B-5DC8-71F2-3AE6-8EEE8BBE05C2}"/>
          </ac:spMkLst>
        </pc:spChg>
        <pc:spChg chg="add del mod">
          <ac:chgData name="Charlotte Bell" userId="d045411f-2136-46bd-90b3-696db0ace825" providerId="ADAL" clId="{F3BD5473-CA15-45D2-BA0D-ACC355434898}" dt="2024-09-24T14:03:37.956" v="104" actId="478"/>
          <ac:spMkLst>
            <pc:docMk/>
            <pc:sldMk cId="2056707605" sldId="338"/>
            <ac:spMk id="13" creationId="{7FC9B911-658B-08E7-A9FC-4E7A759209BD}"/>
          </ac:spMkLst>
        </pc:spChg>
        <pc:spChg chg="add del mod">
          <ac:chgData name="Charlotte Bell" userId="d045411f-2136-46bd-90b3-696db0ace825" providerId="ADAL" clId="{F3BD5473-CA15-45D2-BA0D-ACC355434898}" dt="2024-09-24T14:03:37.956" v="104" actId="478"/>
          <ac:spMkLst>
            <pc:docMk/>
            <pc:sldMk cId="2056707605" sldId="338"/>
            <ac:spMk id="16" creationId="{00000000-0000-0000-0000-000000000000}"/>
          </ac:spMkLst>
        </pc:spChg>
        <pc:spChg chg="mod">
          <ac:chgData name="Charlotte Bell" userId="d045411f-2136-46bd-90b3-696db0ace825" providerId="ADAL" clId="{F3BD5473-CA15-45D2-BA0D-ACC355434898}" dt="2024-09-24T14:03:09.486" v="98" actId="1076"/>
          <ac:spMkLst>
            <pc:docMk/>
            <pc:sldMk cId="2056707605" sldId="338"/>
            <ac:spMk id="17" creationId="{00000000-0000-0000-0000-000000000000}"/>
          </ac:spMkLst>
        </pc:spChg>
        <pc:spChg chg="mod">
          <ac:chgData name="Charlotte Bell" userId="d045411f-2136-46bd-90b3-696db0ace825" providerId="ADAL" clId="{F3BD5473-CA15-45D2-BA0D-ACC355434898}" dt="2024-09-24T14:02:26.792" v="83" actId="1076"/>
          <ac:spMkLst>
            <pc:docMk/>
            <pc:sldMk cId="2056707605" sldId="338"/>
            <ac:spMk id="21" creationId="{01FDA526-4874-17DF-DB41-1FC3A00A6269}"/>
          </ac:spMkLst>
        </pc:spChg>
        <pc:spChg chg="del">
          <ac:chgData name="Charlotte Bell" userId="d045411f-2136-46bd-90b3-696db0ace825" providerId="ADAL" clId="{F3BD5473-CA15-45D2-BA0D-ACC355434898}" dt="2024-09-24T14:03:37.956" v="104" actId="478"/>
          <ac:spMkLst>
            <pc:docMk/>
            <pc:sldMk cId="2056707605" sldId="338"/>
            <ac:spMk id="34" creationId="{748C59A4-7143-3F62-62BB-DD14B39D50BA}"/>
          </ac:spMkLst>
        </pc:spChg>
        <pc:grpChg chg="add del">
          <ac:chgData name="Charlotte Bell" userId="d045411f-2136-46bd-90b3-696db0ace825" providerId="ADAL" clId="{F3BD5473-CA15-45D2-BA0D-ACC355434898}" dt="2024-09-24T14:03:37.956" v="104" actId="478"/>
          <ac:grpSpMkLst>
            <pc:docMk/>
            <pc:sldMk cId="2056707605" sldId="338"/>
            <ac:grpSpMk id="36" creationId="{62F5F7BA-BDB2-97B9-4339-CE77218BBBF1}"/>
          </ac:grpSpMkLst>
        </pc:grpChg>
        <pc:grpChg chg="add del">
          <ac:chgData name="Charlotte Bell" userId="d045411f-2136-46bd-90b3-696db0ace825" providerId="ADAL" clId="{F3BD5473-CA15-45D2-BA0D-ACC355434898}" dt="2024-09-24T14:02:52.206" v="94" actId="478"/>
          <ac:grpSpMkLst>
            <pc:docMk/>
            <pc:sldMk cId="2056707605" sldId="338"/>
            <ac:grpSpMk id="37" creationId="{83F9B63A-CEA5-A4E1-1BA0-C995C3F6EC8E}"/>
          </ac:grpSpMkLst>
        </pc:grpChg>
        <pc:grpChg chg="del">
          <ac:chgData name="Charlotte Bell" userId="d045411f-2136-46bd-90b3-696db0ace825" providerId="ADAL" clId="{F3BD5473-CA15-45D2-BA0D-ACC355434898}" dt="2024-09-24T14:03:37.956" v="104" actId="478"/>
          <ac:grpSpMkLst>
            <pc:docMk/>
            <pc:sldMk cId="2056707605" sldId="338"/>
            <ac:grpSpMk id="38" creationId="{D09AA3BA-1356-9EF9-CCC7-A89046A8B001}"/>
          </ac:grpSpMkLst>
        </pc:grpChg>
        <pc:picChg chg="del">
          <ac:chgData name="Charlotte Bell" userId="d045411f-2136-46bd-90b3-696db0ace825" providerId="ADAL" clId="{F3BD5473-CA15-45D2-BA0D-ACC355434898}" dt="2024-09-25T15:21:35.176" v="184" actId="478"/>
          <ac:picMkLst>
            <pc:docMk/>
            <pc:sldMk cId="2056707605" sldId="338"/>
            <ac:picMk id="20" creationId="{EA73B829-693B-4CF8-C539-E2838243F178}"/>
          </ac:picMkLst>
        </pc:picChg>
      </pc:sldChg>
      <pc:sldChg chg="addSp delSp modSp mod">
        <pc:chgData name="Charlotte Bell" userId="d045411f-2136-46bd-90b3-696db0ace825" providerId="ADAL" clId="{F3BD5473-CA15-45D2-BA0D-ACC355434898}" dt="2024-09-25T15:21:39.180" v="187"/>
        <pc:sldMkLst>
          <pc:docMk/>
          <pc:sldMk cId="1932464921" sldId="339"/>
        </pc:sldMkLst>
        <pc:spChg chg="add mod">
          <ac:chgData name="Charlotte Bell" userId="d045411f-2136-46bd-90b3-696db0ace825" providerId="ADAL" clId="{F3BD5473-CA15-45D2-BA0D-ACC355434898}" dt="2024-09-25T15:21:39.180" v="187"/>
          <ac:spMkLst>
            <pc:docMk/>
            <pc:sldMk cId="1932464921" sldId="339"/>
            <ac:spMk id="4" creationId="{0AC343AC-1BDC-922B-A21D-68312564E36C}"/>
          </ac:spMkLst>
        </pc:spChg>
        <pc:picChg chg="del">
          <ac:chgData name="Charlotte Bell" userId="d045411f-2136-46bd-90b3-696db0ace825" providerId="ADAL" clId="{F3BD5473-CA15-45D2-BA0D-ACC355434898}" dt="2024-09-25T15:21:38.800" v="186" actId="478"/>
          <ac:picMkLst>
            <pc:docMk/>
            <pc:sldMk cId="1932464921" sldId="339"/>
            <ac:picMk id="20" creationId="{EA73B829-693B-4CF8-C539-E2838243F178}"/>
          </ac:picMkLst>
        </pc:picChg>
      </pc:sldChg>
      <pc:sldChg chg="addSp delSp modSp mod">
        <pc:chgData name="Charlotte Bell" userId="d045411f-2136-46bd-90b3-696db0ace825" providerId="ADAL" clId="{F3BD5473-CA15-45D2-BA0D-ACC355434898}" dt="2024-09-25T15:21:50.304" v="193"/>
        <pc:sldMkLst>
          <pc:docMk/>
          <pc:sldMk cId="0" sldId="340"/>
        </pc:sldMkLst>
        <pc:spChg chg="del">
          <ac:chgData name="Charlotte Bell" userId="d045411f-2136-46bd-90b3-696db0ace825" providerId="ADAL" clId="{F3BD5473-CA15-45D2-BA0D-ACC355434898}" dt="2024-09-25T15:21:49.902" v="192" actId="478"/>
          <ac:spMkLst>
            <pc:docMk/>
            <pc:sldMk cId="0" sldId="340"/>
            <ac:spMk id="4" creationId="{00000000-0000-0000-0000-000000000000}"/>
          </ac:spMkLst>
        </pc:spChg>
        <pc:spChg chg="mod">
          <ac:chgData name="Charlotte Bell" userId="d045411f-2136-46bd-90b3-696db0ace825" providerId="ADAL" clId="{F3BD5473-CA15-45D2-BA0D-ACC355434898}" dt="2024-09-24T14:15:25.648" v="151" actId="20577"/>
          <ac:spMkLst>
            <pc:docMk/>
            <pc:sldMk cId="0" sldId="340"/>
            <ac:spMk id="7" creationId="{00000000-0000-0000-0000-000000000000}"/>
          </ac:spMkLst>
        </pc:spChg>
        <pc:spChg chg="add mod">
          <ac:chgData name="Charlotte Bell" userId="d045411f-2136-46bd-90b3-696db0ace825" providerId="ADAL" clId="{F3BD5473-CA15-45D2-BA0D-ACC355434898}" dt="2024-09-25T15:21:50.304" v="193"/>
          <ac:spMkLst>
            <pc:docMk/>
            <pc:sldMk cId="0" sldId="340"/>
            <ac:spMk id="8" creationId="{F3DE047A-E905-AE5E-CE04-18CA4542579E}"/>
          </ac:spMkLst>
        </pc:spChg>
      </pc:sldChg>
    </pc:docChg>
  </pc:docChgLst>
  <pc:docChgLst>
    <pc:chgData name="Jessica Perry" userId="41169527-698e-40ae-b9c5-4400a4b57079" providerId="ADAL" clId="{502BF675-6BC7-4F68-8F2B-58B257D6E3E9}"/>
    <pc:docChg chg="modSld">
      <pc:chgData name="Jessica Perry" userId="41169527-698e-40ae-b9c5-4400a4b57079" providerId="ADAL" clId="{502BF675-6BC7-4F68-8F2B-58B257D6E3E9}" dt="2024-09-20T13:58:04.160" v="10"/>
      <pc:docMkLst>
        <pc:docMk/>
      </pc:docMkLst>
      <pc:sldChg chg="modSp mod">
        <pc:chgData name="Jessica Perry" userId="41169527-698e-40ae-b9c5-4400a4b57079" providerId="ADAL" clId="{502BF675-6BC7-4F68-8F2B-58B257D6E3E9}" dt="2024-09-20T13:52:54.805" v="0" actId="1076"/>
        <pc:sldMkLst>
          <pc:docMk/>
          <pc:sldMk cId="0" sldId="258"/>
        </pc:sldMkLst>
        <pc:picChg chg="mod">
          <ac:chgData name="Jessica Perry" userId="41169527-698e-40ae-b9c5-4400a4b57079" providerId="ADAL" clId="{502BF675-6BC7-4F68-8F2B-58B257D6E3E9}" dt="2024-09-20T13:52:54.805" v="0" actId="1076"/>
          <ac:picMkLst>
            <pc:docMk/>
            <pc:sldMk cId="0" sldId="258"/>
            <ac:picMk id="5" creationId="{D40FE876-6536-DE88-7D7F-53020F356081}"/>
          </ac:picMkLst>
        </pc:picChg>
      </pc:sldChg>
      <pc:sldChg chg="addSp modSp mod modAnim">
        <pc:chgData name="Jessica Perry" userId="41169527-698e-40ae-b9c5-4400a4b57079" providerId="ADAL" clId="{502BF675-6BC7-4F68-8F2B-58B257D6E3E9}" dt="2024-09-20T13:58:04.160" v="10"/>
        <pc:sldMkLst>
          <pc:docMk/>
          <pc:sldMk cId="0" sldId="259"/>
        </pc:sldMkLst>
        <pc:spChg chg="mod">
          <ac:chgData name="Jessica Perry" userId="41169527-698e-40ae-b9c5-4400a4b57079" providerId="ADAL" clId="{502BF675-6BC7-4F68-8F2B-58B257D6E3E9}" dt="2024-09-20T13:55:47.365" v="5" actId="164"/>
          <ac:spMkLst>
            <pc:docMk/>
            <pc:sldMk cId="0" sldId="259"/>
            <ac:spMk id="5" creationId="{00000000-0000-0000-0000-000000000000}"/>
          </ac:spMkLst>
        </pc:spChg>
        <pc:spChg chg="mod">
          <ac:chgData name="Jessica Perry" userId="41169527-698e-40ae-b9c5-4400a4b57079" providerId="ADAL" clId="{502BF675-6BC7-4F68-8F2B-58B257D6E3E9}" dt="2024-09-20T13:55:35.349" v="4" actId="164"/>
          <ac:spMkLst>
            <pc:docMk/>
            <pc:sldMk cId="0" sldId="259"/>
            <ac:spMk id="6" creationId="{00000000-0000-0000-0000-000000000000}"/>
          </ac:spMkLst>
        </pc:spChg>
        <pc:spChg chg="mod">
          <ac:chgData name="Jessica Perry" userId="41169527-698e-40ae-b9c5-4400a4b57079" providerId="ADAL" clId="{502BF675-6BC7-4F68-8F2B-58B257D6E3E9}" dt="2024-09-20T13:55:26.723" v="3" actId="164"/>
          <ac:spMkLst>
            <pc:docMk/>
            <pc:sldMk cId="0" sldId="259"/>
            <ac:spMk id="7" creationId="{00000000-0000-0000-0000-000000000000}"/>
          </ac:spMkLst>
        </pc:spChg>
        <pc:spChg chg="mod">
          <ac:chgData name="Jessica Perry" userId="41169527-698e-40ae-b9c5-4400a4b57079" providerId="ADAL" clId="{502BF675-6BC7-4F68-8F2B-58B257D6E3E9}" dt="2024-09-20T13:55:26.723" v="3" actId="164"/>
          <ac:spMkLst>
            <pc:docMk/>
            <pc:sldMk cId="0" sldId="259"/>
            <ac:spMk id="8" creationId="{00000000-0000-0000-0000-000000000000}"/>
          </ac:spMkLst>
        </pc:spChg>
        <pc:spChg chg="mod">
          <ac:chgData name="Jessica Perry" userId="41169527-698e-40ae-b9c5-4400a4b57079" providerId="ADAL" clId="{502BF675-6BC7-4F68-8F2B-58B257D6E3E9}" dt="2024-09-20T13:55:35.349" v="4" actId="164"/>
          <ac:spMkLst>
            <pc:docMk/>
            <pc:sldMk cId="0" sldId="259"/>
            <ac:spMk id="10" creationId="{00000000-0000-0000-0000-000000000000}"/>
          </ac:spMkLst>
        </pc:spChg>
        <pc:spChg chg="mod">
          <ac:chgData name="Jessica Perry" userId="41169527-698e-40ae-b9c5-4400a4b57079" providerId="ADAL" clId="{502BF675-6BC7-4F68-8F2B-58B257D6E3E9}" dt="2024-09-20T13:55:47.365" v="5" actId="164"/>
          <ac:spMkLst>
            <pc:docMk/>
            <pc:sldMk cId="0" sldId="259"/>
            <ac:spMk id="11" creationId="{00000000-0000-0000-0000-000000000000}"/>
          </ac:spMkLst>
        </pc:spChg>
        <pc:grpChg chg="add mod">
          <ac:chgData name="Jessica Perry" userId="41169527-698e-40ae-b9c5-4400a4b57079" providerId="ADAL" clId="{502BF675-6BC7-4F68-8F2B-58B257D6E3E9}" dt="2024-09-20T13:55:26.723" v="3" actId="164"/>
          <ac:grpSpMkLst>
            <pc:docMk/>
            <pc:sldMk cId="0" sldId="259"/>
            <ac:grpSpMk id="12" creationId="{C37A3A76-3F26-9532-CF2F-B6E3F719F40A}"/>
          </ac:grpSpMkLst>
        </pc:grpChg>
        <pc:grpChg chg="add mod">
          <ac:chgData name="Jessica Perry" userId="41169527-698e-40ae-b9c5-4400a4b57079" providerId="ADAL" clId="{502BF675-6BC7-4F68-8F2B-58B257D6E3E9}" dt="2024-09-20T13:55:35.349" v="4" actId="164"/>
          <ac:grpSpMkLst>
            <pc:docMk/>
            <pc:sldMk cId="0" sldId="259"/>
            <ac:grpSpMk id="13" creationId="{B375F489-737A-00DA-4E6E-BF70AE312435}"/>
          </ac:grpSpMkLst>
        </pc:grpChg>
        <pc:grpChg chg="add mod">
          <ac:chgData name="Jessica Perry" userId="41169527-698e-40ae-b9c5-4400a4b57079" providerId="ADAL" clId="{502BF675-6BC7-4F68-8F2B-58B257D6E3E9}" dt="2024-09-20T13:55:47.365" v="5" actId="164"/>
          <ac:grpSpMkLst>
            <pc:docMk/>
            <pc:sldMk cId="0" sldId="259"/>
            <ac:grpSpMk id="14" creationId="{B2969F3C-BDDC-208E-CC6A-6EF3A8DC1AE8}"/>
          </ac:grpSpMkLst>
        </pc:grpChg>
      </pc:sldChg>
      <pc:sldChg chg="modSp mod">
        <pc:chgData name="Jessica Perry" userId="41169527-698e-40ae-b9c5-4400a4b57079" providerId="ADAL" clId="{502BF675-6BC7-4F68-8F2B-58B257D6E3E9}" dt="2024-09-20T13:54:28.171" v="1" actId="1076"/>
        <pc:sldMkLst>
          <pc:docMk/>
          <pc:sldMk cId="0" sldId="263"/>
        </pc:sldMkLst>
        <pc:picChg chg="mod">
          <ac:chgData name="Jessica Perry" userId="41169527-698e-40ae-b9c5-4400a4b57079" providerId="ADAL" clId="{502BF675-6BC7-4F68-8F2B-58B257D6E3E9}" dt="2024-09-20T13:54:28.171" v="1" actId="1076"/>
          <ac:picMkLst>
            <pc:docMk/>
            <pc:sldMk cId="0" sldId="263"/>
            <ac:picMk id="10" creationId="{07567890-A55D-0FFA-3F87-EBE8D4371D33}"/>
          </ac:picMkLst>
        </pc:picChg>
      </pc:sldChg>
    </pc:docChg>
  </pc:docChgLst>
  <pc:docChgLst>
    <pc:chgData name="Rakia Alouane" userId="8d2e934c-cacf-4c8b-9bc3-dcd6b732f5d3" providerId="ADAL" clId="{5A59EB91-AF26-4532-BBE6-4C8D0116BCDE}"/>
    <pc:docChg chg="undo custSel delSld modSld">
      <pc:chgData name="Rakia Alouane" userId="8d2e934c-cacf-4c8b-9bc3-dcd6b732f5d3" providerId="ADAL" clId="{5A59EB91-AF26-4532-BBE6-4C8D0116BCDE}" dt="2024-09-26T09:55:19.739" v="496"/>
      <pc:docMkLst>
        <pc:docMk/>
      </pc:docMkLst>
      <pc:sldChg chg="modSp del mod replTag">
        <pc:chgData name="Rakia Alouane" userId="8d2e934c-cacf-4c8b-9bc3-dcd6b732f5d3" providerId="ADAL" clId="{5A59EB91-AF26-4532-BBE6-4C8D0116BCDE}" dt="2024-09-26T08:54:11.112" v="469"/>
        <pc:sldMkLst>
          <pc:docMk/>
          <pc:sldMk cId="0" sldId="256"/>
        </pc:sldMkLst>
        <pc:spChg chg="mod">
          <ac:chgData name="Rakia Alouane" userId="8d2e934c-cacf-4c8b-9bc3-dcd6b732f5d3" providerId="ADAL" clId="{5A59EB91-AF26-4532-BBE6-4C8D0116BCDE}" dt="2024-09-26T08:54:09.730" v="468" actId="20577"/>
          <ac:spMkLst>
            <pc:docMk/>
            <pc:sldMk cId="0" sldId="256"/>
            <ac:spMk id="7" creationId="{00000000-0000-0000-0000-000000000000}"/>
          </ac:spMkLst>
        </pc:spChg>
      </pc:sldChg>
      <pc:sldChg chg="replTag">
        <pc:chgData name="Rakia Alouane" userId="8d2e934c-cacf-4c8b-9bc3-dcd6b732f5d3" providerId="ADAL" clId="{5A59EB91-AF26-4532-BBE6-4C8D0116BCDE}" dt="2024-09-18T11:34:54.121" v="334"/>
        <pc:sldMkLst>
          <pc:docMk/>
          <pc:sldMk cId="0" sldId="257"/>
        </pc:sldMkLst>
      </pc:sldChg>
      <pc:sldChg chg="delSp modSp mod delAnim replTag modNotes modNotesTx">
        <pc:chgData name="Rakia Alouane" userId="8d2e934c-cacf-4c8b-9bc3-dcd6b732f5d3" providerId="ADAL" clId="{5A59EB91-AF26-4532-BBE6-4C8D0116BCDE}" dt="2024-09-26T09:44:36.855" v="482" actId="1076"/>
        <pc:sldMkLst>
          <pc:docMk/>
          <pc:sldMk cId="0" sldId="258"/>
        </pc:sldMkLst>
        <pc:picChg chg="mod">
          <ac:chgData name="Rakia Alouane" userId="8d2e934c-cacf-4c8b-9bc3-dcd6b732f5d3" providerId="ADAL" clId="{5A59EB91-AF26-4532-BBE6-4C8D0116BCDE}" dt="2024-09-26T09:44:36.855" v="482" actId="1076"/>
          <ac:picMkLst>
            <pc:docMk/>
            <pc:sldMk cId="0" sldId="258"/>
            <ac:picMk id="3" creationId="{F1D1F3A2-DB9C-49D8-31E9-0F3C198B8DD4}"/>
          </ac:picMkLst>
        </pc:picChg>
        <pc:picChg chg="del mod">
          <ac:chgData name="Rakia Alouane" userId="8d2e934c-cacf-4c8b-9bc3-dcd6b732f5d3" providerId="ADAL" clId="{5A59EB91-AF26-4532-BBE6-4C8D0116BCDE}" dt="2024-09-18T11:41:52.675" v="346" actId="478"/>
          <ac:picMkLst>
            <pc:docMk/>
            <pc:sldMk cId="0" sldId="258"/>
            <ac:picMk id="4" creationId="{07F3705C-B978-FBA7-1B2C-F7B99201FB7F}"/>
          </ac:picMkLst>
        </pc:picChg>
        <pc:picChg chg="del mod">
          <ac:chgData name="Rakia Alouane" userId="8d2e934c-cacf-4c8b-9bc3-dcd6b732f5d3" providerId="ADAL" clId="{5A59EB91-AF26-4532-BBE6-4C8D0116BCDE}" dt="2024-09-26T08:55:55.746" v="476" actId="478"/>
          <ac:picMkLst>
            <pc:docMk/>
            <pc:sldMk cId="0" sldId="258"/>
            <ac:picMk id="5" creationId="{D40FE876-6536-DE88-7D7F-53020F356081}"/>
          </ac:picMkLst>
        </pc:picChg>
      </pc:sldChg>
      <pc:sldChg chg="addSp delSp modSp mod modAnim replTag">
        <pc:chgData name="Rakia Alouane" userId="8d2e934c-cacf-4c8b-9bc3-dcd6b732f5d3" providerId="ADAL" clId="{5A59EB91-AF26-4532-BBE6-4C8D0116BCDE}" dt="2024-09-18T10:12:04.008" v="332" actId="1076"/>
        <pc:sldMkLst>
          <pc:docMk/>
          <pc:sldMk cId="0" sldId="259"/>
        </pc:sldMkLst>
        <pc:spChg chg="mod">
          <ac:chgData name="Rakia Alouane" userId="8d2e934c-cacf-4c8b-9bc3-dcd6b732f5d3" providerId="ADAL" clId="{5A59EB91-AF26-4532-BBE6-4C8D0116BCDE}" dt="2024-09-18T09:56:51.753" v="59" actId="1076"/>
          <ac:spMkLst>
            <pc:docMk/>
            <pc:sldMk cId="0" sldId="259"/>
            <ac:spMk id="5" creationId="{00000000-0000-0000-0000-000000000000}"/>
          </ac:spMkLst>
        </pc:spChg>
        <pc:spChg chg="mod">
          <ac:chgData name="Rakia Alouane" userId="8d2e934c-cacf-4c8b-9bc3-dcd6b732f5d3" providerId="ADAL" clId="{5A59EB91-AF26-4532-BBE6-4C8D0116BCDE}" dt="2024-09-18T09:57:10.670" v="62" actId="1076"/>
          <ac:spMkLst>
            <pc:docMk/>
            <pc:sldMk cId="0" sldId="259"/>
            <ac:spMk id="6" creationId="{00000000-0000-0000-0000-000000000000}"/>
          </ac:spMkLst>
        </pc:spChg>
        <pc:spChg chg="mod">
          <ac:chgData name="Rakia Alouane" userId="8d2e934c-cacf-4c8b-9bc3-dcd6b732f5d3" providerId="ADAL" clId="{5A59EB91-AF26-4532-BBE6-4C8D0116BCDE}" dt="2024-09-18T09:57:02.475" v="60" actId="1076"/>
          <ac:spMkLst>
            <pc:docMk/>
            <pc:sldMk cId="0" sldId="259"/>
            <ac:spMk id="7" creationId="{00000000-0000-0000-0000-000000000000}"/>
          </ac:spMkLst>
        </pc:spChg>
        <pc:spChg chg="mod">
          <ac:chgData name="Rakia Alouane" userId="8d2e934c-cacf-4c8b-9bc3-dcd6b732f5d3" providerId="ADAL" clId="{5A59EB91-AF26-4532-BBE6-4C8D0116BCDE}" dt="2024-09-18T10:12:04.008" v="332" actId="1076"/>
          <ac:spMkLst>
            <pc:docMk/>
            <pc:sldMk cId="0" sldId="259"/>
            <ac:spMk id="8" creationId="{00000000-0000-0000-0000-000000000000}"/>
          </ac:spMkLst>
        </pc:spChg>
        <pc:spChg chg="mod">
          <ac:chgData name="Rakia Alouane" userId="8d2e934c-cacf-4c8b-9bc3-dcd6b732f5d3" providerId="ADAL" clId="{5A59EB91-AF26-4532-BBE6-4C8D0116BCDE}" dt="2024-09-18T09:57:08.547" v="61" actId="1076"/>
          <ac:spMkLst>
            <pc:docMk/>
            <pc:sldMk cId="0" sldId="259"/>
            <ac:spMk id="10" creationId="{00000000-0000-0000-0000-000000000000}"/>
          </ac:spMkLst>
        </pc:spChg>
        <pc:spChg chg="mod">
          <ac:chgData name="Rakia Alouane" userId="8d2e934c-cacf-4c8b-9bc3-dcd6b732f5d3" providerId="ADAL" clId="{5A59EB91-AF26-4532-BBE6-4C8D0116BCDE}" dt="2024-09-18T09:56:30.865" v="58" actId="1076"/>
          <ac:spMkLst>
            <pc:docMk/>
            <pc:sldMk cId="0" sldId="259"/>
            <ac:spMk id="11" creationId="{00000000-0000-0000-0000-000000000000}"/>
          </ac:spMkLst>
        </pc:spChg>
        <pc:spChg chg="add del">
          <ac:chgData name="Rakia Alouane" userId="8d2e934c-cacf-4c8b-9bc3-dcd6b732f5d3" providerId="ADAL" clId="{5A59EB91-AF26-4532-BBE6-4C8D0116BCDE}" dt="2024-09-18T09:46:55.369" v="8" actId="11529"/>
          <ac:spMkLst>
            <pc:docMk/>
            <pc:sldMk cId="0" sldId="259"/>
            <ac:spMk id="12" creationId="{E1CB4E59-B758-1EC7-26A2-90E325D9D9D8}"/>
          </ac:spMkLst>
        </pc:spChg>
      </pc:sldChg>
      <pc:sldChg chg="replTag">
        <pc:chgData name="Rakia Alouane" userId="8d2e934c-cacf-4c8b-9bc3-dcd6b732f5d3" providerId="ADAL" clId="{5A59EB91-AF26-4532-BBE6-4C8D0116BCDE}" dt="2024-09-18T11:35:03.845" v="336"/>
        <pc:sldMkLst>
          <pc:docMk/>
          <pc:sldMk cId="0" sldId="260"/>
        </pc:sldMkLst>
      </pc:sldChg>
      <pc:sldChg chg="del replTag">
        <pc:chgData name="Rakia Alouane" userId="8d2e934c-cacf-4c8b-9bc3-dcd6b732f5d3" providerId="ADAL" clId="{5A59EB91-AF26-4532-BBE6-4C8D0116BCDE}" dt="2024-09-18T11:35:49.804" v="339" actId="47"/>
        <pc:sldMkLst>
          <pc:docMk/>
          <pc:sldMk cId="0" sldId="261"/>
        </pc:sldMkLst>
      </pc:sldChg>
      <pc:sldChg chg="addSp delSp modSp mod replTag">
        <pc:chgData name="Rakia Alouane" userId="8d2e934c-cacf-4c8b-9bc3-dcd6b732f5d3" providerId="ADAL" clId="{5A59EB91-AF26-4532-BBE6-4C8D0116BCDE}" dt="2024-09-18T13:36:28.981" v="464" actId="20577"/>
        <pc:sldMkLst>
          <pc:docMk/>
          <pc:sldMk cId="0" sldId="262"/>
        </pc:sldMkLst>
        <pc:spChg chg="mod ord">
          <ac:chgData name="Rakia Alouane" userId="8d2e934c-cacf-4c8b-9bc3-dcd6b732f5d3" providerId="ADAL" clId="{5A59EB91-AF26-4532-BBE6-4C8D0116BCDE}" dt="2024-09-18T10:02:21.703" v="226" actId="1076"/>
          <ac:spMkLst>
            <pc:docMk/>
            <pc:sldMk cId="0" sldId="262"/>
            <ac:spMk id="3" creationId="{00000000-0000-0000-0000-000000000000}"/>
          </ac:spMkLst>
        </pc:spChg>
        <pc:spChg chg="mod">
          <ac:chgData name="Rakia Alouane" userId="8d2e934c-cacf-4c8b-9bc3-dcd6b732f5d3" providerId="ADAL" clId="{5A59EB91-AF26-4532-BBE6-4C8D0116BCDE}" dt="2024-09-18T10:02:16.530" v="225" actId="1076"/>
          <ac:spMkLst>
            <pc:docMk/>
            <pc:sldMk cId="0" sldId="262"/>
            <ac:spMk id="5" creationId="{00000000-0000-0000-0000-000000000000}"/>
          </ac:spMkLst>
        </pc:spChg>
        <pc:spChg chg="mod">
          <ac:chgData name="Rakia Alouane" userId="8d2e934c-cacf-4c8b-9bc3-dcd6b732f5d3" providerId="ADAL" clId="{5A59EB91-AF26-4532-BBE6-4C8D0116BCDE}" dt="2024-09-18T10:03:41.679" v="241" actId="14100"/>
          <ac:spMkLst>
            <pc:docMk/>
            <pc:sldMk cId="0" sldId="262"/>
            <ac:spMk id="7" creationId="{00000000-0000-0000-0000-000000000000}"/>
          </ac:spMkLst>
        </pc:spChg>
        <pc:spChg chg="mod">
          <ac:chgData name="Rakia Alouane" userId="8d2e934c-cacf-4c8b-9bc3-dcd6b732f5d3" providerId="ADAL" clId="{5A59EB91-AF26-4532-BBE6-4C8D0116BCDE}" dt="2024-09-18T13:36:28.981" v="464" actId="20577"/>
          <ac:spMkLst>
            <pc:docMk/>
            <pc:sldMk cId="0" sldId="262"/>
            <ac:spMk id="9" creationId="{00000000-0000-0000-0000-000000000000}"/>
          </ac:spMkLst>
        </pc:spChg>
        <pc:spChg chg="mod">
          <ac:chgData name="Rakia Alouane" userId="8d2e934c-cacf-4c8b-9bc3-dcd6b732f5d3" providerId="ADAL" clId="{5A59EB91-AF26-4532-BBE6-4C8D0116BCDE}" dt="2024-09-18T10:03:33.296" v="238" actId="1076"/>
          <ac:spMkLst>
            <pc:docMk/>
            <pc:sldMk cId="0" sldId="262"/>
            <ac:spMk id="10" creationId="{00000000-0000-0000-0000-000000000000}"/>
          </ac:spMkLst>
        </pc:spChg>
        <pc:spChg chg="add del mod">
          <ac:chgData name="Rakia Alouane" userId="8d2e934c-cacf-4c8b-9bc3-dcd6b732f5d3" providerId="ADAL" clId="{5A59EB91-AF26-4532-BBE6-4C8D0116BCDE}" dt="2024-09-18T10:00:54.621" v="213" actId="478"/>
          <ac:spMkLst>
            <pc:docMk/>
            <pc:sldMk cId="0" sldId="262"/>
            <ac:spMk id="13" creationId="{FAB90354-947E-D07C-AF4D-996796DF87D1}"/>
          </ac:spMkLst>
        </pc:spChg>
        <pc:spChg chg="add mod">
          <ac:chgData name="Rakia Alouane" userId="8d2e934c-cacf-4c8b-9bc3-dcd6b732f5d3" providerId="ADAL" clId="{5A59EB91-AF26-4532-BBE6-4C8D0116BCDE}" dt="2024-09-18T10:05:14.246" v="326" actId="14100"/>
          <ac:spMkLst>
            <pc:docMk/>
            <pc:sldMk cId="0" sldId="262"/>
            <ac:spMk id="14" creationId="{5539ACFB-59FC-95E2-B82E-76DD8C1D6243}"/>
          </ac:spMkLst>
        </pc:spChg>
        <pc:spChg chg="add mod">
          <ac:chgData name="Rakia Alouane" userId="8d2e934c-cacf-4c8b-9bc3-dcd6b732f5d3" providerId="ADAL" clId="{5A59EB91-AF26-4532-BBE6-4C8D0116BCDE}" dt="2024-09-18T10:05:10.250" v="325" actId="1076"/>
          <ac:spMkLst>
            <pc:docMk/>
            <pc:sldMk cId="0" sldId="262"/>
            <ac:spMk id="15" creationId="{05FE2679-02D9-CE79-5521-5741548C3D1D}"/>
          </ac:spMkLst>
        </pc:spChg>
        <pc:picChg chg="add mod modCrop">
          <ac:chgData name="Rakia Alouane" userId="8d2e934c-cacf-4c8b-9bc3-dcd6b732f5d3" providerId="ADAL" clId="{5A59EB91-AF26-4532-BBE6-4C8D0116BCDE}" dt="2024-09-18T10:03:49.370" v="242" actId="1076"/>
          <ac:picMkLst>
            <pc:docMk/>
            <pc:sldMk cId="0" sldId="262"/>
            <ac:picMk id="12" creationId="{8D8AE091-918D-6499-D833-33BB7F62D7CB}"/>
          </ac:picMkLst>
        </pc:picChg>
      </pc:sldChg>
      <pc:sldChg chg="delSp modSp mod delAnim replTag modNotes modNotesTx">
        <pc:chgData name="Rakia Alouane" userId="8d2e934c-cacf-4c8b-9bc3-dcd6b732f5d3" providerId="ADAL" clId="{5A59EB91-AF26-4532-BBE6-4C8D0116BCDE}" dt="2024-09-18T11:50:42.903" v="459" actId="1076"/>
        <pc:sldMkLst>
          <pc:docMk/>
          <pc:sldMk cId="0" sldId="263"/>
        </pc:sldMkLst>
        <pc:spChg chg="mod">
          <ac:chgData name="Rakia Alouane" userId="8d2e934c-cacf-4c8b-9bc3-dcd6b732f5d3" providerId="ADAL" clId="{5A59EB91-AF26-4532-BBE6-4C8D0116BCDE}" dt="2024-09-18T11:48:49.412" v="456" actId="20577"/>
          <ac:spMkLst>
            <pc:docMk/>
            <pc:sldMk cId="0" sldId="263"/>
            <ac:spMk id="8" creationId="{00000000-0000-0000-0000-000000000000}"/>
          </ac:spMkLst>
        </pc:spChg>
        <pc:picChg chg="del mod">
          <ac:chgData name="Rakia Alouane" userId="8d2e934c-cacf-4c8b-9bc3-dcd6b732f5d3" providerId="ADAL" clId="{5A59EB91-AF26-4532-BBE6-4C8D0116BCDE}" dt="2024-09-18T11:49:08.504" v="457" actId="478"/>
          <ac:picMkLst>
            <pc:docMk/>
            <pc:sldMk cId="0" sldId="263"/>
            <ac:picMk id="9" creationId="{7CE2E27A-FE57-0DEF-DB12-F1B72EBF7AAC}"/>
          </ac:picMkLst>
        </pc:picChg>
        <pc:picChg chg="mod">
          <ac:chgData name="Rakia Alouane" userId="8d2e934c-cacf-4c8b-9bc3-dcd6b732f5d3" providerId="ADAL" clId="{5A59EB91-AF26-4532-BBE6-4C8D0116BCDE}" dt="2024-09-18T11:50:42.903" v="459" actId="1076"/>
          <ac:picMkLst>
            <pc:docMk/>
            <pc:sldMk cId="0" sldId="263"/>
            <ac:picMk id="10" creationId="{07567890-A55D-0FFA-3F87-EBE8D4371D33}"/>
          </ac:picMkLst>
        </pc:picChg>
      </pc:sldChg>
      <pc:sldChg chg="replTag">
        <pc:chgData name="Rakia Alouane" userId="8d2e934c-cacf-4c8b-9bc3-dcd6b732f5d3" providerId="ADAL" clId="{5A59EB91-AF26-4532-BBE6-4C8D0116BCDE}" dt="2024-09-18T10:05:23.904" v="328"/>
        <pc:sldMkLst>
          <pc:docMk/>
          <pc:sldMk cId="0" sldId="264"/>
        </pc:sldMkLst>
      </pc:sldChg>
      <pc:sldChg chg="addSp delSp modSp mod delAnim modAnim">
        <pc:chgData name="Rakia Alouane" userId="8d2e934c-cacf-4c8b-9bc3-dcd6b732f5d3" providerId="ADAL" clId="{5A59EB91-AF26-4532-BBE6-4C8D0116BCDE}" dt="2024-09-26T09:55:19.739" v="496"/>
        <pc:sldMkLst>
          <pc:docMk/>
          <pc:sldMk cId="0" sldId="265"/>
        </pc:sldMkLst>
        <pc:spChg chg="mod">
          <ac:chgData name="Rakia Alouane" userId="8d2e934c-cacf-4c8b-9bc3-dcd6b732f5d3" providerId="ADAL" clId="{5A59EB91-AF26-4532-BBE6-4C8D0116BCDE}" dt="2024-09-18T11:47:37.424" v="432" actId="20577"/>
          <ac:spMkLst>
            <pc:docMk/>
            <pc:sldMk cId="0" sldId="265"/>
            <ac:spMk id="12" creationId="{00000000-0000-0000-0000-000000000000}"/>
          </ac:spMkLst>
        </pc:spChg>
        <pc:spChg chg="add mod">
          <ac:chgData name="Rakia Alouane" userId="8d2e934c-cacf-4c8b-9bc3-dcd6b732f5d3" providerId="ADAL" clId="{5A59EB91-AF26-4532-BBE6-4C8D0116BCDE}" dt="2024-09-18T11:47:41.766" v="433" actId="1076"/>
          <ac:spMkLst>
            <pc:docMk/>
            <pc:sldMk cId="0" sldId="265"/>
            <ac:spMk id="19" creationId="{07E73DB4-7D4E-B2BE-6138-68A48C5F14D0}"/>
          </ac:spMkLst>
        </pc:spChg>
        <pc:picChg chg="del mod">
          <ac:chgData name="Rakia Alouane" userId="8d2e934c-cacf-4c8b-9bc3-dcd6b732f5d3" providerId="ADAL" clId="{5A59EB91-AF26-4532-BBE6-4C8D0116BCDE}" dt="2024-09-26T09:52:11.286" v="490" actId="478"/>
          <ac:picMkLst>
            <pc:docMk/>
            <pc:sldMk cId="0" sldId="265"/>
            <ac:picMk id="3" creationId="{46A725D7-4675-E4BB-86D0-7DCC4FA38257}"/>
          </ac:picMkLst>
        </pc:picChg>
        <pc:picChg chg="mod">
          <ac:chgData name="Rakia Alouane" userId="8d2e934c-cacf-4c8b-9bc3-dcd6b732f5d3" providerId="ADAL" clId="{5A59EB91-AF26-4532-BBE6-4C8D0116BCDE}" dt="2024-09-26T09:53:30.766" v="493" actId="1076"/>
          <ac:picMkLst>
            <pc:docMk/>
            <pc:sldMk cId="0" sldId="265"/>
            <ac:picMk id="21" creationId="{D252A19A-CEFF-0133-DC1E-AEDA60C6B9A3}"/>
          </ac:picMkLst>
        </pc:picChg>
      </pc:sldChg>
      <pc:sldChg chg="delSp modSp mod modAnim">
        <pc:chgData name="Rakia Alouane" userId="8d2e934c-cacf-4c8b-9bc3-dcd6b732f5d3" providerId="ADAL" clId="{5A59EB91-AF26-4532-BBE6-4C8D0116BCDE}" dt="2024-09-26T09:54:42.744" v="495"/>
        <pc:sldMkLst>
          <pc:docMk/>
          <pc:sldMk cId="2056707605" sldId="338"/>
        </pc:sldMkLst>
        <pc:spChg chg="del mod">
          <ac:chgData name="Rakia Alouane" userId="8d2e934c-cacf-4c8b-9bc3-dcd6b732f5d3" providerId="ADAL" clId="{5A59EB91-AF26-4532-BBE6-4C8D0116BCDE}" dt="2024-09-26T09:46:31.757" v="487"/>
          <ac:spMkLst>
            <pc:docMk/>
            <pc:sldMk cId="2056707605" sldId="338"/>
            <ac:spMk id="5" creationId="{A01CCF77-E2FD-4954-7062-6D75A7E65A66}"/>
          </ac:spMkLst>
        </pc:spChg>
        <pc:picChg chg="mod">
          <ac:chgData name="Rakia Alouane" userId="8d2e934c-cacf-4c8b-9bc3-dcd6b732f5d3" providerId="ADAL" clId="{5A59EB91-AF26-4532-BBE6-4C8D0116BCDE}" dt="2024-09-26T09:46:26.931" v="484" actId="14100"/>
          <ac:picMkLst>
            <pc:docMk/>
            <pc:sldMk cId="2056707605" sldId="338"/>
            <ac:picMk id="6" creationId="{B8B912ED-0992-F9B5-AD9E-C7EAEB36E884}"/>
          </ac:picMkLst>
        </pc:picChg>
      </pc:sldChg>
      <pc:sldChg chg="modSp mod modAnim">
        <pc:chgData name="Rakia Alouane" userId="8d2e934c-cacf-4c8b-9bc3-dcd6b732f5d3" providerId="ADAL" clId="{5A59EB91-AF26-4532-BBE6-4C8D0116BCDE}" dt="2024-09-26T09:54:19.054" v="494"/>
        <pc:sldMkLst>
          <pc:docMk/>
          <pc:sldMk cId="1932464921" sldId="339"/>
        </pc:sldMkLst>
        <pc:picChg chg="mod">
          <ac:chgData name="Rakia Alouane" userId="8d2e934c-cacf-4c8b-9bc3-dcd6b732f5d3" providerId="ADAL" clId="{5A59EB91-AF26-4532-BBE6-4C8D0116BCDE}" dt="2024-09-26T09:39:40.383" v="480" actId="14100"/>
          <ac:picMkLst>
            <pc:docMk/>
            <pc:sldMk cId="1932464921" sldId="339"/>
            <ac:picMk id="5" creationId="{3350AF7B-523B-2965-B482-C11E31F0CF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Chester is swinging through the jungle. The lively sounds of chatter and rustling leaves make his journey to school thrilling.  He sees his friend Timmy the tiger. He shouts down “Good morning Timmy, would you like to go to school together?”. Timmy smiles, “Yes of course”. They travel to school together, Timmy on foot and Chester swinging above his head. They talk about what things they are most excited for that day. Chester says he can’t wait to play in the sand. Timmy says he can’t wait to do some singing. They talk and laugh all the way to the school gates. Chester carefully climbs down the tall tree to join Timmy. What a great way to stay active and have fun in the morning.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a:p>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225174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59504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week why not try one of our lively lessons each day and see if you feel energized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m4a"/><Relationship Id="rId7" Type="http://schemas.openxmlformats.org/officeDocument/2006/relationships/image" Target="../media/image12.jpe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10.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audio" Target="../media/media4.m4a"/><Relationship Id="rId21"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microsoft.com/office/2007/relationships/media" Target="../media/media4.m4a"/><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slideLayout" Target="../slideLayouts/slideLayout7.xml"/><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12.jpe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microsoft.com/office/2007/relationships/media" Target="../media/media5.m4a"/><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hyperlink" Target="https://nichs.org.uk/chesters-active-breaks-main-menu/chesters-active-breaks-lively-lessons" TargetMode="External"/><Relationship Id="rId5" Type="http://schemas.openxmlformats.org/officeDocument/2006/relationships/notesSlide" Target="../notesSlides/notesSlide6.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a:solidFill>
                  <a:srgbClr val="E41B13"/>
                </a:solidFill>
                <a:latin typeface="Omnes Bold"/>
                <a:ea typeface="Omnes Bold"/>
                <a:cs typeface="Omnes Bold"/>
                <a:sym typeface="Omnes Bold"/>
              </a:rPr>
              <a:t>Chester’s Active Quest: Week 2</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8" name="Freeform 4">
            <a:extLst>
              <a:ext uri="{FF2B5EF4-FFF2-40B4-BE49-F238E27FC236}">
                <a16:creationId xmlns:a16="http://schemas.microsoft.com/office/drawing/2014/main" id="{F3DE047A-E905-AE5E-CE04-18CA4542579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111" b="-9111"/>
            </a:stretch>
          </a:blipFill>
        </p:spPr>
        <p:txBody>
          <a:bodyPr/>
          <a:lstStyle/>
          <a:p>
            <a:endParaRPr lang="en-GB"/>
          </a:p>
        </p:txBody>
      </p:sp>
      <p:sp>
        <p:nvSpPr>
          <p:cNvPr id="4" name="Freeform 4">
            <a:extLst>
              <a:ext uri="{FF2B5EF4-FFF2-40B4-BE49-F238E27FC236}">
                <a16:creationId xmlns:a16="http://schemas.microsoft.com/office/drawing/2014/main" id="{DFE969E8-AD24-B3AE-3B23-6424EA30D3D0}"/>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F1D1F3A2-DB9C-49D8-31E9-0F3C198B8DD4}"/>
              </a:ext>
            </a:extLst>
          </p:cNvPr>
          <p:cNvPicPr>
            <a:picLocks noChangeAspect="1"/>
          </p:cNvPicPr>
          <p:nvPr>
            <a:audioFile r:link="rId2"/>
            <p:extLst>
              <p:ext uri="{DAA4B4D4-6D71-4841-9C94-3DE7FCFB9230}">
                <p14:media xmlns:p14="http://schemas.microsoft.com/office/powerpoint/2010/main" r:embed="rId3">
                  <p14:trim st="3996"/>
                </p14:media>
              </p:ext>
            </p:extLst>
          </p:nvPr>
        </p:nvPicPr>
        <p:blipFill>
          <a:blip r:embed="rId8"/>
          <a:stretch>
            <a:fillRect/>
          </a:stretch>
        </p:blipFill>
        <p:spPr>
          <a:xfrm>
            <a:off x="15728241" y="8069899"/>
            <a:ext cx="1086219" cy="108621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4130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1" y="4117201"/>
            <a:ext cx="3296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5"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687711"/>
            <a:ext cx="5808426" cy="276998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How does Chester get to school?</a:t>
            </a:r>
          </a:p>
        </p:txBody>
      </p:sp>
      <p:sp>
        <p:nvSpPr>
          <p:cNvPr id="4" name="Freeform 4">
            <a:extLst>
              <a:ext uri="{FF2B5EF4-FFF2-40B4-BE49-F238E27FC236}">
                <a16:creationId xmlns:a16="http://schemas.microsoft.com/office/drawing/2014/main" id="{A8B71BAE-D28E-FE7B-2F96-105564270534}"/>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405986154"/>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CC3B2B-5DC8-71F2-3AE6-8EEE8BBE05C2}"/>
              </a:ext>
            </a:extLst>
          </p:cNvPr>
          <p:cNvSpPr/>
          <p:nvPr/>
        </p:nvSpPr>
        <p:spPr>
          <a:xfrm>
            <a:off x="15064732" y="1158818"/>
            <a:ext cx="2235584" cy="1702765"/>
          </a:xfrm>
          <a:custGeom>
            <a:avLst/>
            <a:gdLst/>
            <a:ahLst/>
            <a:cxnLst/>
            <a:rect l="l" t="t" r="r" b="b"/>
            <a:pathLst>
              <a:path w="4745397" h="3381096">
                <a:moveTo>
                  <a:pt x="0" y="0"/>
                </a:moveTo>
                <a:lnTo>
                  <a:pt x="4745398" y="0"/>
                </a:lnTo>
                <a:lnTo>
                  <a:pt x="4745398" y="3381096"/>
                </a:lnTo>
                <a:lnTo>
                  <a:pt x="0" y="3381096"/>
                </a:lnTo>
                <a:lnTo>
                  <a:pt x="0" y="0"/>
                </a:lnTo>
                <a:close/>
              </a:path>
            </a:pathLst>
          </a:custGeom>
          <a:blipFill>
            <a:blip r:embed="rId6"/>
            <a:stretch>
              <a:fillRect/>
            </a:stretch>
          </a:blipFill>
        </p:spPr>
        <p:txBody>
          <a:bodyPr/>
          <a:lstStyle/>
          <a:p>
            <a:endParaRPr lang="en-GB"/>
          </a:p>
        </p:txBody>
      </p:sp>
      <p:sp>
        <p:nvSpPr>
          <p:cNvPr id="10" name="Freeform 5">
            <a:extLst>
              <a:ext uri="{FF2B5EF4-FFF2-40B4-BE49-F238E27FC236}">
                <a16:creationId xmlns:a16="http://schemas.microsoft.com/office/drawing/2014/main" id="{FBDF39BE-0426-BF85-FBB3-2A3D91559BB6}"/>
              </a:ext>
            </a:extLst>
          </p:cNvPr>
          <p:cNvSpPr/>
          <p:nvPr/>
        </p:nvSpPr>
        <p:spPr>
          <a:xfrm>
            <a:off x="15291682" y="4085689"/>
            <a:ext cx="1978154" cy="1710317"/>
          </a:xfrm>
          <a:custGeom>
            <a:avLst/>
            <a:gdLst/>
            <a:ahLst/>
            <a:cxnLst/>
            <a:rect l="l" t="t" r="r" b="b"/>
            <a:pathLst>
              <a:path w="4282152" h="3421507">
                <a:moveTo>
                  <a:pt x="0" y="0"/>
                </a:moveTo>
                <a:lnTo>
                  <a:pt x="4282152" y="0"/>
                </a:lnTo>
                <a:lnTo>
                  <a:pt x="4282152" y="3421507"/>
                </a:lnTo>
                <a:lnTo>
                  <a:pt x="0" y="3421507"/>
                </a:lnTo>
                <a:lnTo>
                  <a:pt x="0" y="0"/>
                </a:lnTo>
                <a:close/>
              </a:path>
            </a:pathLst>
          </a:custGeom>
          <a:blipFill>
            <a:blip r:embed="rId7"/>
            <a:stretch>
              <a:fillRect l="-10484" t="-38165" r="-14809"/>
            </a:stretch>
          </a:blipFill>
        </p:spPr>
        <p:txBody>
          <a:bodyPr/>
          <a:lstStyle/>
          <a:p>
            <a:endParaRPr lang="en-GB"/>
          </a:p>
        </p:txBody>
      </p:sp>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438427" y="1478264"/>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Run</a:t>
            </a:r>
          </a:p>
        </p:txBody>
      </p:sp>
      <p:sp>
        <p:nvSpPr>
          <p:cNvPr id="16" name="TextBox 16"/>
          <p:cNvSpPr txBox="1"/>
          <p:nvPr/>
        </p:nvSpPr>
        <p:spPr>
          <a:xfrm>
            <a:off x="10492336" y="7136897"/>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Jump</a:t>
            </a:r>
          </a:p>
        </p:txBody>
      </p:sp>
      <p:sp>
        <p:nvSpPr>
          <p:cNvPr id="17" name="TextBox 17"/>
          <p:cNvSpPr txBox="1"/>
          <p:nvPr/>
        </p:nvSpPr>
        <p:spPr>
          <a:xfrm>
            <a:off x="10472195" y="4423201"/>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Swing</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8"/>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687711"/>
            <a:ext cx="5808426" cy="276998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How does Chester get to school?</a:t>
            </a:r>
          </a:p>
        </p:txBody>
      </p:sp>
      <p:sp>
        <p:nvSpPr>
          <p:cNvPr id="13" name="Freeform 6">
            <a:extLst>
              <a:ext uri="{FF2B5EF4-FFF2-40B4-BE49-F238E27FC236}">
                <a16:creationId xmlns:a16="http://schemas.microsoft.com/office/drawing/2014/main" id="{7FC9B911-658B-08E7-A9FC-4E7A759209BD}"/>
              </a:ext>
            </a:extLst>
          </p:cNvPr>
          <p:cNvSpPr/>
          <p:nvPr/>
        </p:nvSpPr>
        <p:spPr>
          <a:xfrm>
            <a:off x="15115339" y="6445682"/>
            <a:ext cx="2563093" cy="2054705"/>
          </a:xfrm>
          <a:custGeom>
            <a:avLst/>
            <a:gdLst/>
            <a:ahLst/>
            <a:cxnLst/>
            <a:rect l="l" t="t" r="r" b="b"/>
            <a:pathLst>
              <a:path w="4694744" h="3735795">
                <a:moveTo>
                  <a:pt x="0" y="0"/>
                </a:moveTo>
                <a:lnTo>
                  <a:pt x="4694744" y="0"/>
                </a:lnTo>
                <a:lnTo>
                  <a:pt x="4694744" y="3735795"/>
                </a:lnTo>
                <a:lnTo>
                  <a:pt x="0" y="3735795"/>
                </a:lnTo>
                <a:lnTo>
                  <a:pt x="0" y="0"/>
                </a:lnTo>
                <a:close/>
              </a:path>
            </a:pathLst>
          </a:custGeom>
          <a:blipFill>
            <a:blip r:embed="rId9"/>
            <a:stretch>
              <a:fillRect b="-25669"/>
            </a:stretch>
          </a:blipFill>
        </p:spPr>
        <p:txBody>
          <a:bodyPr/>
          <a:lstStyle/>
          <a:p>
            <a:endParaRPr lang="en-GB"/>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3350AF7B-523B-2965-B482-C11E31F0CFB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4834774" y="8521454"/>
            <a:ext cx="1060484" cy="1060484"/>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FBDF39BE-0426-BF85-FBB3-2A3D91559BB6}"/>
              </a:ext>
            </a:extLst>
          </p:cNvPr>
          <p:cNvSpPr/>
          <p:nvPr/>
        </p:nvSpPr>
        <p:spPr>
          <a:xfrm>
            <a:off x="15291682" y="4085689"/>
            <a:ext cx="1978154" cy="1710317"/>
          </a:xfrm>
          <a:custGeom>
            <a:avLst/>
            <a:gdLst/>
            <a:ahLst/>
            <a:cxnLst/>
            <a:rect l="l" t="t" r="r" b="b"/>
            <a:pathLst>
              <a:path w="4282152" h="3421507">
                <a:moveTo>
                  <a:pt x="0" y="0"/>
                </a:moveTo>
                <a:lnTo>
                  <a:pt x="4282152" y="0"/>
                </a:lnTo>
                <a:lnTo>
                  <a:pt x="4282152" y="3421507"/>
                </a:lnTo>
                <a:lnTo>
                  <a:pt x="0" y="3421507"/>
                </a:lnTo>
                <a:lnTo>
                  <a:pt x="0" y="0"/>
                </a:lnTo>
                <a:close/>
              </a:path>
            </a:pathLst>
          </a:custGeom>
          <a:blipFill>
            <a:blip r:embed="rId6"/>
            <a:stretch>
              <a:fillRect l="-10484" t="-38165" r="-14809"/>
            </a:stretch>
          </a:blipFill>
        </p:spPr>
        <p:txBody>
          <a:bodyPr/>
          <a:lstStyle/>
          <a:p>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7" name="TextBox 17"/>
          <p:cNvSpPr txBox="1"/>
          <p:nvPr/>
        </p:nvSpPr>
        <p:spPr>
          <a:xfrm>
            <a:off x="10472195" y="4423201"/>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Swing</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7"/>
            <a:stretch>
              <a:fillRect/>
            </a:stretch>
          </a:blipFill>
        </p:spPr>
        <p:txBody>
          <a:bodyPr/>
          <a:lstStyle/>
          <a:p>
            <a:endParaRPr lang="en-GB"/>
          </a:p>
        </p:txBody>
      </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687711"/>
            <a:ext cx="5808426" cy="276998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How does Chester get to school?</a:t>
            </a:r>
          </a:p>
        </p:txBody>
      </p:sp>
      <p:sp>
        <p:nvSpPr>
          <p:cNvPr id="4" name="Freeform 4">
            <a:extLst>
              <a:ext uri="{FF2B5EF4-FFF2-40B4-BE49-F238E27FC236}">
                <a16:creationId xmlns:a16="http://schemas.microsoft.com/office/drawing/2014/main" id="{1B07638C-D92B-7825-826A-58733AD2944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pic>
        <p:nvPicPr>
          <p:cNvPr id="6" name="Recorded Sound">
            <a:hlinkClick r:id="" action="ppaction://media"/>
            <a:extLst>
              <a:ext uri="{FF2B5EF4-FFF2-40B4-BE49-F238E27FC236}">
                <a16:creationId xmlns:a16="http://schemas.microsoft.com/office/drawing/2014/main" id="{B8B912ED-0992-F9B5-AD9E-C7EAEB36E8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291682" y="8466776"/>
            <a:ext cx="1097898" cy="1097898"/>
          </a:xfrm>
          <a:prstGeom prst="rect">
            <a:avLst/>
          </a:prstGeom>
        </p:spPr>
      </p:pic>
    </p:spTree>
    <p:custDataLst>
      <p:tags r:id="rId1"/>
    </p:custDataLst>
    <p:extLst>
      <p:ext uri="{BB962C8B-B14F-4D97-AF65-F5344CB8AC3E}">
        <p14:creationId xmlns:p14="http://schemas.microsoft.com/office/powerpoint/2010/main" val="205670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35977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38930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7893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 ____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9981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39761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39326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39879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296369" y="1250302"/>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WELL DONE! You have unlocked number 2! </a:t>
            </a:r>
          </a:p>
        </p:txBody>
      </p:sp>
      <p:sp>
        <p:nvSpPr>
          <p:cNvPr id="18" name="TextBox 18"/>
          <p:cNvSpPr txBox="1"/>
          <p:nvPr/>
        </p:nvSpPr>
        <p:spPr>
          <a:xfrm>
            <a:off x="4514183" y="3272180"/>
            <a:ext cx="2774513" cy="561975"/>
          </a:xfrm>
          <a:prstGeom prst="rect">
            <a:avLst/>
          </a:prstGeom>
        </p:spPr>
        <p:txBody>
          <a:bodyPr lIns="0" tIns="0" rIns="0" bIns="0" rtlCol="0" anchor="t">
            <a:spAutoFit/>
          </a:bodyPr>
          <a:lstStyle/>
          <a:p>
            <a:pPr algn="ctr">
              <a:lnSpc>
                <a:spcPts val="4200"/>
              </a:lnSpc>
            </a:pPr>
            <a:r>
              <a:rPr lang="en-US" sz="300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41735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Freeform 4">
            <a:extLst>
              <a:ext uri="{FF2B5EF4-FFF2-40B4-BE49-F238E27FC236}">
                <a16:creationId xmlns:a16="http://schemas.microsoft.com/office/drawing/2014/main" id="{8F9FB3E5-67D7-3849-FB2F-11CDB7DE159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1"/>
            <a:stretch>
              <a:fillRect/>
            </a:stretch>
          </a:blipFill>
        </p:spPr>
        <p:txBody>
          <a:bodyPr/>
          <a:lstStyle/>
          <a:p>
            <a:endParaRPr lang="en-GB"/>
          </a:p>
        </p:txBody>
      </p:sp>
      <p:pic>
        <p:nvPicPr>
          <p:cNvPr id="21" name="Recorded Sound">
            <a:hlinkClick r:id="" action="ppaction://media"/>
            <a:extLst>
              <a:ext uri="{FF2B5EF4-FFF2-40B4-BE49-F238E27FC236}">
                <a16:creationId xmlns:a16="http://schemas.microsoft.com/office/drawing/2014/main" id="{D252A19A-CEFF-0133-DC1E-AEDA60C6B9A3}"/>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5382850" y="8629181"/>
            <a:ext cx="1007050" cy="10070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595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1"/>
                </p:tgtEl>
              </p:cMediaNode>
            </p:audio>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4"/>
            <a:stretch>
              <a:fillRect/>
            </a:stretch>
          </a:blipFill>
        </p:spPr>
        <p:txBody>
          <a:bodyPr/>
          <a:lstStyle/>
          <a:p>
            <a:endParaRPr lang="en-GB"/>
          </a:p>
        </p:txBody>
      </p:sp>
      <p:sp>
        <p:nvSpPr>
          <p:cNvPr id="5" name="Freeform 5"/>
          <p:cNvSpPr/>
          <p:nvPr/>
        </p:nvSpPr>
        <p:spPr>
          <a:xfrm>
            <a:off x="9906000" y="1211580"/>
            <a:ext cx="5300448" cy="4798479"/>
          </a:xfrm>
          <a:custGeom>
            <a:avLst/>
            <a:gdLst/>
            <a:ahLst/>
            <a:cxnLst/>
            <a:rect l="l" t="t" r="r" b="b"/>
            <a:pathLst>
              <a:path w="6361325" h="5604979">
                <a:moveTo>
                  <a:pt x="0" y="0"/>
                </a:moveTo>
                <a:lnTo>
                  <a:pt x="6361325" y="0"/>
                </a:lnTo>
                <a:lnTo>
                  <a:pt x="6361325" y="5604979"/>
                </a:lnTo>
                <a:lnTo>
                  <a:pt x="0" y="5604979"/>
                </a:lnTo>
                <a:lnTo>
                  <a:pt x="0" y="0"/>
                </a:lnTo>
                <a:close/>
              </a:path>
            </a:pathLst>
          </a:custGeom>
          <a:blipFill>
            <a:blip r:embed="rId5"/>
            <a:stretch>
              <a:fillRect/>
            </a:stretch>
          </a:blipFill>
        </p:spPr>
        <p:txBody>
          <a:bodyPr/>
          <a:lstStyle/>
          <a:p>
            <a:endParaRPr lang="en-GB"/>
          </a:p>
        </p:txBody>
      </p:sp>
      <p:sp>
        <p:nvSpPr>
          <p:cNvPr id="6" name="Freeform 6"/>
          <p:cNvSpPr/>
          <p:nvPr/>
        </p:nvSpPr>
        <p:spPr>
          <a:xfrm>
            <a:off x="1993330" y="8563937"/>
            <a:ext cx="13475270" cy="1195930"/>
          </a:xfrm>
          <a:custGeom>
            <a:avLst/>
            <a:gdLst/>
            <a:ahLst/>
            <a:cxnLst/>
            <a:rect l="l" t="t" r="r" b="b"/>
            <a:pathLst>
              <a:path w="13475270" h="1195930">
                <a:moveTo>
                  <a:pt x="0" y="0"/>
                </a:moveTo>
                <a:lnTo>
                  <a:pt x="13475271" y="0"/>
                </a:lnTo>
                <a:lnTo>
                  <a:pt x="13475271" y="1195930"/>
                </a:lnTo>
                <a:lnTo>
                  <a:pt x="0" y="1195930"/>
                </a:lnTo>
                <a:lnTo>
                  <a:pt x="0" y="0"/>
                </a:lnTo>
                <a:close/>
              </a:path>
            </a:pathLst>
          </a:custGeom>
          <a:blipFill>
            <a:blip r:embed="rId6"/>
            <a:stretch>
              <a:fillRect/>
            </a:stretch>
          </a:blipFill>
        </p:spPr>
        <p:txBody>
          <a:bodyPr/>
          <a:lstStyle/>
          <a:p>
            <a:endParaRPr lang="en-GB"/>
          </a:p>
        </p:txBody>
      </p:sp>
      <p:sp>
        <p:nvSpPr>
          <p:cNvPr id="7" name="Freeform 7"/>
          <p:cNvSpPr/>
          <p:nvPr/>
        </p:nvSpPr>
        <p:spPr>
          <a:xfrm rot="19362563" flipH="1">
            <a:off x="7536805" y="1052200"/>
            <a:ext cx="4119509" cy="3708703"/>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3338410" y="8681598"/>
            <a:ext cx="1401366" cy="960607"/>
          </a:xfrm>
          <a:custGeom>
            <a:avLst/>
            <a:gdLst/>
            <a:ahLst/>
            <a:cxnLst/>
            <a:rect l="l" t="t" r="r" b="b"/>
            <a:pathLst>
              <a:path w="1401366" h="960607">
                <a:moveTo>
                  <a:pt x="0" y="0"/>
                </a:moveTo>
                <a:lnTo>
                  <a:pt x="1401365" y="0"/>
                </a:lnTo>
                <a:lnTo>
                  <a:pt x="1401365" y="960607"/>
                </a:lnTo>
                <a:lnTo>
                  <a:pt x="0" y="960607"/>
                </a:lnTo>
                <a:lnTo>
                  <a:pt x="0" y="0"/>
                </a:lnTo>
                <a:close/>
              </a:path>
            </a:pathLst>
          </a:custGeom>
          <a:blipFill>
            <a:blip r:embed="rId9"/>
            <a:stretch>
              <a:fillRect l="-98042" t="-9477" r="-761272" b="-9477"/>
            </a:stretch>
          </a:blipFill>
        </p:spPr>
        <p:txBody>
          <a:bodyPr/>
          <a:lstStyle/>
          <a:p>
            <a:endParaRPr lang="en-GB"/>
          </a:p>
        </p:txBody>
      </p:sp>
      <p:sp>
        <p:nvSpPr>
          <p:cNvPr id="9" name="TextBox 9"/>
          <p:cNvSpPr txBox="1"/>
          <p:nvPr/>
        </p:nvSpPr>
        <p:spPr>
          <a:xfrm>
            <a:off x="-9954" y="7607801"/>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 You have gained 2 healthy hearts!</a:t>
            </a:r>
          </a:p>
        </p:txBody>
      </p:sp>
      <p:sp>
        <p:nvSpPr>
          <p:cNvPr id="10" name="TextBox 10"/>
          <p:cNvSpPr txBox="1"/>
          <p:nvPr/>
        </p:nvSpPr>
        <p:spPr>
          <a:xfrm rot="19398846">
            <a:off x="7451629" y="1579989"/>
            <a:ext cx="3428806" cy="1615827"/>
          </a:xfrm>
          <a:prstGeom prst="rect">
            <a:avLst/>
          </a:prstGeom>
        </p:spPr>
        <p:txBody>
          <a:bodyPr wrap="square" lIns="0" tIns="0" rIns="0" bIns="0" rtlCol="0" anchor="t">
            <a:spAutoFit/>
          </a:bodyPr>
          <a:lstStyle/>
          <a:p>
            <a:pPr algn="ctr">
              <a:lnSpc>
                <a:spcPts val="4200"/>
              </a:lnSpc>
            </a:pPr>
            <a:r>
              <a:rPr lang="en-US" sz="3000">
                <a:solidFill>
                  <a:srgbClr val="E41B13"/>
                </a:solidFill>
                <a:latin typeface="Omnes Semibold"/>
                <a:ea typeface="Omnes Semibold"/>
                <a:cs typeface="Omnes Semibold"/>
                <a:sym typeface="Omnes Semibold"/>
              </a:rPr>
              <a:t>“ Travelling to school with friends is so much fun”</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t="13399" b="19429"/>
          <a:stretch/>
        </p:blipFill>
        <p:spPr>
          <a:xfrm>
            <a:off x="-382523" y="4909676"/>
            <a:ext cx="5440181"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2237437">
            <a:off x="2626319" y="3006861"/>
            <a:ext cx="3903275" cy="3541978"/>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TextBox 10">
            <a:extLst>
              <a:ext uri="{FF2B5EF4-FFF2-40B4-BE49-F238E27FC236}">
                <a16:creationId xmlns:a16="http://schemas.microsoft.com/office/drawing/2014/main" id="{05FE2679-02D9-CE79-5521-5741548C3D1D}"/>
              </a:ext>
            </a:extLst>
          </p:cNvPr>
          <p:cNvSpPr txBox="1"/>
          <p:nvPr/>
        </p:nvSpPr>
        <p:spPr>
          <a:xfrm rot="2349844">
            <a:off x="2950103" y="3871081"/>
            <a:ext cx="4012814" cy="1077218"/>
          </a:xfrm>
          <a:prstGeom prst="rect">
            <a:avLst/>
          </a:prstGeom>
        </p:spPr>
        <p:txBody>
          <a:bodyPr wrap="square" lIns="0" tIns="0" rIns="0" bIns="0" rtlCol="0" anchor="t">
            <a:spAutoFit/>
          </a:bodyPr>
          <a:lstStyle/>
          <a:p>
            <a:pPr algn="ctr">
              <a:lnSpc>
                <a:spcPts val="4200"/>
              </a:lnSpc>
            </a:pPr>
            <a:r>
              <a:rPr lang="en-US" sz="3000">
                <a:solidFill>
                  <a:srgbClr val="E41B13"/>
                </a:solidFill>
                <a:latin typeface="Omnes Semibold"/>
                <a:ea typeface="Omnes Semibold"/>
                <a:cs typeface="Omnes Semibold"/>
                <a:sym typeface="Omnes Semibold"/>
              </a:rPr>
              <a:t>“ Wait for me </a:t>
            </a:r>
          </a:p>
          <a:p>
            <a:pPr algn="ctr">
              <a:lnSpc>
                <a:spcPts val="4200"/>
              </a:lnSpc>
            </a:pPr>
            <a:r>
              <a:rPr lang="en-US" sz="3000">
                <a:solidFill>
                  <a:srgbClr val="E41B13"/>
                </a:solidFill>
                <a:latin typeface="Omnes Semibold"/>
                <a:ea typeface="Omnes Semibold"/>
                <a:cs typeface="Omnes Semibold"/>
                <a:sym typeface="Omnes Semibold"/>
              </a:rPr>
              <a:t>Chester!”</a:t>
            </a:r>
          </a:p>
        </p:txBody>
      </p:sp>
      <p:sp>
        <p:nvSpPr>
          <p:cNvPr id="3" name="Freeform 3"/>
          <p:cNvSpPr/>
          <p:nvPr/>
        </p:nvSpPr>
        <p:spPr>
          <a:xfrm>
            <a:off x="13405211"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11" name="Freeform 4">
            <a:extLst>
              <a:ext uri="{FF2B5EF4-FFF2-40B4-BE49-F238E27FC236}">
                <a16:creationId xmlns:a16="http://schemas.microsoft.com/office/drawing/2014/main" id="{DE2AA32F-DAFC-BE1E-DF3F-869FCE8EE15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3"/>
            <a:stretch>
              <a:fillRect/>
            </a:stretch>
          </a:blipFill>
        </p:spPr>
        <p:txBody>
          <a:bodyPr/>
          <a:lstStyle/>
          <a:p>
            <a:endParaRPr lang="en-GB"/>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TextBox 5"/>
          <p:cNvSpPr txBox="1"/>
          <p:nvPr/>
        </p:nvSpPr>
        <p:spPr>
          <a:xfrm>
            <a:off x="6693874" y="3730680"/>
            <a:ext cx="7580992" cy="1436291"/>
          </a:xfrm>
          <a:prstGeom prst="rect">
            <a:avLst/>
          </a:prstGeom>
        </p:spPr>
        <p:txBody>
          <a:bodyPr lIns="0" tIns="0" rIns="0" bIns="0" rtlCol="0" anchor="t">
            <a:spAutoFit/>
          </a:bodyPr>
          <a:lstStyle/>
          <a:p>
            <a:pPr algn="ctr">
              <a:lnSpc>
                <a:spcPts val="5603"/>
              </a:lnSpc>
            </a:pPr>
            <a:r>
              <a:rPr lang="en-US" sz="4002">
                <a:solidFill>
                  <a:srgbClr val="000000"/>
                </a:solidFill>
                <a:latin typeface="Omnes Semibold"/>
                <a:ea typeface="Omnes Semibold"/>
                <a:cs typeface="Omnes Semibold"/>
                <a:sym typeface="Omnes Semibold"/>
              </a:rPr>
              <a:t>Active Travel to school is a great way to move more and sit less.</a:t>
            </a:r>
          </a:p>
        </p:txBody>
      </p:sp>
      <p:sp>
        <p:nvSpPr>
          <p:cNvPr id="6" name="TextBox 6"/>
          <p:cNvSpPr txBox="1"/>
          <p:nvPr/>
        </p:nvSpPr>
        <p:spPr>
          <a:xfrm>
            <a:off x="5150644" y="1246221"/>
            <a:ext cx="7986712" cy="1793876"/>
          </a:xfrm>
          <a:prstGeom prst="rect">
            <a:avLst/>
          </a:prstGeom>
        </p:spPr>
        <p:txBody>
          <a:bodyPr lIns="0" tIns="0" rIns="0" bIns="0" rtlCol="0" anchor="t">
            <a:spAutoFit/>
          </a:bodyPr>
          <a:lstStyle/>
          <a:p>
            <a:pPr algn="ctr">
              <a:lnSpc>
                <a:spcPts val="13999"/>
              </a:lnSpc>
              <a:spcBef>
                <a:spcPct val="0"/>
              </a:spcBef>
            </a:pPr>
            <a:r>
              <a:rPr lang="en-US" sz="9999">
                <a:solidFill>
                  <a:srgbClr val="E41B13"/>
                </a:solidFill>
                <a:latin typeface="Omnes Bold"/>
                <a:ea typeface="Omnes Bold"/>
                <a:cs typeface="Omnes Bold"/>
                <a:sym typeface="Omnes Bold"/>
              </a:rPr>
              <a:t>Lively Lesson</a:t>
            </a:r>
          </a:p>
        </p:txBody>
      </p:sp>
      <p:sp>
        <p:nvSpPr>
          <p:cNvPr id="7" name="Freeform 7"/>
          <p:cNvSpPr/>
          <p:nvPr/>
        </p:nvSpPr>
        <p:spPr>
          <a:xfrm>
            <a:off x="544103" y="3279641"/>
            <a:ext cx="4075689" cy="4628932"/>
          </a:xfrm>
          <a:custGeom>
            <a:avLst/>
            <a:gdLst/>
            <a:ahLst/>
            <a:cxnLst/>
            <a:rect l="l" t="t" r="r" b="b"/>
            <a:pathLst>
              <a:path w="4075689" h="4628932">
                <a:moveTo>
                  <a:pt x="0" y="0"/>
                </a:moveTo>
                <a:lnTo>
                  <a:pt x="4075689" y="0"/>
                </a:lnTo>
                <a:lnTo>
                  <a:pt x="4075689" y="4628932"/>
                </a:lnTo>
                <a:lnTo>
                  <a:pt x="0" y="4628932"/>
                </a:lnTo>
                <a:lnTo>
                  <a:pt x="0" y="0"/>
                </a:lnTo>
                <a:close/>
              </a:path>
            </a:pathLst>
          </a:custGeom>
          <a:blipFill>
            <a:blip r:embed="rId9"/>
            <a:stretch>
              <a:fillRect/>
            </a:stretch>
          </a:blipFill>
        </p:spPr>
        <p:txBody>
          <a:bodyPr/>
          <a:lstStyle/>
          <a:p>
            <a:endParaRPr lang="en-GB"/>
          </a:p>
        </p:txBody>
      </p:sp>
      <p:sp>
        <p:nvSpPr>
          <p:cNvPr id="8" name="TextBox 8"/>
          <p:cNvSpPr txBox="1"/>
          <p:nvPr/>
        </p:nvSpPr>
        <p:spPr>
          <a:xfrm>
            <a:off x="6693874" y="5489332"/>
            <a:ext cx="7580992" cy="1436291"/>
          </a:xfrm>
          <a:prstGeom prst="rect">
            <a:avLst/>
          </a:prstGeom>
        </p:spPr>
        <p:txBody>
          <a:bodyPr lIns="0" tIns="0" rIns="0" bIns="0" rtlCol="0" anchor="t">
            <a:spAutoFit/>
          </a:bodyPr>
          <a:lstStyle/>
          <a:p>
            <a:pPr algn="ctr">
              <a:lnSpc>
                <a:spcPts val="5603"/>
              </a:lnSpc>
            </a:pPr>
            <a:r>
              <a:rPr lang="en-US" sz="4002">
                <a:solidFill>
                  <a:srgbClr val="000000"/>
                </a:solidFill>
                <a:latin typeface="Omnes Semibold"/>
                <a:ea typeface="Omnes Semibold"/>
                <a:cs typeface="Omnes Semibold"/>
                <a:sym typeface="Omnes Semibold"/>
              </a:rPr>
              <a:t>Try walking, cycling or using your scooter to see your friends. </a:t>
            </a:r>
          </a:p>
        </p:txBody>
      </p:sp>
      <p:pic>
        <p:nvPicPr>
          <p:cNvPr id="10" name="Recorded Sound">
            <a:hlinkClick r:id="" action="ppaction://media"/>
            <a:extLst>
              <a:ext uri="{FF2B5EF4-FFF2-40B4-BE49-F238E27FC236}">
                <a16:creationId xmlns:a16="http://schemas.microsoft.com/office/drawing/2014/main" id="{07567890-A55D-0FFA-3F87-EBE8D4371D33}"/>
              </a:ext>
            </a:extLst>
          </p:cNvPr>
          <p:cNvPicPr>
            <a:picLocks noChangeAspect="1"/>
          </p:cNvPicPr>
          <p:nvPr>
            <a:audioFile r:link="rId2"/>
            <p:extLst>
              <p:ext uri="{DAA4B4D4-6D71-4841-9C94-3DE7FCFB9230}">
                <p14:media xmlns:p14="http://schemas.microsoft.com/office/powerpoint/2010/main" r:embed="rId3">
                  <p14:trim st="2648" end="2490.297"/>
                </p14:media>
              </p:ext>
            </p:extLst>
          </p:nvPr>
        </p:nvPicPr>
        <p:blipFill>
          <a:blip r:embed="rId10"/>
          <a:stretch>
            <a:fillRect/>
          </a:stretch>
        </p:blipFill>
        <p:spPr>
          <a:xfrm>
            <a:off x="15204967" y="8855836"/>
            <a:ext cx="871011" cy="871011"/>
          </a:xfrm>
          <a:prstGeom prst="rect">
            <a:avLst/>
          </a:prstGeom>
        </p:spPr>
      </p:pic>
      <p:sp>
        <p:nvSpPr>
          <p:cNvPr id="9" name="TextBox 3">
            <a:extLst>
              <a:ext uri="{FF2B5EF4-FFF2-40B4-BE49-F238E27FC236}">
                <a16:creationId xmlns:a16="http://schemas.microsoft.com/office/drawing/2014/main" id="{87302EB0-CBFF-790F-03B9-CCB2416790B5}"/>
              </a:ext>
            </a:extLst>
          </p:cNvPr>
          <p:cNvSpPr txBox="1"/>
          <p:nvPr/>
        </p:nvSpPr>
        <p:spPr>
          <a:xfrm>
            <a:off x="5763773" y="7285639"/>
            <a:ext cx="9441194" cy="718145"/>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Omnes Semibold"/>
                <a:ea typeface="Omnes Semibold"/>
                <a:cs typeface="Omnes Semibold"/>
                <a:sym typeface="Omnes Semibold"/>
              </a:rPr>
              <a:t>Why not try a </a:t>
            </a:r>
            <a:r>
              <a:rPr lang="en-US" sz="3999">
                <a:solidFill>
                  <a:srgbClr val="000000"/>
                </a:solidFill>
                <a:latin typeface="Omnes Semibold"/>
                <a:ea typeface="Omnes Semibold"/>
                <a:cs typeface="Omnes Semibold"/>
                <a:sym typeface="Omnes Semibold"/>
                <a:hlinkClick r:id="rId11"/>
              </a:rPr>
              <a:t>Chester’s Lively Lesson</a:t>
            </a:r>
            <a:endParaRPr lang="en-US" sz="3999">
              <a:solidFill>
                <a:srgbClr val="000000"/>
              </a:solidFill>
              <a:latin typeface="Omnes Semibold"/>
              <a:ea typeface="Omnes Semibold"/>
              <a:cs typeface="Omnes Semibold"/>
              <a:sym typeface="Omnes Semibold"/>
            </a:endParaRPr>
          </a:p>
        </p:txBody>
      </p:sp>
      <p:sp>
        <p:nvSpPr>
          <p:cNvPr id="11" name="Freeform 4">
            <a:extLst>
              <a:ext uri="{FF2B5EF4-FFF2-40B4-BE49-F238E27FC236}">
                <a16:creationId xmlns:a16="http://schemas.microsoft.com/office/drawing/2014/main" id="{EACD85BD-96BC-7B87-2665-8522E4FA0A2A}"/>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A979502-E7EE-405B-A247-541BD6655A06}">
  <ds:schemaRefs>
    <ds:schemaRef ds:uri="http://purl.org/dc/terms/"/>
    <ds:schemaRef ds:uri="http://purl.org/dc/elements/1.1/"/>
    <ds:schemaRef ds:uri="8eb830d9-311e-48e7-bd78-c201a7dce4d8"/>
    <ds:schemaRef ds:uri="http://www.w3.org/XML/1998/namespace"/>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c8c3aaa0-0762-42cb-a2a7-6988fc82b466"/>
  </ds:schemaRefs>
</ds:datastoreItem>
</file>

<file path=customXml/itemProps3.xml><?xml version="1.0" encoding="utf-8"?>
<ds:datastoreItem xmlns:ds="http://schemas.openxmlformats.org/officeDocument/2006/customXml" ds:itemID="{4D22424B-8046-4917-BFB2-B521D75D3231}">
  <ds:schemaRefs>
    <ds:schemaRef ds:uri="8eb830d9-311e-48e7-bd78-c201a7dce4d8"/>
    <ds:schemaRef ds:uri="c8c3aaa0-0762-42cb-a2a7-6988fc82b4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TotalTime>
  <Words>413</Words>
  <Application>Microsoft Office PowerPoint</Application>
  <PresentationFormat>Custom</PresentationFormat>
  <Paragraphs>48</Paragraphs>
  <Slides>8</Slides>
  <Notes>6</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Chromium One</vt:lpstr>
      <vt:lpstr>Omnes Regular</vt:lpstr>
      <vt:lpstr>Omnes Bold</vt:lpstr>
      <vt:lpstr>Omnes Semibold</vt:lpstr>
      <vt:lpstr>Arial Black</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cp:lastModifiedBy>Rakia Alouane</cp:lastModifiedBy>
  <cp:revision>1</cp:revision>
  <dcterms:created xsi:type="dcterms:W3CDTF">2006-08-16T00:00:00Z</dcterms:created>
  <dcterms:modified xsi:type="dcterms:W3CDTF">2024-09-26T09:55:37Z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