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66" r:id="rId5"/>
    <p:sldId id="258" r:id="rId6"/>
    <p:sldId id="337" r:id="rId7"/>
    <p:sldId id="338" r:id="rId8"/>
    <p:sldId id="265" r:id="rId9"/>
    <p:sldId id="262" r:id="rId10"/>
    <p:sldId id="263"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hromium One" panose="020B0604020202020204" charset="0"/>
      <p:regular r:id="rId17"/>
    </p:embeddedFont>
    <p:embeddedFont>
      <p:font typeface="Omnes Bold" panose="020B0604020202020204" charset="0"/>
      <p:regular r:id="rId18"/>
    </p:embeddedFont>
    <p:embeddedFont>
      <p:font typeface="Omnes Semi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613A0D-3906-4559-A289-63037D4940B0}" v="46" dt="2024-09-26T09:21:23.680"/>
    <p1510:client id="{CAE98E4A-89C9-442C-B8DA-BB77431CCFDD}" v="21" dt="2024-09-26T10:35:05.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5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Perry" userId="41169527-698e-40ae-b9c5-4400a4b57079" providerId="ADAL" clId="{C2B24D3A-E018-4B08-90CB-249D385B59A9}"/>
    <pc:docChg chg="modSld">
      <pc:chgData name="Jessica Perry" userId="41169527-698e-40ae-b9c5-4400a4b57079" providerId="ADAL" clId="{C2B24D3A-E018-4B08-90CB-249D385B59A9}" dt="2024-09-20T14:12:12.424" v="29" actId="1076"/>
      <pc:docMkLst>
        <pc:docMk/>
      </pc:docMkLst>
      <pc:sldChg chg="modSp mod">
        <pc:chgData name="Jessica Perry" userId="41169527-698e-40ae-b9c5-4400a4b57079" providerId="ADAL" clId="{C2B24D3A-E018-4B08-90CB-249D385B59A9}" dt="2024-09-20T14:07:16.869" v="27" actId="207"/>
        <pc:sldMkLst>
          <pc:docMk/>
          <pc:sldMk cId="0" sldId="256"/>
        </pc:sldMkLst>
        <pc:spChg chg="mod ord">
          <ac:chgData name="Jessica Perry" userId="41169527-698e-40ae-b9c5-4400a4b57079" providerId="ADAL" clId="{C2B24D3A-E018-4B08-90CB-249D385B59A9}" dt="2024-09-20T14:07:00.759" v="26" actId="1076"/>
          <ac:spMkLst>
            <pc:docMk/>
            <pc:sldMk cId="0" sldId="256"/>
            <ac:spMk id="3" creationId="{00000000-0000-0000-0000-000000000000}"/>
          </ac:spMkLst>
        </pc:spChg>
        <pc:spChg chg="mod">
          <ac:chgData name="Jessica Perry" userId="41169527-698e-40ae-b9c5-4400a4b57079" providerId="ADAL" clId="{C2B24D3A-E018-4B08-90CB-249D385B59A9}" dt="2024-09-20T14:06:57.552" v="25" actId="1076"/>
          <ac:spMkLst>
            <pc:docMk/>
            <pc:sldMk cId="0" sldId="256"/>
            <ac:spMk id="5" creationId="{00000000-0000-0000-0000-000000000000}"/>
          </ac:spMkLst>
        </pc:spChg>
        <pc:spChg chg="mod">
          <ac:chgData name="Jessica Perry" userId="41169527-698e-40ae-b9c5-4400a4b57079" providerId="ADAL" clId="{C2B24D3A-E018-4B08-90CB-249D385B59A9}" dt="2024-09-20T14:07:16.869" v="27" actId="207"/>
          <ac:spMkLst>
            <pc:docMk/>
            <pc:sldMk cId="0" sldId="256"/>
            <ac:spMk id="7" creationId="{00000000-0000-0000-0000-000000000000}"/>
          </ac:spMkLst>
        </pc:spChg>
      </pc:sldChg>
      <pc:sldChg chg="modSp mod">
        <pc:chgData name="Jessica Perry" userId="41169527-698e-40ae-b9c5-4400a4b57079" providerId="ADAL" clId="{C2B24D3A-E018-4B08-90CB-249D385B59A9}" dt="2024-09-20T14:00:28.133" v="20" actId="20577"/>
        <pc:sldMkLst>
          <pc:docMk/>
          <pc:sldMk cId="0" sldId="257"/>
        </pc:sldMkLst>
        <pc:spChg chg="mod">
          <ac:chgData name="Jessica Perry" userId="41169527-698e-40ae-b9c5-4400a4b57079" providerId="ADAL" clId="{C2B24D3A-E018-4B08-90CB-249D385B59A9}" dt="2024-09-20T14:00:28.133" v="20" actId="20577"/>
          <ac:spMkLst>
            <pc:docMk/>
            <pc:sldMk cId="0" sldId="257"/>
            <ac:spMk id="3" creationId="{00000000-0000-0000-0000-000000000000}"/>
          </ac:spMkLst>
        </pc:spChg>
      </pc:sldChg>
      <pc:sldChg chg="modSp mod">
        <pc:chgData name="Jessica Perry" userId="41169527-698e-40ae-b9c5-4400a4b57079" providerId="ADAL" clId="{C2B24D3A-E018-4B08-90CB-249D385B59A9}" dt="2024-09-20T14:00:40.443" v="21" actId="1076"/>
        <pc:sldMkLst>
          <pc:docMk/>
          <pc:sldMk cId="0" sldId="258"/>
        </pc:sldMkLst>
        <pc:picChg chg="mod">
          <ac:chgData name="Jessica Perry" userId="41169527-698e-40ae-b9c5-4400a4b57079" providerId="ADAL" clId="{C2B24D3A-E018-4B08-90CB-249D385B59A9}" dt="2024-09-20T14:00:40.443" v="21" actId="1076"/>
          <ac:picMkLst>
            <pc:docMk/>
            <pc:sldMk cId="0" sldId="258"/>
            <ac:picMk id="4" creationId="{CA2AFCA0-D8F2-3341-5CD0-E2945CBDAE76}"/>
          </ac:picMkLst>
        </pc:picChg>
      </pc:sldChg>
      <pc:sldChg chg="modSp mod">
        <pc:chgData name="Jessica Perry" userId="41169527-698e-40ae-b9c5-4400a4b57079" providerId="ADAL" clId="{C2B24D3A-E018-4B08-90CB-249D385B59A9}" dt="2024-09-20T14:09:23.568" v="28" actId="1076"/>
        <pc:sldMkLst>
          <pc:docMk/>
          <pc:sldMk cId="0" sldId="259"/>
        </pc:sldMkLst>
        <pc:picChg chg="mod">
          <ac:chgData name="Jessica Perry" userId="41169527-698e-40ae-b9c5-4400a4b57079" providerId="ADAL" clId="{C2B24D3A-E018-4B08-90CB-249D385B59A9}" dt="2024-09-20T14:09:23.568" v="28" actId="1076"/>
          <ac:picMkLst>
            <pc:docMk/>
            <pc:sldMk cId="0" sldId="259"/>
            <ac:picMk id="5" creationId="{997991A0-3A6C-AED6-16FF-F8318DF7CDA7}"/>
          </ac:picMkLst>
        </pc:picChg>
      </pc:sldChg>
      <pc:sldChg chg="modSp mod">
        <pc:chgData name="Jessica Perry" userId="41169527-698e-40ae-b9c5-4400a4b57079" providerId="ADAL" clId="{C2B24D3A-E018-4B08-90CB-249D385B59A9}" dt="2024-09-20T14:12:12.424" v="29" actId="1076"/>
        <pc:sldMkLst>
          <pc:docMk/>
          <pc:sldMk cId="0" sldId="263"/>
        </pc:sldMkLst>
        <pc:picChg chg="mod">
          <ac:chgData name="Jessica Perry" userId="41169527-698e-40ae-b9c5-4400a4b57079" providerId="ADAL" clId="{C2B24D3A-E018-4B08-90CB-249D385B59A9}" dt="2024-09-20T14:12:12.424" v="29" actId="1076"/>
          <ac:picMkLst>
            <pc:docMk/>
            <pc:sldMk cId="0" sldId="263"/>
            <ac:picMk id="9" creationId="{E5493C8A-3D8A-29C4-58BA-AFCD6EE00269}"/>
          </ac:picMkLst>
        </pc:picChg>
      </pc:sldChg>
    </pc:docChg>
  </pc:docChgLst>
  <pc:docChgLst>
    <pc:chgData name="Charlotte Bell" userId="d045411f-2136-46bd-90b3-696db0ace825" providerId="ADAL" clId="{59613A0D-3906-4559-A289-63037D4940B0}"/>
    <pc:docChg chg="undo custSel addSld delSld modSld">
      <pc:chgData name="Charlotte Bell" userId="d045411f-2136-46bd-90b3-696db0ace825" providerId="ADAL" clId="{59613A0D-3906-4559-A289-63037D4940B0}" dt="2024-09-26T09:21:23.680" v="173"/>
      <pc:docMkLst>
        <pc:docMk/>
      </pc:docMkLst>
      <pc:sldChg chg="del">
        <pc:chgData name="Charlotte Bell" userId="d045411f-2136-46bd-90b3-696db0ace825" providerId="ADAL" clId="{59613A0D-3906-4559-A289-63037D4940B0}" dt="2024-09-24T14:15:41.937" v="2" actId="47"/>
        <pc:sldMkLst>
          <pc:docMk/>
          <pc:sldMk cId="0" sldId="256"/>
        </pc:sldMkLst>
      </pc:sldChg>
      <pc:sldChg chg="delSp del mod">
        <pc:chgData name="Charlotte Bell" userId="d045411f-2136-46bd-90b3-696db0ace825" providerId="ADAL" clId="{59613A0D-3906-4559-A289-63037D4940B0}" dt="2024-09-24T14:15:55.586" v="4" actId="47"/>
        <pc:sldMkLst>
          <pc:docMk/>
          <pc:sldMk cId="0" sldId="257"/>
        </pc:sldMkLst>
        <pc:spChg chg="del">
          <ac:chgData name="Charlotte Bell" userId="d045411f-2136-46bd-90b3-696db0ace825" providerId="ADAL" clId="{59613A0D-3906-4559-A289-63037D4940B0}" dt="2024-09-24T14:15:45.935" v="3" actId="478"/>
          <ac:spMkLst>
            <pc:docMk/>
            <pc:sldMk cId="0" sldId="257"/>
            <ac:spMk id="3" creationId="{00000000-0000-0000-0000-000000000000}"/>
          </ac:spMkLst>
        </pc:spChg>
      </pc:sldChg>
      <pc:sldChg chg="addSp delSp modSp mod modAnim">
        <pc:chgData name="Charlotte Bell" userId="d045411f-2136-46bd-90b3-696db0ace825" providerId="ADAL" clId="{59613A0D-3906-4559-A289-63037D4940B0}" dt="2024-09-26T09:20:26.002" v="157"/>
        <pc:sldMkLst>
          <pc:docMk/>
          <pc:sldMk cId="0" sldId="258"/>
        </pc:sldMkLst>
        <pc:spChg chg="del">
          <ac:chgData name="Charlotte Bell" userId="d045411f-2136-46bd-90b3-696db0ace825" providerId="ADAL" clId="{59613A0D-3906-4559-A289-63037D4940B0}" dt="2024-09-25T15:18:51.025" v="141" actId="478"/>
          <ac:spMkLst>
            <pc:docMk/>
            <pc:sldMk cId="0" sldId="258"/>
            <ac:spMk id="3" creationId="{00000000-0000-0000-0000-000000000000}"/>
          </ac:spMkLst>
        </pc:spChg>
        <pc:spChg chg="add mod">
          <ac:chgData name="Charlotte Bell" userId="d045411f-2136-46bd-90b3-696db0ace825" providerId="ADAL" clId="{59613A0D-3906-4559-A289-63037D4940B0}" dt="2024-09-25T15:18:52.064" v="142"/>
          <ac:spMkLst>
            <pc:docMk/>
            <pc:sldMk cId="0" sldId="258"/>
            <ac:spMk id="5" creationId="{25888BA4-C861-03CD-FC94-C844E8035B48}"/>
          </ac:spMkLst>
        </pc:spChg>
        <pc:picChg chg="mod">
          <ac:chgData name="Charlotte Bell" userId="d045411f-2136-46bd-90b3-696db0ace825" providerId="ADAL" clId="{59613A0D-3906-4559-A289-63037D4940B0}" dt="2024-09-25T15:08:20.452" v="117" actId="1076"/>
          <ac:picMkLst>
            <pc:docMk/>
            <pc:sldMk cId="0" sldId="258"/>
            <ac:picMk id="4" creationId="{CA2AFCA0-D8F2-3341-5CD0-E2945CBDAE76}"/>
          </ac:picMkLst>
        </pc:picChg>
      </pc:sldChg>
      <pc:sldChg chg="del">
        <pc:chgData name="Charlotte Bell" userId="d045411f-2136-46bd-90b3-696db0ace825" providerId="ADAL" clId="{59613A0D-3906-4559-A289-63037D4940B0}" dt="2024-09-24T14:20:01.788" v="108" actId="47"/>
        <pc:sldMkLst>
          <pc:docMk/>
          <pc:sldMk cId="0" sldId="259"/>
        </pc:sldMkLst>
      </pc:sldChg>
      <pc:sldChg chg="add del">
        <pc:chgData name="Charlotte Bell" userId="d045411f-2136-46bd-90b3-696db0ace825" providerId="ADAL" clId="{59613A0D-3906-4559-A289-63037D4940B0}" dt="2024-09-24T14:19:56.184" v="106" actId="47"/>
        <pc:sldMkLst>
          <pc:docMk/>
          <pc:sldMk cId="0" sldId="260"/>
        </pc:sldMkLst>
      </pc:sldChg>
      <pc:sldChg chg="addSp delSp modSp mod">
        <pc:chgData name="Charlotte Bell" userId="d045411f-2136-46bd-90b3-696db0ace825" providerId="ADAL" clId="{59613A0D-3906-4559-A289-63037D4940B0}" dt="2024-09-25T15:19:10.280" v="150"/>
        <pc:sldMkLst>
          <pc:docMk/>
          <pc:sldMk cId="0" sldId="262"/>
        </pc:sldMkLst>
        <pc:spChg chg="ord">
          <ac:chgData name="Charlotte Bell" userId="d045411f-2136-46bd-90b3-696db0ace825" providerId="ADAL" clId="{59613A0D-3906-4559-A289-63037D4940B0}" dt="2024-09-25T15:18:29.093" v="137" actId="166"/>
          <ac:spMkLst>
            <pc:docMk/>
            <pc:sldMk cId="0" sldId="262"/>
            <ac:spMk id="3" creationId="{00000000-0000-0000-0000-000000000000}"/>
          </ac:spMkLst>
        </pc:spChg>
        <pc:spChg chg="del">
          <ac:chgData name="Charlotte Bell" userId="d045411f-2136-46bd-90b3-696db0ace825" providerId="ADAL" clId="{59613A0D-3906-4559-A289-63037D4940B0}" dt="2024-09-25T15:18:26.415" v="136" actId="478"/>
          <ac:spMkLst>
            <pc:docMk/>
            <pc:sldMk cId="0" sldId="262"/>
            <ac:spMk id="4" creationId="{00000000-0000-0000-0000-000000000000}"/>
          </ac:spMkLst>
        </pc:spChg>
        <pc:spChg chg="mod">
          <ac:chgData name="Charlotte Bell" userId="d045411f-2136-46bd-90b3-696db0ace825" providerId="ADAL" clId="{59613A0D-3906-4559-A289-63037D4940B0}" dt="2024-09-25T15:18:13.807" v="134" actId="1076"/>
          <ac:spMkLst>
            <pc:docMk/>
            <pc:sldMk cId="0" sldId="262"/>
            <ac:spMk id="6" creationId="{00000000-0000-0000-0000-000000000000}"/>
          </ac:spMkLst>
        </pc:spChg>
        <pc:spChg chg="mod">
          <ac:chgData name="Charlotte Bell" userId="d045411f-2136-46bd-90b3-696db0ace825" providerId="ADAL" clId="{59613A0D-3906-4559-A289-63037D4940B0}" dt="2024-09-25T15:18:13.807" v="134" actId="1076"/>
          <ac:spMkLst>
            <pc:docMk/>
            <pc:sldMk cId="0" sldId="262"/>
            <ac:spMk id="8" creationId="{00000000-0000-0000-0000-000000000000}"/>
          </ac:spMkLst>
        </pc:spChg>
        <pc:spChg chg="add del mod">
          <ac:chgData name="Charlotte Bell" userId="d045411f-2136-46bd-90b3-696db0ace825" providerId="ADAL" clId="{59613A0D-3906-4559-A289-63037D4940B0}" dt="2024-09-25T15:19:09" v="149" actId="478"/>
          <ac:spMkLst>
            <pc:docMk/>
            <pc:sldMk cId="0" sldId="262"/>
            <ac:spMk id="11" creationId="{B1DC765B-FAE1-E1BC-BA4E-CE9EC7AEBB6C}"/>
          </ac:spMkLst>
        </pc:spChg>
        <pc:spChg chg="add mod">
          <ac:chgData name="Charlotte Bell" userId="d045411f-2136-46bd-90b3-696db0ace825" providerId="ADAL" clId="{59613A0D-3906-4559-A289-63037D4940B0}" dt="2024-09-25T15:19:10.280" v="150"/>
          <ac:spMkLst>
            <pc:docMk/>
            <pc:sldMk cId="0" sldId="262"/>
            <ac:spMk id="13" creationId="{6205FABA-8F9B-A651-78CB-FFC6579B6668}"/>
          </ac:spMkLst>
        </pc:spChg>
      </pc:sldChg>
      <pc:sldChg chg="addSp delSp modSp mod modAnim">
        <pc:chgData name="Charlotte Bell" userId="d045411f-2136-46bd-90b3-696db0ace825" providerId="ADAL" clId="{59613A0D-3906-4559-A289-63037D4940B0}" dt="2024-09-26T09:20:14.343" v="156" actId="1036"/>
        <pc:sldMkLst>
          <pc:docMk/>
          <pc:sldMk cId="0" sldId="263"/>
        </pc:sldMkLst>
        <pc:spChg chg="del">
          <ac:chgData name="Charlotte Bell" userId="d045411f-2136-46bd-90b3-696db0ace825" providerId="ADAL" clId="{59613A0D-3906-4559-A289-63037D4940B0}" dt="2024-09-25T15:19:18.221" v="151" actId="478"/>
          <ac:spMkLst>
            <pc:docMk/>
            <pc:sldMk cId="0" sldId="263"/>
            <ac:spMk id="3" creationId="{00000000-0000-0000-0000-000000000000}"/>
          </ac:spMkLst>
        </pc:spChg>
        <pc:spChg chg="mod">
          <ac:chgData name="Charlotte Bell" userId="d045411f-2136-46bd-90b3-696db0ace825" providerId="ADAL" clId="{59613A0D-3906-4559-A289-63037D4940B0}" dt="2024-09-25T15:17:57.239" v="133" actId="1038"/>
          <ac:spMkLst>
            <pc:docMk/>
            <pc:sldMk cId="0" sldId="263"/>
            <ac:spMk id="5" creationId="{00000000-0000-0000-0000-000000000000}"/>
          </ac:spMkLst>
        </pc:spChg>
        <pc:spChg chg="mod">
          <ac:chgData name="Charlotte Bell" userId="d045411f-2136-46bd-90b3-696db0ace825" providerId="ADAL" clId="{59613A0D-3906-4559-A289-63037D4940B0}" dt="2024-09-25T15:17:48.120" v="128" actId="1076"/>
          <ac:spMkLst>
            <pc:docMk/>
            <pc:sldMk cId="0" sldId="263"/>
            <ac:spMk id="6" creationId="{00000000-0000-0000-0000-000000000000}"/>
          </ac:spMkLst>
        </pc:spChg>
        <pc:spChg chg="mod">
          <ac:chgData name="Charlotte Bell" userId="d045411f-2136-46bd-90b3-696db0ace825" providerId="ADAL" clId="{59613A0D-3906-4559-A289-63037D4940B0}" dt="2024-09-25T15:17:57.239" v="133" actId="1038"/>
          <ac:spMkLst>
            <pc:docMk/>
            <pc:sldMk cId="0" sldId="263"/>
            <ac:spMk id="8" creationId="{00000000-0000-0000-0000-000000000000}"/>
          </ac:spMkLst>
        </pc:spChg>
        <pc:spChg chg="add mod">
          <ac:chgData name="Charlotte Bell" userId="d045411f-2136-46bd-90b3-696db0ace825" providerId="ADAL" clId="{59613A0D-3906-4559-A289-63037D4940B0}" dt="2024-09-25T15:17:57.239" v="133" actId="1038"/>
          <ac:spMkLst>
            <pc:docMk/>
            <pc:sldMk cId="0" sldId="263"/>
            <ac:spMk id="11" creationId="{E51638A2-D730-7745-8CBD-C36EF1570E42}"/>
          </ac:spMkLst>
        </pc:spChg>
        <pc:spChg chg="add mod">
          <ac:chgData name="Charlotte Bell" userId="d045411f-2136-46bd-90b3-696db0ace825" providerId="ADAL" clId="{59613A0D-3906-4559-A289-63037D4940B0}" dt="2024-09-25T15:19:19.402" v="152"/>
          <ac:spMkLst>
            <pc:docMk/>
            <pc:sldMk cId="0" sldId="263"/>
            <ac:spMk id="12" creationId="{60E4E211-86BC-3FA0-2A62-C083C946FB12}"/>
          </ac:spMkLst>
        </pc:spChg>
        <pc:picChg chg="mod">
          <ac:chgData name="Charlotte Bell" userId="d045411f-2136-46bd-90b3-696db0ace825" providerId="ADAL" clId="{59613A0D-3906-4559-A289-63037D4940B0}" dt="2024-09-25T15:08:42.964" v="122" actId="1076"/>
          <ac:picMkLst>
            <pc:docMk/>
            <pc:sldMk cId="0" sldId="263"/>
            <ac:picMk id="9" creationId="{E5493C8A-3D8A-29C4-58BA-AFCD6EE00269}"/>
          </ac:picMkLst>
        </pc:picChg>
        <pc:picChg chg="mod">
          <ac:chgData name="Charlotte Bell" userId="d045411f-2136-46bd-90b3-696db0ace825" providerId="ADAL" clId="{59613A0D-3906-4559-A289-63037D4940B0}" dt="2024-09-26T09:20:14.343" v="156" actId="1036"/>
          <ac:picMkLst>
            <pc:docMk/>
            <pc:sldMk cId="0" sldId="263"/>
            <ac:picMk id="10" creationId="{80BED374-A1B7-008B-0476-8BEEF14AE879}"/>
          </ac:picMkLst>
        </pc:picChg>
      </pc:sldChg>
      <pc:sldChg chg="addSp delSp modSp del mod">
        <pc:chgData name="Charlotte Bell" userId="d045411f-2136-46bd-90b3-696db0ace825" providerId="ADAL" clId="{59613A0D-3906-4559-A289-63037D4940B0}" dt="2024-09-25T15:09:14.083" v="127" actId="47"/>
        <pc:sldMkLst>
          <pc:docMk/>
          <pc:sldMk cId="0" sldId="264"/>
        </pc:sldMkLst>
        <pc:spChg chg="del">
          <ac:chgData name="Charlotte Bell" userId="d045411f-2136-46bd-90b3-696db0ace825" providerId="ADAL" clId="{59613A0D-3906-4559-A289-63037D4940B0}" dt="2024-09-24T14:21:07.606" v="111" actId="478"/>
          <ac:spMkLst>
            <pc:docMk/>
            <pc:sldMk cId="0" sldId="264"/>
            <ac:spMk id="3" creationId="{00000000-0000-0000-0000-000000000000}"/>
          </ac:spMkLst>
        </pc:spChg>
        <pc:spChg chg="add mod">
          <ac:chgData name="Charlotte Bell" userId="d045411f-2136-46bd-90b3-696db0ace825" providerId="ADAL" clId="{59613A0D-3906-4559-A289-63037D4940B0}" dt="2024-09-24T14:21:13.601" v="113" actId="1076"/>
          <ac:spMkLst>
            <pc:docMk/>
            <pc:sldMk cId="0" sldId="264"/>
            <ac:spMk id="7" creationId="{6056128B-BFAF-66C7-C30B-0A1374106E69}"/>
          </ac:spMkLst>
        </pc:spChg>
      </pc:sldChg>
      <pc:sldChg chg="addSp delSp modSp mod">
        <pc:chgData name="Charlotte Bell" userId="d045411f-2136-46bd-90b3-696db0ace825" providerId="ADAL" clId="{59613A0D-3906-4559-A289-63037D4940B0}" dt="2024-09-26T09:21:16.700" v="172" actId="1038"/>
        <pc:sldMkLst>
          <pc:docMk/>
          <pc:sldMk cId="0" sldId="265"/>
        </pc:sldMkLst>
        <pc:spChg chg="del">
          <ac:chgData name="Charlotte Bell" userId="d045411f-2136-46bd-90b3-696db0ace825" providerId="ADAL" clId="{59613A0D-3906-4559-A289-63037D4940B0}" dt="2024-09-25T15:19:05.577" v="147" actId="478"/>
          <ac:spMkLst>
            <pc:docMk/>
            <pc:sldMk cId="0" sldId="265"/>
            <ac:spMk id="3" creationId="{00000000-0000-0000-0000-000000000000}"/>
          </ac:spMkLst>
        </pc:spChg>
        <pc:spChg chg="mod">
          <ac:chgData name="Charlotte Bell" userId="d045411f-2136-46bd-90b3-696db0ace825" providerId="ADAL" clId="{59613A0D-3906-4559-A289-63037D4940B0}" dt="2024-09-26T09:21:10.488" v="171" actId="1038"/>
          <ac:spMkLst>
            <pc:docMk/>
            <pc:sldMk cId="0" sldId="265"/>
            <ac:spMk id="4" creationId="{00000000-0000-0000-0000-000000000000}"/>
          </ac:spMkLst>
        </pc:spChg>
        <pc:spChg chg="mod">
          <ac:chgData name="Charlotte Bell" userId="d045411f-2136-46bd-90b3-696db0ace825" providerId="ADAL" clId="{59613A0D-3906-4559-A289-63037D4940B0}" dt="2024-09-26T09:21:10.488" v="171" actId="1038"/>
          <ac:spMkLst>
            <pc:docMk/>
            <pc:sldMk cId="0" sldId="265"/>
            <ac:spMk id="12" creationId="{00000000-0000-0000-0000-000000000000}"/>
          </ac:spMkLst>
        </pc:spChg>
        <pc:spChg chg="mod">
          <ac:chgData name="Charlotte Bell" userId="d045411f-2136-46bd-90b3-696db0ace825" providerId="ADAL" clId="{59613A0D-3906-4559-A289-63037D4940B0}" dt="2024-09-26T09:21:10.488" v="171" actId="1038"/>
          <ac:spMkLst>
            <pc:docMk/>
            <pc:sldMk cId="0" sldId="265"/>
            <ac:spMk id="13" creationId="{00000000-0000-0000-0000-000000000000}"/>
          </ac:spMkLst>
        </pc:spChg>
        <pc:spChg chg="mod">
          <ac:chgData name="Charlotte Bell" userId="d045411f-2136-46bd-90b3-696db0ace825" providerId="ADAL" clId="{59613A0D-3906-4559-A289-63037D4940B0}" dt="2024-09-26T09:21:10.488" v="171" actId="1038"/>
          <ac:spMkLst>
            <pc:docMk/>
            <pc:sldMk cId="0" sldId="265"/>
            <ac:spMk id="14" creationId="{00000000-0000-0000-0000-000000000000}"/>
          </ac:spMkLst>
        </pc:spChg>
        <pc:spChg chg="mod">
          <ac:chgData name="Charlotte Bell" userId="d045411f-2136-46bd-90b3-696db0ace825" providerId="ADAL" clId="{59613A0D-3906-4559-A289-63037D4940B0}" dt="2024-09-26T09:21:10.488" v="171" actId="1038"/>
          <ac:spMkLst>
            <pc:docMk/>
            <pc:sldMk cId="0" sldId="265"/>
            <ac:spMk id="15" creationId="{00000000-0000-0000-0000-000000000000}"/>
          </ac:spMkLst>
        </pc:spChg>
        <pc:spChg chg="mod">
          <ac:chgData name="Charlotte Bell" userId="d045411f-2136-46bd-90b3-696db0ace825" providerId="ADAL" clId="{59613A0D-3906-4559-A289-63037D4940B0}" dt="2024-09-26T09:21:10.488" v="171" actId="1038"/>
          <ac:spMkLst>
            <pc:docMk/>
            <pc:sldMk cId="0" sldId="265"/>
            <ac:spMk id="16" creationId="{00000000-0000-0000-0000-000000000000}"/>
          </ac:spMkLst>
        </pc:spChg>
        <pc:spChg chg="mod">
          <ac:chgData name="Charlotte Bell" userId="d045411f-2136-46bd-90b3-696db0ace825" providerId="ADAL" clId="{59613A0D-3906-4559-A289-63037D4940B0}" dt="2024-09-26T09:21:16.700" v="172" actId="1038"/>
          <ac:spMkLst>
            <pc:docMk/>
            <pc:sldMk cId="0" sldId="265"/>
            <ac:spMk id="17" creationId="{00000000-0000-0000-0000-000000000000}"/>
          </ac:spMkLst>
        </pc:spChg>
        <pc:spChg chg="mod">
          <ac:chgData name="Charlotte Bell" userId="d045411f-2136-46bd-90b3-696db0ace825" providerId="ADAL" clId="{59613A0D-3906-4559-A289-63037D4940B0}" dt="2024-09-26T09:21:10.488" v="171" actId="1038"/>
          <ac:spMkLst>
            <pc:docMk/>
            <pc:sldMk cId="0" sldId="265"/>
            <ac:spMk id="18" creationId="{00000000-0000-0000-0000-000000000000}"/>
          </ac:spMkLst>
        </pc:spChg>
        <pc:spChg chg="mod">
          <ac:chgData name="Charlotte Bell" userId="d045411f-2136-46bd-90b3-696db0ace825" providerId="ADAL" clId="{59613A0D-3906-4559-A289-63037D4940B0}" dt="2024-09-26T09:21:10.488" v="171" actId="1038"/>
          <ac:spMkLst>
            <pc:docMk/>
            <pc:sldMk cId="0" sldId="265"/>
            <ac:spMk id="19" creationId="{438F77B0-94C1-21F2-9FEA-DB90DE57631F}"/>
          </ac:spMkLst>
        </pc:spChg>
        <pc:spChg chg="add mod">
          <ac:chgData name="Charlotte Bell" userId="d045411f-2136-46bd-90b3-696db0ace825" providerId="ADAL" clId="{59613A0D-3906-4559-A289-63037D4940B0}" dt="2024-09-25T15:19:06.578" v="148"/>
          <ac:spMkLst>
            <pc:docMk/>
            <pc:sldMk cId="0" sldId="265"/>
            <ac:spMk id="20" creationId="{DC302C8B-07DF-6493-B510-8D9B3C117164}"/>
          </ac:spMkLst>
        </pc:spChg>
        <pc:grpChg chg="mod">
          <ac:chgData name="Charlotte Bell" userId="d045411f-2136-46bd-90b3-696db0ace825" providerId="ADAL" clId="{59613A0D-3906-4559-A289-63037D4940B0}" dt="2024-09-26T09:21:10.488" v="171" actId="1038"/>
          <ac:grpSpMkLst>
            <pc:docMk/>
            <pc:sldMk cId="0" sldId="265"/>
            <ac:grpSpMk id="9" creationId="{00000000-0000-0000-0000-000000000000}"/>
          </ac:grpSpMkLst>
        </pc:grpChg>
      </pc:sldChg>
      <pc:sldChg chg="modSp mod">
        <pc:chgData name="Charlotte Bell" userId="d045411f-2136-46bd-90b3-696db0ace825" providerId="ADAL" clId="{59613A0D-3906-4559-A289-63037D4940B0}" dt="2024-09-25T15:18:47.759" v="140" actId="1076"/>
        <pc:sldMkLst>
          <pc:docMk/>
          <pc:sldMk cId="0" sldId="266"/>
        </pc:sldMkLst>
        <pc:spChg chg="mod">
          <ac:chgData name="Charlotte Bell" userId="d045411f-2136-46bd-90b3-696db0ace825" providerId="ADAL" clId="{59613A0D-3906-4559-A289-63037D4940B0}" dt="2024-09-25T15:18:47.759" v="140" actId="1076"/>
          <ac:spMkLst>
            <pc:docMk/>
            <pc:sldMk cId="0" sldId="266"/>
            <ac:spMk id="4" creationId="{00000000-0000-0000-0000-000000000000}"/>
          </ac:spMkLst>
        </pc:spChg>
        <pc:spChg chg="mod">
          <ac:chgData name="Charlotte Bell" userId="d045411f-2136-46bd-90b3-696db0ace825" providerId="ADAL" clId="{59613A0D-3906-4559-A289-63037D4940B0}" dt="2024-09-24T14:15:39.802" v="1" actId="20577"/>
          <ac:spMkLst>
            <pc:docMk/>
            <pc:sldMk cId="0" sldId="266"/>
            <ac:spMk id="7" creationId="{00000000-0000-0000-0000-000000000000}"/>
          </ac:spMkLst>
        </pc:spChg>
      </pc:sldChg>
      <pc:sldChg chg="addSp delSp modSp mod modTransition modAnim modNotesTx">
        <pc:chgData name="Charlotte Bell" userId="d045411f-2136-46bd-90b3-696db0ace825" providerId="ADAL" clId="{59613A0D-3906-4559-A289-63037D4940B0}" dt="2024-09-26T09:21:23.680" v="173"/>
        <pc:sldMkLst>
          <pc:docMk/>
          <pc:sldMk cId="405986154" sldId="337"/>
        </pc:sldMkLst>
        <pc:spChg chg="add mod">
          <ac:chgData name="Charlotte Bell" userId="d045411f-2136-46bd-90b3-696db0ace825" providerId="ADAL" clId="{59613A0D-3906-4559-A289-63037D4940B0}" dt="2024-09-25T15:19:00.057" v="144"/>
          <ac:spMkLst>
            <pc:docMk/>
            <pc:sldMk cId="405986154" sldId="337"/>
            <ac:spMk id="2" creationId="{79CBB1EA-9108-FD50-D9C9-07CE230FA40E}"/>
          </ac:spMkLst>
        </pc:spChg>
        <pc:spChg chg="del">
          <ac:chgData name="Charlotte Bell" userId="d045411f-2136-46bd-90b3-696db0ace825" providerId="ADAL" clId="{59613A0D-3906-4559-A289-63037D4940B0}" dt="2024-09-24T14:16:19.289" v="6" actId="478"/>
          <ac:spMkLst>
            <pc:docMk/>
            <pc:sldMk cId="405986154" sldId="337"/>
            <ac:spMk id="2" creationId="{9691BB15-251F-0D1E-4D98-5AE5095A7831}"/>
          </ac:spMkLst>
        </pc:spChg>
        <pc:spChg chg="mod">
          <ac:chgData name="Charlotte Bell" userId="d045411f-2136-46bd-90b3-696db0ace825" providerId="ADAL" clId="{59613A0D-3906-4559-A289-63037D4940B0}" dt="2024-09-24T14:16:31.913" v="51" actId="20577"/>
          <ac:spMkLst>
            <pc:docMk/>
            <pc:sldMk cId="405986154" sldId="337"/>
            <ac:spMk id="3" creationId="{61DF4694-1BB5-29AD-63A6-3F0EF02629B1}"/>
          </ac:spMkLst>
        </pc:spChg>
        <pc:spChg chg="add mod">
          <ac:chgData name="Charlotte Bell" userId="d045411f-2136-46bd-90b3-696db0ace825" providerId="ADAL" clId="{59613A0D-3906-4559-A289-63037D4940B0}" dt="2024-09-24T14:18:35.315" v="91" actId="1036"/>
          <ac:spMkLst>
            <pc:docMk/>
            <pc:sldMk cId="405986154" sldId="337"/>
            <ac:spMk id="4" creationId="{54468B4A-CC01-4AA4-095B-CF76A5EEAEEA}"/>
          </ac:spMkLst>
        </pc:spChg>
        <pc:spChg chg="add mod">
          <ac:chgData name="Charlotte Bell" userId="d045411f-2136-46bd-90b3-696db0ace825" providerId="ADAL" clId="{59613A0D-3906-4559-A289-63037D4940B0}" dt="2024-09-24T14:18:35.315" v="91" actId="1036"/>
          <ac:spMkLst>
            <pc:docMk/>
            <pc:sldMk cId="405986154" sldId="337"/>
            <ac:spMk id="5" creationId="{D5993C95-44AB-2B4C-5FD5-437900070A61}"/>
          </ac:spMkLst>
        </pc:spChg>
        <pc:spChg chg="add mod">
          <ac:chgData name="Charlotte Bell" userId="d045411f-2136-46bd-90b3-696db0ace825" providerId="ADAL" clId="{59613A0D-3906-4559-A289-63037D4940B0}" dt="2024-09-24T14:18:35.315" v="91" actId="1036"/>
          <ac:spMkLst>
            <pc:docMk/>
            <pc:sldMk cId="405986154" sldId="337"/>
            <ac:spMk id="7" creationId="{AD3C8BC1-AA65-3948-F4A0-3739E349E77C}"/>
          </ac:spMkLst>
        </pc:spChg>
        <pc:spChg chg="del">
          <ac:chgData name="Charlotte Bell" userId="d045411f-2136-46bd-90b3-696db0ace825" providerId="ADAL" clId="{59613A0D-3906-4559-A289-63037D4940B0}" dt="2024-09-24T14:16:19.289" v="6" actId="478"/>
          <ac:spMkLst>
            <pc:docMk/>
            <pc:sldMk cId="405986154" sldId="337"/>
            <ac:spMk id="8" creationId="{0B8E6306-90E8-9813-9BA0-2CC5DE9F6737}"/>
          </ac:spMkLst>
        </pc:spChg>
        <pc:spChg chg="del">
          <ac:chgData name="Charlotte Bell" userId="d045411f-2136-46bd-90b3-696db0ace825" providerId="ADAL" clId="{59613A0D-3906-4559-A289-63037D4940B0}" dt="2024-09-24T14:16:19.289" v="6" actId="478"/>
          <ac:spMkLst>
            <pc:docMk/>
            <pc:sldMk cId="405986154" sldId="337"/>
            <ac:spMk id="34" creationId="{748C59A4-7143-3F62-62BB-DD14B39D50BA}"/>
          </ac:spMkLst>
        </pc:spChg>
        <pc:grpChg chg="del">
          <ac:chgData name="Charlotte Bell" userId="d045411f-2136-46bd-90b3-696db0ace825" providerId="ADAL" clId="{59613A0D-3906-4559-A289-63037D4940B0}" dt="2024-09-24T14:16:16.104" v="5" actId="478"/>
          <ac:grpSpMkLst>
            <pc:docMk/>
            <pc:sldMk cId="405986154" sldId="337"/>
            <ac:grpSpMk id="36" creationId="{62F5F7BA-BDB2-97B9-4339-CE77218BBBF1}"/>
          </ac:grpSpMkLst>
        </pc:grpChg>
        <pc:grpChg chg="del">
          <ac:chgData name="Charlotte Bell" userId="d045411f-2136-46bd-90b3-696db0ace825" providerId="ADAL" clId="{59613A0D-3906-4559-A289-63037D4940B0}" dt="2024-09-24T14:16:16.104" v="5" actId="478"/>
          <ac:grpSpMkLst>
            <pc:docMk/>
            <pc:sldMk cId="405986154" sldId="337"/>
            <ac:grpSpMk id="37" creationId="{83F9B63A-CEA5-A4E1-1BA0-C995C3F6EC8E}"/>
          </ac:grpSpMkLst>
        </pc:grpChg>
        <pc:grpChg chg="del">
          <ac:chgData name="Charlotte Bell" userId="d045411f-2136-46bd-90b3-696db0ace825" providerId="ADAL" clId="{59613A0D-3906-4559-A289-63037D4940B0}" dt="2024-09-24T14:16:16.104" v="5" actId="478"/>
          <ac:grpSpMkLst>
            <pc:docMk/>
            <pc:sldMk cId="405986154" sldId="337"/>
            <ac:grpSpMk id="38" creationId="{D09AA3BA-1356-9EF9-CCC7-A89046A8B001}"/>
          </ac:grpSpMkLst>
        </pc:grpChg>
        <pc:picChg chg="add mod">
          <ac:chgData name="Charlotte Bell" userId="d045411f-2136-46bd-90b3-696db0ace825" providerId="ADAL" clId="{59613A0D-3906-4559-A289-63037D4940B0}" dt="2024-09-24T14:18:21.201" v="81" actId="1076"/>
          <ac:picMkLst>
            <pc:docMk/>
            <pc:sldMk cId="405986154" sldId="337"/>
            <ac:picMk id="6" creationId="{6A41D24D-AFC7-3229-F5C4-D358520888F2}"/>
          </ac:picMkLst>
        </pc:picChg>
        <pc:picChg chg="add mod">
          <ac:chgData name="Charlotte Bell" userId="d045411f-2136-46bd-90b3-696db0ace825" providerId="ADAL" clId="{59613A0D-3906-4559-A289-63037D4940B0}" dt="2024-09-24T14:18:32.007" v="86" actId="1076"/>
          <ac:picMkLst>
            <pc:docMk/>
            <pc:sldMk cId="405986154" sldId="337"/>
            <ac:picMk id="9" creationId="{A4F17B42-5A46-8BE0-19A8-F49DB867BAF8}"/>
          </ac:picMkLst>
        </pc:picChg>
        <pc:picChg chg="add mod">
          <ac:chgData name="Charlotte Bell" userId="d045411f-2136-46bd-90b3-696db0ace825" providerId="ADAL" clId="{59613A0D-3906-4559-A289-63037D4940B0}" dt="2024-09-24T14:18:51.857" v="94" actId="1076"/>
          <ac:picMkLst>
            <pc:docMk/>
            <pc:sldMk cId="405986154" sldId="337"/>
            <ac:picMk id="10" creationId="{52247762-43ED-A952-46B3-8A0B5ED1B1EE}"/>
          </ac:picMkLst>
        </pc:picChg>
        <pc:picChg chg="del">
          <ac:chgData name="Charlotte Bell" userId="d045411f-2136-46bd-90b3-696db0ace825" providerId="ADAL" clId="{59613A0D-3906-4559-A289-63037D4940B0}" dt="2024-09-25T15:18:57.838" v="143" actId="478"/>
          <ac:picMkLst>
            <pc:docMk/>
            <pc:sldMk cId="405986154" sldId="337"/>
            <ac:picMk id="20" creationId="{EA73B829-693B-4CF8-C539-E2838243F178}"/>
          </ac:picMkLst>
        </pc:picChg>
      </pc:sldChg>
      <pc:sldChg chg="addSp delSp modSp mod delAnim">
        <pc:chgData name="Charlotte Bell" userId="d045411f-2136-46bd-90b3-696db0ace825" providerId="ADAL" clId="{59613A0D-3906-4559-A289-63037D4940B0}" dt="2024-09-25T15:19:03.511" v="146"/>
        <pc:sldMkLst>
          <pc:docMk/>
          <pc:sldMk cId="3126027308" sldId="338"/>
        </pc:sldMkLst>
        <pc:spChg chg="add mod">
          <ac:chgData name="Charlotte Bell" userId="d045411f-2136-46bd-90b3-696db0ace825" providerId="ADAL" clId="{59613A0D-3906-4559-A289-63037D4940B0}" dt="2024-09-24T14:19:24.431" v="99" actId="1076"/>
          <ac:spMkLst>
            <pc:docMk/>
            <pc:sldMk cId="3126027308" sldId="338"/>
            <ac:spMk id="2" creationId="{FD8BA92E-5799-5C74-4735-150B7C79E0CF}"/>
          </ac:spMkLst>
        </pc:spChg>
        <pc:spChg chg="del">
          <ac:chgData name="Charlotte Bell" userId="d045411f-2136-46bd-90b3-696db0ace825" providerId="ADAL" clId="{59613A0D-3906-4559-A289-63037D4940B0}" dt="2024-09-24T14:19:18.289" v="98" actId="478"/>
          <ac:spMkLst>
            <pc:docMk/>
            <pc:sldMk cId="3126027308" sldId="338"/>
            <ac:spMk id="4" creationId="{54468B4A-CC01-4AA4-095B-CF76A5EEAEEA}"/>
          </ac:spMkLst>
        </pc:spChg>
        <pc:spChg chg="add mod">
          <ac:chgData name="Charlotte Bell" userId="d045411f-2136-46bd-90b3-696db0ace825" providerId="ADAL" clId="{59613A0D-3906-4559-A289-63037D4940B0}" dt="2024-09-25T15:19:03.511" v="146"/>
          <ac:spMkLst>
            <pc:docMk/>
            <pc:sldMk cId="3126027308" sldId="338"/>
            <ac:spMk id="4" creationId="{A52B52F3-B69C-DC9F-04FF-1D6059FE39C9}"/>
          </ac:spMkLst>
        </pc:spChg>
        <pc:spChg chg="del">
          <ac:chgData name="Charlotte Bell" userId="d045411f-2136-46bd-90b3-696db0ace825" providerId="ADAL" clId="{59613A0D-3906-4559-A289-63037D4940B0}" dt="2024-09-24T14:19:35.329" v="102" actId="478"/>
          <ac:spMkLst>
            <pc:docMk/>
            <pc:sldMk cId="3126027308" sldId="338"/>
            <ac:spMk id="5" creationId="{D5993C95-44AB-2B4C-5FD5-437900070A61}"/>
          </ac:spMkLst>
        </pc:spChg>
        <pc:spChg chg="add mod">
          <ac:chgData name="Charlotte Bell" userId="d045411f-2136-46bd-90b3-696db0ace825" providerId="ADAL" clId="{59613A0D-3906-4559-A289-63037D4940B0}" dt="2024-09-24T14:19:39.236" v="103" actId="1076"/>
          <ac:spMkLst>
            <pc:docMk/>
            <pc:sldMk cId="3126027308" sldId="338"/>
            <ac:spMk id="8" creationId="{2132DCBF-64B1-A48B-1C18-F93BB7C66767}"/>
          </ac:spMkLst>
        </pc:spChg>
        <pc:picChg chg="del">
          <ac:chgData name="Charlotte Bell" userId="d045411f-2136-46bd-90b3-696db0ace825" providerId="ADAL" clId="{59613A0D-3906-4559-A289-63037D4940B0}" dt="2024-09-24T14:19:59.608" v="107" actId="478"/>
          <ac:picMkLst>
            <pc:docMk/>
            <pc:sldMk cId="3126027308" sldId="338"/>
            <ac:picMk id="10" creationId="{52247762-43ED-A952-46B3-8A0B5ED1B1EE}"/>
          </ac:picMkLst>
        </pc:picChg>
        <pc:picChg chg="del">
          <ac:chgData name="Charlotte Bell" userId="d045411f-2136-46bd-90b3-696db0ace825" providerId="ADAL" clId="{59613A0D-3906-4559-A289-63037D4940B0}" dt="2024-09-25T15:19:02.165" v="145" actId="478"/>
          <ac:picMkLst>
            <pc:docMk/>
            <pc:sldMk cId="3126027308" sldId="338"/>
            <ac:picMk id="20" creationId="{EA73B829-693B-4CF8-C539-E2838243F178}"/>
          </ac:picMkLst>
        </pc:picChg>
      </pc:sldChg>
    </pc:docChg>
  </pc:docChgLst>
  <pc:docChgLst>
    <pc:chgData name="Rakia Alouane" userId="8d2e934c-cacf-4c8b-9bc3-dcd6b732f5d3" providerId="ADAL" clId="{CAE98E4A-89C9-442C-B8DA-BB77431CCFDD}"/>
    <pc:docChg chg="undo custSel delSld modSld">
      <pc:chgData name="Rakia Alouane" userId="8d2e934c-cacf-4c8b-9bc3-dcd6b732f5d3" providerId="ADAL" clId="{CAE98E4A-89C9-442C-B8DA-BB77431CCFDD}" dt="2024-09-26T10:35:05.268" v="634"/>
      <pc:docMkLst>
        <pc:docMk/>
      </pc:docMkLst>
      <pc:sldChg chg="replTag">
        <pc:chgData name="Rakia Alouane" userId="8d2e934c-cacf-4c8b-9bc3-dcd6b732f5d3" providerId="ADAL" clId="{CAE98E4A-89C9-442C-B8DA-BB77431CCFDD}" dt="2024-09-18T11:52:01.336" v="482"/>
        <pc:sldMkLst>
          <pc:docMk/>
          <pc:sldMk cId="0" sldId="257"/>
        </pc:sldMkLst>
      </pc:sldChg>
      <pc:sldChg chg="delSp modSp mod delAnim modNotesTx">
        <pc:chgData name="Rakia Alouane" userId="8d2e934c-cacf-4c8b-9bc3-dcd6b732f5d3" providerId="ADAL" clId="{CAE98E4A-89C9-442C-B8DA-BB77431CCFDD}" dt="2024-09-26T09:00:26.406" v="614" actId="14100"/>
        <pc:sldMkLst>
          <pc:docMk/>
          <pc:sldMk cId="0" sldId="258"/>
        </pc:sldMkLst>
        <pc:picChg chg="mod">
          <ac:chgData name="Rakia Alouane" userId="8d2e934c-cacf-4c8b-9bc3-dcd6b732f5d3" providerId="ADAL" clId="{CAE98E4A-89C9-442C-B8DA-BB77431CCFDD}" dt="2024-09-26T09:00:26.406" v="614" actId="14100"/>
          <ac:picMkLst>
            <pc:docMk/>
            <pc:sldMk cId="0" sldId="258"/>
            <ac:picMk id="3" creationId="{70CD0698-FF7E-D441-6910-6F1C73276205}"/>
          </ac:picMkLst>
        </pc:picChg>
        <pc:picChg chg="del mod">
          <ac:chgData name="Rakia Alouane" userId="8d2e934c-cacf-4c8b-9bc3-dcd6b732f5d3" providerId="ADAL" clId="{CAE98E4A-89C9-442C-B8DA-BB77431CCFDD}" dt="2024-09-26T08:58:17.122" v="612" actId="478"/>
          <ac:picMkLst>
            <pc:docMk/>
            <pc:sldMk cId="0" sldId="258"/>
            <ac:picMk id="4" creationId="{CA2AFCA0-D8F2-3341-5CD0-E2945CBDAE76}"/>
          </ac:picMkLst>
        </pc:picChg>
      </pc:sldChg>
      <pc:sldChg chg="addSp delSp modSp mod delAnim">
        <pc:chgData name="Rakia Alouane" userId="8d2e934c-cacf-4c8b-9bc3-dcd6b732f5d3" providerId="ADAL" clId="{CAE98E4A-89C9-442C-B8DA-BB77431CCFDD}" dt="2024-09-18T11:54:49.595" v="486" actId="1076"/>
        <pc:sldMkLst>
          <pc:docMk/>
          <pc:sldMk cId="0" sldId="259"/>
        </pc:sldMkLst>
        <pc:spChg chg="del">
          <ac:chgData name="Rakia Alouane" userId="8d2e934c-cacf-4c8b-9bc3-dcd6b732f5d3" providerId="ADAL" clId="{CAE98E4A-89C9-442C-B8DA-BB77431CCFDD}" dt="2024-09-18T10:51:52.481" v="169" actId="478"/>
          <ac:spMkLst>
            <pc:docMk/>
            <pc:sldMk cId="0" sldId="259"/>
            <ac:spMk id="5" creationId="{00000000-0000-0000-0000-000000000000}"/>
          </ac:spMkLst>
        </pc:spChg>
        <pc:spChg chg="del">
          <ac:chgData name="Rakia Alouane" userId="8d2e934c-cacf-4c8b-9bc3-dcd6b732f5d3" providerId="ADAL" clId="{CAE98E4A-89C9-442C-B8DA-BB77431CCFDD}" dt="2024-09-18T10:51:51.119" v="168" actId="478"/>
          <ac:spMkLst>
            <pc:docMk/>
            <pc:sldMk cId="0" sldId="259"/>
            <ac:spMk id="6" creationId="{00000000-0000-0000-0000-000000000000}"/>
          </ac:spMkLst>
        </pc:spChg>
        <pc:spChg chg="del">
          <ac:chgData name="Rakia Alouane" userId="8d2e934c-cacf-4c8b-9bc3-dcd6b732f5d3" providerId="ADAL" clId="{CAE98E4A-89C9-442C-B8DA-BB77431CCFDD}" dt="2024-09-18T10:51:49.017" v="167" actId="478"/>
          <ac:spMkLst>
            <pc:docMk/>
            <pc:sldMk cId="0" sldId="259"/>
            <ac:spMk id="7" creationId="{00000000-0000-0000-0000-000000000000}"/>
          </ac:spMkLst>
        </pc:spChg>
        <pc:spChg chg="del">
          <ac:chgData name="Rakia Alouane" userId="8d2e934c-cacf-4c8b-9bc3-dcd6b732f5d3" providerId="ADAL" clId="{CAE98E4A-89C9-442C-B8DA-BB77431CCFDD}" dt="2024-09-18T10:51:58.329" v="170" actId="478"/>
          <ac:spMkLst>
            <pc:docMk/>
            <pc:sldMk cId="0" sldId="259"/>
            <ac:spMk id="8" creationId="{00000000-0000-0000-0000-000000000000}"/>
          </ac:spMkLst>
        </pc:spChg>
        <pc:spChg chg="mod">
          <ac:chgData name="Rakia Alouane" userId="8d2e934c-cacf-4c8b-9bc3-dcd6b732f5d3" providerId="ADAL" clId="{CAE98E4A-89C9-442C-B8DA-BB77431CCFDD}" dt="2024-09-18T11:00:45.996" v="322" actId="20577"/>
          <ac:spMkLst>
            <pc:docMk/>
            <pc:sldMk cId="0" sldId="259"/>
            <ac:spMk id="9" creationId="{00000000-0000-0000-0000-000000000000}"/>
          </ac:spMkLst>
        </pc:spChg>
        <pc:spChg chg="del">
          <ac:chgData name="Rakia Alouane" userId="8d2e934c-cacf-4c8b-9bc3-dcd6b732f5d3" providerId="ADAL" clId="{CAE98E4A-89C9-442C-B8DA-BB77431CCFDD}" dt="2024-09-18T10:52:00.571" v="171" actId="478"/>
          <ac:spMkLst>
            <pc:docMk/>
            <pc:sldMk cId="0" sldId="259"/>
            <ac:spMk id="10" creationId="{00000000-0000-0000-0000-000000000000}"/>
          </ac:spMkLst>
        </pc:spChg>
        <pc:spChg chg="del">
          <ac:chgData name="Rakia Alouane" userId="8d2e934c-cacf-4c8b-9bc3-dcd6b732f5d3" providerId="ADAL" clId="{CAE98E4A-89C9-442C-B8DA-BB77431CCFDD}" dt="2024-09-18T10:52:03.084" v="172" actId="478"/>
          <ac:spMkLst>
            <pc:docMk/>
            <pc:sldMk cId="0" sldId="259"/>
            <ac:spMk id="11" creationId="{00000000-0000-0000-0000-000000000000}"/>
          </ac:spMkLst>
        </pc:spChg>
        <pc:spChg chg="add mod">
          <ac:chgData name="Rakia Alouane" userId="8d2e934c-cacf-4c8b-9bc3-dcd6b732f5d3" providerId="ADAL" clId="{CAE98E4A-89C9-442C-B8DA-BB77431CCFDD}" dt="2024-09-18T10:56:12.050" v="246" actId="1076"/>
          <ac:spMkLst>
            <pc:docMk/>
            <pc:sldMk cId="0" sldId="259"/>
            <ac:spMk id="12" creationId="{2961D3F9-8F50-6A03-4819-DBAA022F3F86}"/>
          </ac:spMkLst>
        </pc:spChg>
        <pc:spChg chg="add del">
          <ac:chgData name="Rakia Alouane" userId="8d2e934c-cacf-4c8b-9bc3-dcd6b732f5d3" providerId="ADAL" clId="{CAE98E4A-89C9-442C-B8DA-BB77431CCFDD}" dt="2024-09-18T10:54:25.292" v="204" actId="478"/>
          <ac:spMkLst>
            <pc:docMk/>
            <pc:sldMk cId="0" sldId="259"/>
            <ac:spMk id="14" creationId="{53F99D68-6549-166B-9AC7-92219A4B5402}"/>
          </ac:spMkLst>
        </pc:spChg>
        <pc:spChg chg="add mod">
          <ac:chgData name="Rakia Alouane" userId="8d2e934c-cacf-4c8b-9bc3-dcd6b732f5d3" providerId="ADAL" clId="{CAE98E4A-89C9-442C-B8DA-BB77431CCFDD}" dt="2024-09-18T10:56:06.471" v="245" actId="1076"/>
          <ac:spMkLst>
            <pc:docMk/>
            <pc:sldMk cId="0" sldId="259"/>
            <ac:spMk id="15" creationId="{6C4A63DC-B9A0-F38B-5BBA-575673B09A0E}"/>
          </ac:spMkLst>
        </pc:spChg>
        <pc:spChg chg="add mod">
          <ac:chgData name="Rakia Alouane" userId="8d2e934c-cacf-4c8b-9bc3-dcd6b732f5d3" providerId="ADAL" clId="{CAE98E4A-89C9-442C-B8DA-BB77431CCFDD}" dt="2024-09-18T10:56:33.871" v="251" actId="1076"/>
          <ac:spMkLst>
            <pc:docMk/>
            <pc:sldMk cId="0" sldId="259"/>
            <ac:spMk id="16" creationId="{B83E060B-0847-E371-A16D-A1F693E9C6F0}"/>
          </ac:spMkLst>
        </pc:spChg>
        <pc:spChg chg="add del">
          <ac:chgData name="Rakia Alouane" userId="8d2e934c-cacf-4c8b-9bc3-dcd6b732f5d3" providerId="ADAL" clId="{CAE98E4A-89C9-442C-B8DA-BB77431CCFDD}" dt="2024-09-18T11:01:06.599" v="324"/>
          <ac:spMkLst>
            <pc:docMk/>
            <pc:sldMk cId="0" sldId="259"/>
            <ac:spMk id="19" creationId="{522C5C20-2FF6-66E8-FE6E-055180837AF3}"/>
          </ac:spMkLst>
        </pc:spChg>
        <pc:picChg chg="mod">
          <ac:chgData name="Rakia Alouane" userId="8d2e934c-cacf-4c8b-9bc3-dcd6b732f5d3" providerId="ADAL" clId="{CAE98E4A-89C9-442C-B8DA-BB77431CCFDD}" dt="2024-09-18T11:54:49.595" v="486" actId="1076"/>
          <ac:picMkLst>
            <pc:docMk/>
            <pc:sldMk cId="0" sldId="259"/>
            <ac:picMk id="5" creationId="{997991A0-3A6C-AED6-16FF-F8318DF7CDA7}"/>
          </ac:picMkLst>
        </pc:picChg>
        <pc:picChg chg="add del mod">
          <ac:chgData name="Rakia Alouane" userId="8d2e934c-cacf-4c8b-9bc3-dcd6b732f5d3" providerId="ADAL" clId="{CAE98E4A-89C9-442C-B8DA-BB77431CCFDD}" dt="2024-09-18T10:57:57.587" v="260" actId="478"/>
          <ac:picMkLst>
            <pc:docMk/>
            <pc:sldMk cId="0" sldId="259"/>
            <ac:picMk id="18" creationId="{4F0E5354-66B5-1098-5C2A-E6B7E1CC6224}"/>
          </ac:picMkLst>
        </pc:picChg>
        <pc:picChg chg="add mod">
          <ac:chgData name="Rakia Alouane" userId="8d2e934c-cacf-4c8b-9bc3-dcd6b732f5d3" providerId="ADAL" clId="{CAE98E4A-89C9-442C-B8DA-BB77431CCFDD}" dt="2024-09-18T11:03:33.595" v="337" actId="1076"/>
          <ac:picMkLst>
            <pc:docMk/>
            <pc:sldMk cId="0" sldId="259"/>
            <ac:picMk id="21" creationId="{840256CF-F9F8-ABA7-EE6F-4E0E791B4FC6}"/>
          </ac:picMkLst>
        </pc:picChg>
        <pc:picChg chg="add mod">
          <ac:chgData name="Rakia Alouane" userId="8d2e934c-cacf-4c8b-9bc3-dcd6b732f5d3" providerId="ADAL" clId="{CAE98E4A-89C9-442C-B8DA-BB77431CCFDD}" dt="2024-09-18T11:03:39.901" v="339" actId="1076"/>
          <ac:picMkLst>
            <pc:docMk/>
            <pc:sldMk cId="0" sldId="259"/>
            <ac:picMk id="23" creationId="{9CE9B63E-EEA2-768C-8C8A-DCDA66EAF488}"/>
          </ac:picMkLst>
        </pc:picChg>
      </pc:sldChg>
      <pc:sldChg chg="addSp delSp modSp mod replTag">
        <pc:chgData name="Rakia Alouane" userId="8d2e934c-cacf-4c8b-9bc3-dcd6b732f5d3" providerId="ADAL" clId="{CAE98E4A-89C9-442C-B8DA-BB77431CCFDD}" dt="2024-09-18T11:05:44.536" v="368" actId="1076"/>
        <pc:sldMkLst>
          <pc:docMk/>
          <pc:sldMk cId="0" sldId="260"/>
        </pc:sldMkLst>
        <pc:spChg chg="del mod">
          <ac:chgData name="Rakia Alouane" userId="8d2e934c-cacf-4c8b-9bc3-dcd6b732f5d3" providerId="ADAL" clId="{CAE98E4A-89C9-442C-B8DA-BB77431CCFDD}" dt="2024-09-18T11:03:49.935" v="341" actId="478"/>
          <ac:spMkLst>
            <pc:docMk/>
            <pc:sldMk cId="0" sldId="260"/>
            <ac:spMk id="7" creationId="{00000000-0000-0000-0000-000000000000}"/>
          </ac:spMkLst>
        </pc:spChg>
        <pc:spChg chg="add mod">
          <ac:chgData name="Rakia Alouane" userId="8d2e934c-cacf-4c8b-9bc3-dcd6b732f5d3" providerId="ADAL" clId="{CAE98E4A-89C9-442C-B8DA-BB77431CCFDD}" dt="2024-09-18T11:05:41.132" v="367" actId="1076"/>
          <ac:spMkLst>
            <pc:docMk/>
            <pc:sldMk cId="0" sldId="260"/>
            <ac:spMk id="9" creationId="{5AE9F934-D889-065D-4206-3C7F346A93B9}"/>
          </ac:spMkLst>
        </pc:spChg>
        <pc:spChg chg="add mod">
          <ac:chgData name="Rakia Alouane" userId="8d2e934c-cacf-4c8b-9bc3-dcd6b732f5d3" providerId="ADAL" clId="{CAE98E4A-89C9-442C-B8DA-BB77431CCFDD}" dt="2024-09-18T11:05:41.132" v="367" actId="1076"/>
          <ac:spMkLst>
            <pc:docMk/>
            <pc:sldMk cId="0" sldId="260"/>
            <ac:spMk id="10" creationId="{40214CE5-B063-7AB7-3FAD-701AFFA3B767}"/>
          </ac:spMkLst>
        </pc:spChg>
        <pc:spChg chg="add mod">
          <ac:chgData name="Rakia Alouane" userId="8d2e934c-cacf-4c8b-9bc3-dcd6b732f5d3" providerId="ADAL" clId="{CAE98E4A-89C9-442C-B8DA-BB77431CCFDD}" dt="2024-09-18T11:05:44.536" v="368" actId="1076"/>
          <ac:spMkLst>
            <pc:docMk/>
            <pc:sldMk cId="0" sldId="260"/>
            <ac:spMk id="11" creationId="{ACA7BC9E-8CBC-A0F7-F502-82B6C6E9D320}"/>
          </ac:spMkLst>
        </pc:spChg>
      </pc:sldChg>
      <pc:sldChg chg="modSp del mod replTag">
        <pc:chgData name="Rakia Alouane" userId="8d2e934c-cacf-4c8b-9bc3-dcd6b732f5d3" providerId="ADAL" clId="{CAE98E4A-89C9-442C-B8DA-BB77431CCFDD}" dt="2024-09-18T11:15:29.260" v="478" actId="47"/>
        <pc:sldMkLst>
          <pc:docMk/>
          <pc:sldMk cId="0" sldId="261"/>
        </pc:sldMkLst>
        <pc:spChg chg="mod">
          <ac:chgData name="Rakia Alouane" userId="8d2e934c-cacf-4c8b-9bc3-dcd6b732f5d3" providerId="ADAL" clId="{CAE98E4A-89C9-442C-B8DA-BB77431CCFDD}" dt="2024-09-18T11:08:36.545" v="477" actId="14100"/>
          <ac:spMkLst>
            <pc:docMk/>
            <pc:sldMk cId="0" sldId="261"/>
            <ac:spMk id="4" creationId="{00000000-0000-0000-0000-000000000000}"/>
          </ac:spMkLst>
        </pc:spChg>
        <pc:spChg chg="mod">
          <ac:chgData name="Rakia Alouane" userId="8d2e934c-cacf-4c8b-9bc3-dcd6b732f5d3" providerId="ADAL" clId="{CAE98E4A-89C9-442C-B8DA-BB77431CCFDD}" dt="2024-09-18T11:08:24.122" v="475" actId="1076"/>
          <ac:spMkLst>
            <pc:docMk/>
            <pc:sldMk cId="0" sldId="261"/>
            <ac:spMk id="10" creationId="{00000000-0000-0000-0000-000000000000}"/>
          </ac:spMkLst>
        </pc:spChg>
        <pc:spChg chg="mod">
          <ac:chgData name="Rakia Alouane" userId="8d2e934c-cacf-4c8b-9bc3-dcd6b732f5d3" providerId="ADAL" clId="{CAE98E4A-89C9-442C-B8DA-BB77431CCFDD}" dt="2024-09-18T11:07:59.922" v="468" actId="20577"/>
          <ac:spMkLst>
            <pc:docMk/>
            <pc:sldMk cId="0" sldId="261"/>
            <ac:spMk id="12" creationId="{00000000-0000-0000-0000-000000000000}"/>
          </ac:spMkLst>
        </pc:spChg>
        <pc:spChg chg="mod">
          <ac:chgData name="Rakia Alouane" userId="8d2e934c-cacf-4c8b-9bc3-dcd6b732f5d3" providerId="ADAL" clId="{CAE98E4A-89C9-442C-B8DA-BB77431CCFDD}" dt="2024-09-18T11:06:00.606" v="376" actId="20577"/>
          <ac:spMkLst>
            <pc:docMk/>
            <pc:sldMk cId="0" sldId="261"/>
            <ac:spMk id="17" creationId="{00000000-0000-0000-0000-000000000000}"/>
          </ac:spMkLst>
        </pc:spChg>
        <pc:spChg chg="mod">
          <ac:chgData name="Rakia Alouane" userId="8d2e934c-cacf-4c8b-9bc3-dcd6b732f5d3" providerId="ADAL" clId="{CAE98E4A-89C9-442C-B8DA-BB77431CCFDD}" dt="2024-09-18T11:08:05.833" v="472" actId="20577"/>
          <ac:spMkLst>
            <pc:docMk/>
            <pc:sldMk cId="0" sldId="261"/>
            <ac:spMk id="19" creationId="{00000000-0000-0000-0000-000000000000}"/>
          </ac:spMkLst>
        </pc:spChg>
        <pc:grpChg chg="mod">
          <ac:chgData name="Rakia Alouane" userId="8d2e934c-cacf-4c8b-9bc3-dcd6b732f5d3" providerId="ADAL" clId="{CAE98E4A-89C9-442C-B8DA-BB77431CCFDD}" dt="2024-09-18T11:08:32.416" v="476" actId="14100"/>
          <ac:grpSpMkLst>
            <pc:docMk/>
            <pc:sldMk cId="0" sldId="261"/>
            <ac:grpSpMk id="9" creationId="{00000000-0000-0000-0000-000000000000}"/>
          </ac:grpSpMkLst>
        </pc:grpChg>
      </pc:sldChg>
      <pc:sldChg chg="modSp mod">
        <pc:chgData name="Rakia Alouane" userId="8d2e934c-cacf-4c8b-9bc3-dcd6b732f5d3" providerId="ADAL" clId="{CAE98E4A-89C9-442C-B8DA-BB77431CCFDD}" dt="2024-09-18T13:35:24.374" v="603" actId="20577"/>
        <pc:sldMkLst>
          <pc:docMk/>
          <pc:sldMk cId="0" sldId="262"/>
        </pc:sldMkLst>
        <pc:spChg chg="mod">
          <ac:chgData name="Rakia Alouane" userId="8d2e934c-cacf-4c8b-9bc3-dcd6b732f5d3" providerId="ADAL" clId="{CAE98E4A-89C9-442C-B8DA-BB77431CCFDD}" dt="2024-09-18T13:35:24.374" v="603" actId="20577"/>
          <ac:spMkLst>
            <pc:docMk/>
            <pc:sldMk cId="0" sldId="262"/>
            <ac:spMk id="9" creationId="{00000000-0000-0000-0000-000000000000}"/>
          </ac:spMkLst>
        </pc:spChg>
      </pc:sldChg>
      <pc:sldChg chg="delSp modSp mod delAnim modAnim">
        <pc:chgData name="Rakia Alouane" userId="8d2e934c-cacf-4c8b-9bc3-dcd6b732f5d3" providerId="ADAL" clId="{CAE98E4A-89C9-442C-B8DA-BB77431CCFDD}" dt="2024-09-26T10:35:05.268" v="634"/>
        <pc:sldMkLst>
          <pc:docMk/>
          <pc:sldMk cId="0" sldId="263"/>
        </pc:sldMkLst>
        <pc:spChg chg="mod">
          <ac:chgData name="Rakia Alouane" userId="8d2e934c-cacf-4c8b-9bc3-dcd6b732f5d3" providerId="ADAL" clId="{CAE98E4A-89C9-442C-B8DA-BB77431CCFDD}" dt="2024-09-18T11:58:37.701" v="593" actId="20577"/>
          <ac:spMkLst>
            <pc:docMk/>
            <pc:sldMk cId="0" sldId="263"/>
            <ac:spMk id="8" creationId="{00000000-0000-0000-0000-000000000000}"/>
          </ac:spMkLst>
        </pc:spChg>
        <pc:picChg chg="mod">
          <ac:chgData name="Rakia Alouane" userId="8d2e934c-cacf-4c8b-9bc3-dcd6b732f5d3" providerId="ADAL" clId="{CAE98E4A-89C9-442C-B8DA-BB77431CCFDD}" dt="2024-09-26T10:35:01.951" v="633" actId="14100"/>
          <ac:picMkLst>
            <pc:docMk/>
            <pc:sldMk cId="0" sldId="263"/>
            <ac:picMk id="3" creationId="{CF69D589-6967-D9DC-97E8-93F4CDF4F526}"/>
          </ac:picMkLst>
        </pc:picChg>
        <pc:picChg chg="del mod">
          <ac:chgData name="Rakia Alouane" userId="8d2e934c-cacf-4c8b-9bc3-dcd6b732f5d3" providerId="ADAL" clId="{CAE98E4A-89C9-442C-B8DA-BB77431CCFDD}" dt="2024-09-26T10:34:27.273" v="631" actId="478"/>
          <ac:picMkLst>
            <pc:docMk/>
            <pc:sldMk cId="0" sldId="263"/>
            <ac:picMk id="9" creationId="{E5493C8A-3D8A-29C4-58BA-AFCD6EE00269}"/>
          </ac:picMkLst>
        </pc:picChg>
        <pc:picChg chg="del mod">
          <ac:chgData name="Rakia Alouane" userId="8d2e934c-cacf-4c8b-9bc3-dcd6b732f5d3" providerId="ADAL" clId="{CAE98E4A-89C9-442C-B8DA-BB77431CCFDD}" dt="2024-09-26T10:34:21.615" v="630" actId="478"/>
          <ac:picMkLst>
            <pc:docMk/>
            <pc:sldMk cId="0" sldId="263"/>
            <ac:picMk id="10" creationId="{80BED374-A1B7-008B-0476-8BEEF14AE879}"/>
          </ac:picMkLst>
        </pc:picChg>
      </pc:sldChg>
      <pc:sldChg chg="addSp delSp modSp mod delAnim modAnim">
        <pc:chgData name="Rakia Alouane" userId="8d2e934c-cacf-4c8b-9bc3-dcd6b732f5d3" providerId="ADAL" clId="{CAE98E4A-89C9-442C-B8DA-BB77431CCFDD}" dt="2024-09-26T10:33:43.411" v="629"/>
        <pc:sldMkLst>
          <pc:docMk/>
          <pc:sldMk cId="0" sldId="265"/>
        </pc:sldMkLst>
        <pc:spChg chg="mod">
          <ac:chgData name="Rakia Alouane" userId="8d2e934c-cacf-4c8b-9bc3-dcd6b732f5d3" providerId="ADAL" clId="{CAE98E4A-89C9-442C-B8DA-BB77431CCFDD}" dt="2024-09-18T11:57:28.736" v="576" actId="20577"/>
          <ac:spMkLst>
            <pc:docMk/>
            <pc:sldMk cId="0" sldId="265"/>
            <ac:spMk id="12" creationId="{00000000-0000-0000-0000-000000000000}"/>
          </ac:spMkLst>
        </pc:spChg>
        <pc:spChg chg="mod">
          <ac:chgData name="Rakia Alouane" userId="8d2e934c-cacf-4c8b-9bc3-dcd6b732f5d3" providerId="ADAL" clId="{CAE98E4A-89C9-442C-B8DA-BB77431CCFDD}" dt="2024-09-18T11:58:13.736" v="583" actId="255"/>
          <ac:spMkLst>
            <pc:docMk/>
            <pc:sldMk cId="0" sldId="265"/>
            <ac:spMk id="18" creationId="{00000000-0000-0000-0000-000000000000}"/>
          </ac:spMkLst>
        </pc:spChg>
        <pc:spChg chg="add mod">
          <ac:chgData name="Rakia Alouane" userId="8d2e934c-cacf-4c8b-9bc3-dcd6b732f5d3" providerId="ADAL" clId="{CAE98E4A-89C9-442C-B8DA-BB77431CCFDD}" dt="2024-09-18T11:58:08.580" v="582" actId="255"/>
          <ac:spMkLst>
            <pc:docMk/>
            <pc:sldMk cId="0" sldId="265"/>
            <ac:spMk id="19" creationId="{438F77B0-94C1-21F2-9FEA-DB90DE57631F}"/>
          </ac:spMkLst>
        </pc:spChg>
        <pc:picChg chg="del mod">
          <ac:chgData name="Rakia Alouane" userId="8d2e934c-cacf-4c8b-9bc3-dcd6b732f5d3" providerId="ADAL" clId="{CAE98E4A-89C9-442C-B8DA-BB77431CCFDD}" dt="2024-09-26T10:32:22.356" v="626" actId="478"/>
          <ac:picMkLst>
            <pc:docMk/>
            <pc:sldMk cId="0" sldId="265"/>
            <ac:picMk id="3" creationId="{7FD1D056-55FD-78D2-C471-44B24F8EDBF5}"/>
          </ac:picMkLst>
        </pc:picChg>
        <pc:picChg chg="mod">
          <ac:chgData name="Rakia Alouane" userId="8d2e934c-cacf-4c8b-9bc3-dcd6b732f5d3" providerId="ADAL" clId="{CAE98E4A-89C9-442C-B8DA-BB77431CCFDD}" dt="2024-09-26T10:33:39.324" v="628" actId="14100"/>
          <ac:picMkLst>
            <pc:docMk/>
            <pc:sldMk cId="0" sldId="265"/>
            <ac:picMk id="21" creationId="{9EE4ED84-8805-914B-2296-6E71EF71FA4D}"/>
          </ac:picMkLst>
        </pc:picChg>
      </pc:sldChg>
      <pc:sldChg chg="delSp modSp mod delAnim modAnim">
        <pc:chgData name="Rakia Alouane" userId="8d2e934c-cacf-4c8b-9bc3-dcd6b732f5d3" providerId="ADAL" clId="{CAE98E4A-89C9-442C-B8DA-BB77431CCFDD}" dt="2024-09-26T10:28:34.307" v="618"/>
        <pc:sldMkLst>
          <pc:docMk/>
          <pc:sldMk cId="405986154" sldId="337"/>
        </pc:sldMkLst>
        <pc:picChg chg="mod">
          <ac:chgData name="Rakia Alouane" userId="8d2e934c-cacf-4c8b-9bc3-dcd6b732f5d3" providerId="ADAL" clId="{CAE98E4A-89C9-442C-B8DA-BB77431CCFDD}" dt="2024-09-26T10:28:29.992" v="617" actId="1076"/>
          <ac:picMkLst>
            <pc:docMk/>
            <pc:sldMk cId="405986154" sldId="337"/>
            <ac:picMk id="8" creationId="{704DC320-0644-5B8F-8E03-817C398D6F5C}"/>
          </ac:picMkLst>
        </pc:picChg>
        <pc:picChg chg="del">
          <ac:chgData name="Rakia Alouane" userId="8d2e934c-cacf-4c8b-9bc3-dcd6b732f5d3" providerId="ADAL" clId="{CAE98E4A-89C9-442C-B8DA-BB77431CCFDD}" dt="2024-09-26T10:27:53.210" v="615" actId="478"/>
          <ac:picMkLst>
            <pc:docMk/>
            <pc:sldMk cId="405986154" sldId="337"/>
            <ac:picMk id="10" creationId="{52247762-43ED-A952-46B3-8A0B5ED1B1EE}"/>
          </ac:picMkLst>
        </pc:picChg>
      </pc:sldChg>
      <pc:sldChg chg="delSp modSp mod delAnim modAnim">
        <pc:chgData name="Rakia Alouane" userId="8d2e934c-cacf-4c8b-9bc3-dcd6b732f5d3" providerId="ADAL" clId="{CAE98E4A-89C9-442C-B8DA-BB77431CCFDD}" dt="2024-09-26T10:30:27.629" v="622"/>
        <pc:sldMkLst>
          <pc:docMk/>
          <pc:sldMk cId="3126027308" sldId="338"/>
        </pc:sldMkLst>
        <pc:picChg chg="del">
          <ac:chgData name="Rakia Alouane" userId="8d2e934c-cacf-4c8b-9bc3-dcd6b732f5d3" providerId="ADAL" clId="{CAE98E4A-89C9-442C-B8DA-BB77431CCFDD}" dt="2024-09-26T10:29:40.541" v="619" actId="478"/>
          <ac:picMkLst>
            <pc:docMk/>
            <pc:sldMk cId="3126027308" sldId="338"/>
            <ac:picMk id="5" creationId="{224C55A8-A9DB-B8C2-B6AC-6BB2E401BDA6}"/>
          </ac:picMkLst>
        </pc:picChg>
        <pc:picChg chg="mod">
          <ac:chgData name="Rakia Alouane" userId="8d2e934c-cacf-4c8b-9bc3-dcd6b732f5d3" providerId="ADAL" clId="{CAE98E4A-89C9-442C-B8DA-BB77431CCFDD}" dt="2024-09-26T10:30:07.171" v="621" actId="1076"/>
          <ac:picMkLst>
            <pc:docMk/>
            <pc:sldMk cId="3126027308" sldId="338"/>
            <ac:picMk id="10" creationId="{2A71DDBE-AB2A-925B-F157-85FEAD4AC777}"/>
          </ac:picMkLst>
        </pc:picChg>
      </pc:sldChg>
      <pc:sldChg chg="del">
        <pc:chgData name="Rakia Alouane" userId="8d2e934c-cacf-4c8b-9bc3-dcd6b732f5d3" providerId="ADAL" clId="{CAE98E4A-89C9-442C-B8DA-BB77431CCFDD}" dt="2024-09-26T10:31:20.384" v="623"/>
        <pc:sldMkLst>
          <pc:docMk/>
          <pc:sldMk cId="0" sldId="3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07000"/>
              </a:lnSpc>
              <a:spcAft>
                <a:spcPts val="800"/>
              </a:spcAft>
            </a:pPr>
            <a:r>
              <a:rPr lang="en-US" sz="1800" kern="100">
                <a:effectLst/>
                <a:latin typeface="Calibri" panose="020F0502020204030204" pitchFamily="34" charset="0"/>
                <a:ea typeface="Calibri" panose="020F0502020204030204" pitchFamily="34" charset="0"/>
                <a:cs typeface="Arial" panose="020B0604020202020204" pitchFamily="34" charset="0"/>
              </a:rPr>
              <a:t>Chester is swinging from vine to vine towards school. The lively hustle and bustle of chatter brings the jungle to life. He sees his friend Timmy the tiger. He shouts down “Good morning Timmy, would you like to go to school together?”. Timmy replies, “Yes of course”. Chester continues to swing above Timmy’s head as they talk about what they are most excited for. Chester says he can’t wait to play football at break time and Timmy says he can’t wait to start a new book in class.  They talk and laugh all the way to the school gate. They are having so much fun together that they didn’t realize how quickly they travelled to school. Chester carefully climbs down the tall tree to join Timmy. What a great way to stay active and have fun in the morning. </a:t>
            </a:r>
            <a:endParaRPr lang="en-GB" sz="1800" kern="100">
              <a:effectLst/>
              <a:latin typeface="Calibri" panose="020F0502020204030204" pitchFamily="34" charset="0"/>
              <a:ea typeface="Calibri" panose="020F0502020204030204" pitchFamily="34" charset="0"/>
              <a:cs typeface="Arial" panose="020B0604020202020204" pitchFamily="34" charset="0"/>
            </a:endParaRPr>
          </a:p>
          <a:p>
            <a:r>
              <a:rPr lang="en-US" sz="1800">
                <a:effectLst/>
                <a:latin typeface="Calibri" panose="020F0502020204030204" pitchFamily="34" charset="0"/>
                <a:ea typeface="Calibri" panose="020F0502020204030204" pitchFamily="34" charset="0"/>
                <a:cs typeface="Arial" panose="020B0604020202020204" pitchFamily="34" charset="0"/>
              </a:rPr>
              <a:t> </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Ask pupils to answer the question while standing. If pupils think the answer is A = they stand with their hands on their head, B = stand with arms crossed and C = stand with both hands in the air. If space is not limited, put the letters A, B and C around the room and ask pupils to move to the area they think the answer is. </a:t>
            </a:r>
            <a:endParaRPr lang="en-GB"/>
          </a:p>
          <a:p>
            <a:endParaRPr lang="en-GB"/>
          </a:p>
        </p:txBody>
      </p:sp>
      <p:sp>
        <p:nvSpPr>
          <p:cNvPr id="4" name="Slide Number Placeholder 3"/>
          <p:cNvSpPr>
            <a:spLocks noGrp="1"/>
          </p:cNvSpPr>
          <p:nvPr>
            <p:ph type="sldNum" sz="quarter" idx="5"/>
          </p:nvPr>
        </p:nvSpPr>
        <p:spPr/>
        <p:txBody>
          <a:bodyPr/>
          <a:lstStyle/>
          <a:p>
            <a:fld id="{7A25BBC1-E5EB-4626-87DA-73A58947324F}" type="slidenum">
              <a:rPr lang="en-GB" smtClean="0"/>
              <a:t>3</a:t>
            </a:fld>
            <a:endParaRPr lang="en-GB"/>
          </a:p>
        </p:txBody>
      </p:sp>
    </p:spTree>
    <p:extLst>
      <p:ext uri="{BB962C8B-B14F-4D97-AF65-F5344CB8AC3E}">
        <p14:creationId xmlns:p14="http://schemas.microsoft.com/office/powerpoint/2010/main" val="225174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25BBC1-E5EB-4626-87DA-73A58947324F}" type="slidenum">
              <a:rPr lang="en-GB" smtClean="0"/>
              <a:t>4</a:t>
            </a:fld>
            <a:endParaRPr lang="en-GB"/>
          </a:p>
        </p:txBody>
      </p:sp>
    </p:spTree>
    <p:extLst>
      <p:ext uri="{BB962C8B-B14F-4D97-AF65-F5344CB8AC3E}">
        <p14:creationId xmlns:p14="http://schemas.microsoft.com/office/powerpoint/2010/main" val="346633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week why not try one of our lively lessons each day this week and see if you feel energized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1.m4a"/><Relationship Id="rId7" Type="http://schemas.openxmlformats.org/officeDocument/2006/relationships/image" Target="../media/image2.png"/><Relationship Id="rId2" Type="http://schemas.openxmlformats.org/officeDocument/2006/relationships/audio" Target="NULL" TargetMode="Externa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2.m4a"/><Relationship Id="rId7" Type="http://schemas.openxmlformats.org/officeDocument/2006/relationships/image" Target="../media/image11.png"/><Relationship Id="rId2" Type="http://schemas.microsoft.com/office/2007/relationships/media" Target="../media/media2.m4a"/><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notesSlide" Target="../notesSlides/notesSlide2.xml"/><Relationship Id="rId10" Type="http://schemas.openxmlformats.org/officeDocument/2006/relationships/image" Target="../media/image9.png"/><Relationship Id="rId4" Type="http://schemas.openxmlformats.org/officeDocument/2006/relationships/slideLayout" Target="../slideLayouts/slideLayout7.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3.m4a"/><Relationship Id="rId7" Type="http://schemas.openxmlformats.org/officeDocument/2006/relationships/image" Target="../media/image11.png"/><Relationship Id="rId2" Type="http://schemas.microsoft.com/office/2007/relationships/media" Target="../media/media3.m4a"/><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notesSlide" Target="../notesSlides/notesSlide3.xml"/><Relationship Id="rId10" Type="http://schemas.openxmlformats.org/officeDocument/2006/relationships/image" Target="../media/image9.png"/><Relationship Id="rId4" Type="http://schemas.openxmlformats.org/officeDocument/2006/relationships/slideLayout" Target="../slideLayouts/slideLayout7.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audio" Target="../media/media4.m4a"/><Relationship Id="rId21"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microsoft.com/office/2007/relationships/media" Target="../media/media4.m4a"/><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tags" Target="../tags/tag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pn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svg"/><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microsoft.com/office/2007/relationships/hdphoto" Target="../media/hdphoto2.wdp"/><Relationship Id="rId4" Type="http://schemas.openxmlformats.org/officeDocument/2006/relationships/image" Target="../media/image28.jpe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audio" Target="../media/media5.m4a"/><Relationship Id="rId7" Type="http://schemas.openxmlformats.org/officeDocument/2006/relationships/image" Target="../media/image5.png"/><Relationship Id="rId12" Type="http://schemas.openxmlformats.org/officeDocument/2006/relationships/image" Target="../media/image9.png"/><Relationship Id="rId2" Type="http://schemas.microsoft.com/office/2007/relationships/media" Target="../media/media5.m4a"/><Relationship Id="rId1" Type="http://schemas.openxmlformats.org/officeDocument/2006/relationships/tags" Target="../tags/tag7.xml"/><Relationship Id="rId6" Type="http://schemas.openxmlformats.org/officeDocument/2006/relationships/image" Target="../media/image1.png"/><Relationship Id="rId11" Type="http://schemas.openxmlformats.org/officeDocument/2006/relationships/image" Target="../media/image2.png"/><Relationship Id="rId5" Type="http://schemas.openxmlformats.org/officeDocument/2006/relationships/notesSlide" Target="../notesSlides/notesSlide4.xml"/><Relationship Id="rId10" Type="http://schemas.openxmlformats.org/officeDocument/2006/relationships/hyperlink" Target="https://nichs.org.uk/chesters-active-breaks-main-menu/chesters-active-breaks-lively-lessons" TargetMode="External"/><Relationship Id="rId4" Type="http://schemas.openxmlformats.org/officeDocument/2006/relationships/slideLayout" Target="../slideLayouts/slideLayout7.xml"/><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4" name="Freeform 4"/>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5" name="Freeform 5"/>
          <p:cNvSpPr/>
          <p:nvPr/>
        </p:nvSpPr>
        <p:spPr>
          <a:xfrm>
            <a:off x="2659725" y="1211580"/>
            <a:ext cx="13349770" cy="10363119"/>
          </a:xfrm>
          <a:custGeom>
            <a:avLst/>
            <a:gdLst/>
            <a:ahLst/>
            <a:cxnLst/>
            <a:rect l="l" t="t" r="r" b="b"/>
            <a:pathLst>
              <a:path w="10959639" h="8233429">
                <a:moveTo>
                  <a:pt x="0" y="0"/>
                </a:moveTo>
                <a:lnTo>
                  <a:pt x="10959639" y="0"/>
                </a:lnTo>
                <a:lnTo>
                  <a:pt x="10959639" y="8233429"/>
                </a:lnTo>
                <a:lnTo>
                  <a:pt x="0" y="82334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TextBox 7"/>
          <p:cNvSpPr txBox="1"/>
          <p:nvPr/>
        </p:nvSpPr>
        <p:spPr>
          <a:xfrm>
            <a:off x="343096" y="1114513"/>
            <a:ext cx="17440199" cy="1685077"/>
          </a:xfrm>
          <a:prstGeom prst="rect">
            <a:avLst/>
          </a:prstGeom>
        </p:spPr>
        <p:txBody>
          <a:bodyPr lIns="0" tIns="0" rIns="0" bIns="0" rtlCol="0" anchor="t">
            <a:spAutoFit/>
          </a:bodyPr>
          <a:lstStyle/>
          <a:p>
            <a:pPr algn="ctr">
              <a:lnSpc>
                <a:spcPts val="13999"/>
              </a:lnSpc>
            </a:pPr>
            <a:r>
              <a:rPr lang="en-US" sz="8000">
                <a:solidFill>
                  <a:srgbClr val="E41B13"/>
                </a:solidFill>
                <a:latin typeface="Omnes Bold"/>
                <a:ea typeface="Omnes Bold"/>
                <a:cs typeface="Omnes Bold"/>
                <a:sym typeface="Omnes Bold"/>
              </a:rPr>
              <a:t>Chester’s Active Quest: Week 2</a:t>
            </a:r>
          </a:p>
        </p:txBody>
      </p:sp>
      <p:sp>
        <p:nvSpPr>
          <p:cNvPr id="3" name="Freeform 3"/>
          <p:cNvSpPr/>
          <p:nvPr/>
        </p:nvSpPr>
        <p:spPr>
          <a:xfrm>
            <a:off x="10850990" y="6709096"/>
            <a:ext cx="2950854" cy="2978125"/>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9">
              <a:extLst>
                <a:ext uri="{BEBA8EAE-BF5A-486C-A8C5-ECC9F3942E4B}">
                  <a14:imgProps xmlns:a14="http://schemas.microsoft.com/office/drawing/2010/main">
                    <a14:imgLayer r:embed="rId10">
                      <a14:imgEffect>
                        <a14:backgroundRemoval t="6655" b="96583" l="2462" r="96970">
                          <a14:foregroundMark x1="29356" y1="95324" x2="29356" y2="95324"/>
                          <a14:foregroundMark x1="65530" y1="96583" x2="65530" y2="96583"/>
                          <a14:foregroundMark x1="97348" y1="53417" x2="97348" y2="53417"/>
                          <a14:foregroundMark x1="42424" y1="6655" x2="42424" y2="6655"/>
                          <a14:foregroundMark x1="5682" y1="44245" x2="5682" y2="44245"/>
                          <a14:foregroundMark x1="3788" y1="30935" x2="3788" y2="30935"/>
                          <a14:foregroundMark x1="2462" y1="41187" x2="2462" y2="41187"/>
                          <a14:foregroundMark x1="37500" y1="36331" x2="37500" y2="36331"/>
                        </a14:backgroundRemoval>
                      </a14:imgEffect>
                    </a14:imgLayer>
                  </a14:imgProps>
                </a:ext>
              </a:extLst>
            </a:blip>
            <a:stretch>
              <a:fillRect/>
            </a:stretch>
          </a:blipFill>
        </p:spPr>
        <p:txBody>
          <a:bodyPr/>
          <a:lstStyle/>
          <a:p>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8502"/>
    </mc:Choice>
    <mc:Fallback xmlns="">
      <p:transition spd="slow" advTm="585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6"/>
            <a:stretch>
              <a:fillRect t="-9111" b="-9111"/>
            </a:stretch>
          </a:blipFill>
        </p:spPr>
        <p:txBody>
          <a:bodyPr/>
          <a:lstStyle/>
          <a:p>
            <a:endParaRPr lang="en-GB"/>
          </a:p>
        </p:txBody>
      </p:sp>
      <p:sp>
        <p:nvSpPr>
          <p:cNvPr id="5" name="Freeform 4">
            <a:extLst>
              <a:ext uri="{FF2B5EF4-FFF2-40B4-BE49-F238E27FC236}">
                <a16:creationId xmlns:a16="http://schemas.microsoft.com/office/drawing/2014/main" id="{25888BA4-C861-03CD-FC94-C844E8035B48}"/>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pic>
        <p:nvPicPr>
          <p:cNvPr id="3" name="Recorded Sound">
            <a:hlinkClick r:id="" action="ppaction://media"/>
            <a:extLst>
              <a:ext uri="{FF2B5EF4-FFF2-40B4-BE49-F238E27FC236}">
                <a16:creationId xmlns:a16="http://schemas.microsoft.com/office/drawing/2014/main" id="{70CD0698-FF7E-D441-6910-6F1C73276205}"/>
              </a:ext>
            </a:extLst>
          </p:cNvPr>
          <p:cNvPicPr>
            <a:picLocks noChangeAspect="1"/>
          </p:cNvPicPr>
          <p:nvPr>
            <a:audioFile r:link="rId2"/>
            <p:extLst>
              <p:ext uri="{DAA4B4D4-6D71-4841-9C94-3DE7FCFB9230}">
                <p14:media xmlns:p14="http://schemas.microsoft.com/office/powerpoint/2010/main" r:embed="rId3">
                  <p14:trim st="3751"/>
                </p14:media>
              </p:ext>
            </p:extLst>
          </p:nvPr>
        </p:nvPicPr>
        <p:blipFill>
          <a:blip r:embed="rId8"/>
          <a:stretch>
            <a:fillRect/>
          </a:stretch>
        </p:blipFill>
        <p:spPr>
          <a:xfrm>
            <a:off x="15392400" y="7977739"/>
            <a:ext cx="878951" cy="87895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4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1FDA526-4874-17DF-DB41-1FC3A00A6269}"/>
              </a:ext>
            </a:extLst>
          </p:cNvPr>
          <p:cNvSpPr/>
          <p:nvPr/>
        </p:nvSpPr>
        <p:spPr>
          <a:xfrm>
            <a:off x="-11838" y="0"/>
            <a:ext cx="7772400" cy="10287000"/>
          </a:xfrm>
          <a:prstGeom prst="rect">
            <a:avLst/>
          </a:prstGeom>
          <a:solidFill>
            <a:srgbClr val="EE2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9" name="Freeform 19"/>
          <p:cNvSpPr/>
          <p:nvPr/>
        </p:nvSpPr>
        <p:spPr>
          <a:xfrm>
            <a:off x="1891114" y="5563996"/>
            <a:ext cx="4125637" cy="4344421"/>
          </a:xfrm>
          <a:custGeom>
            <a:avLst/>
            <a:gdLst/>
            <a:ahLst/>
            <a:cxnLst/>
            <a:rect l="l" t="t" r="r" b="b"/>
            <a:pathLst>
              <a:path w="4125637" h="4344421">
                <a:moveTo>
                  <a:pt x="0" y="0"/>
                </a:moveTo>
                <a:lnTo>
                  <a:pt x="4125637" y="0"/>
                </a:lnTo>
                <a:lnTo>
                  <a:pt x="4125637" y="4344422"/>
                </a:lnTo>
                <a:lnTo>
                  <a:pt x="0" y="4344422"/>
                </a:lnTo>
                <a:lnTo>
                  <a:pt x="0" y="0"/>
                </a:lnTo>
                <a:close/>
              </a:path>
            </a:pathLst>
          </a:custGeom>
          <a:blipFill>
            <a:blip r:embed="rId6"/>
            <a:stretch>
              <a:fillRect/>
            </a:stretch>
          </a:blipFill>
        </p:spPr>
        <p:txBody>
          <a:bodyPr/>
          <a:lstStyle/>
          <a:p>
            <a:endParaRPr lang="en-GB"/>
          </a:p>
        </p:txBody>
      </p:sp>
      <p:sp>
        <p:nvSpPr>
          <p:cNvPr id="3" name="TextBox 2">
            <a:extLst>
              <a:ext uri="{FF2B5EF4-FFF2-40B4-BE49-F238E27FC236}">
                <a16:creationId xmlns:a16="http://schemas.microsoft.com/office/drawing/2014/main" id="{61DF4694-1BB5-29AD-63A6-3F0EF02629B1}"/>
              </a:ext>
            </a:extLst>
          </p:cNvPr>
          <p:cNvSpPr txBox="1"/>
          <p:nvPr/>
        </p:nvSpPr>
        <p:spPr>
          <a:xfrm>
            <a:off x="896807" y="1687711"/>
            <a:ext cx="5808426" cy="3693319"/>
          </a:xfrm>
          <a:prstGeom prst="rect">
            <a:avLst/>
          </a:prstGeom>
        </p:spPr>
        <p:txBody>
          <a:bodyPr wrap="square" lIns="0" tIns="0" rIns="0" bIns="0" rtlCol="0" anchor="t">
            <a:spAutoFit/>
          </a:bodyPr>
          <a:lstStyle/>
          <a:p>
            <a:pPr algn="ctr"/>
            <a:r>
              <a:rPr lang="en-US" sz="6000">
                <a:solidFill>
                  <a:schemeClr val="bg1"/>
                </a:solidFill>
                <a:latin typeface="Omnes Bold" panose="020B0604020202020204" charset="0"/>
              </a:rPr>
              <a:t>What else can Chester use to travel to school?</a:t>
            </a:r>
          </a:p>
        </p:txBody>
      </p:sp>
      <p:sp>
        <p:nvSpPr>
          <p:cNvPr id="4" name="Rectangle 3">
            <a:extLst>
              <a:ext uri="{FF2B5EF4-FFF2-40B4-BE49-F238E27FC236}">
                <a16:creationId xmlns:a16="http://schemas.microsoft.com/office/drawing/2014/main" id="{54468B4A-CC01-4AA4-095B-CF76A5EEAEEA}"/>
              </a:ext>
            </a:extLst>
          </p:cNvPr>
          <p:cNvSpPr/>
          <p:nvPr/>
        </p:nvSpPr>
        <p:spPr>
          <a:xfrm>
            <a:off x="11092835" y="1693525"/>
            <a:ext cx="4179529" cy="2015936"/>
          </a:xfrm>
          <a:prstGeom prst="rect">
            <a:avLst/>
          </a:prstGeom>
          <a:noFill/>
        </p:spPr>
        <p:txBody>
          <a:bodyPr wrap="square" lIns="91440" tIns="45720" rIns="91440" bIns="45720">
            <a:spAutoFit/>
          </a:bodyPr>
          <a:lstStyle/>
          <a:p>
            <a:pPr algn="ctr"/>
            <a:r>
              <a:rPr lang="en-US" sz="12500" b="1" cap="none" spc="0">
                <a:ln w="6600">
                  <a:solidFill>
                    <a:schemeClr val="accent2"/>
                  </a:solidFill>
                  <a:prstDash val="solid"/>
                </a:ln>
                <a:solidFill>
                  <a:srgbClr val="FFFFFF"/>
                </a:solidFill>
                <a:effectLst>
                  <a:outerShdw dist="38100" dir="2700000" algn="tl" rotWithShape="0">
                    <a:schemeClr val="accent2"/>
                  </a:outerShdw>
                </a:effectLst>
              </a:rPr>
              <a:t>_ I _ E</a:t>
            </a:r>
          </a:p>
        </p:txBody>
      </p:sp>
      <p:sp>
        <p:nvSpPr>
          <p:cNvPr id="5" name="Rectangle 4">
            <a:extLst>
              <a:ext uri="{FF2B5EF4-FFF2-40B4-BE49-F238E27FC236}">
                <a16:creationId xmlns:a16="http://schemas.microsoft.com/office/drawing/2014/main" id="{D5993C95-44AB-2B4C-5FD5-437900070A61}"/>
              </a:ext>
            </a:extLst>
          </p:cNvPr>
          <p:cNvSpPr/>
          <p:nvPr/>
        </p:nvSpPr>
        <p:spPr>
          <a:xfrm>
            <a:off x="8915399" y="5337364"/>
            <a:ext cx="8534400" cy="2015936"/>
          </a:xfrm>
          <a:prstGeom prst="rect">
            <a:avLst/>
          </a:prstGeom>
          <a:noFill/>
        </p:spPr>
        <p:txBody>
          <a:bodyPr wrap="square" lIns="91440" tIns="45720" rIns="91440" bIns="45720">
            <a:spAutoFit/>
          </a:bodyPr>
          <a:lstStyle/>
          <a:p>
            <a:pPr algn="ctr"/>
            <a:r>
              <a:rPr lang="en-US" sz="12500" b="1">
                <a:ln w="6600">
                  <a:solidFill>
                    <a:schemeClr val="accent2"/>
                  </a:solidFill>
                  <a:prstDash val="solid"/>
                </a:ln>
                <a:solidFill>
                  <a:srgbClr val="FFFFFF"/>
                </a:solidFill>
                <a:effectLst>
                  <a:outerShdw dist="38100" dir="2700000" algn="tl" rotWithShape="0">
                    <a:schemeClr val="accent2"/>
                  </a:outerShdw>
                </a:effectLst>
              </a:rPr>
              <a:t>S</a:t>
            </a:r>
            <a:r>
              <a:rPr lang="en-US" sz="12500" b="1" cap="none" spc="0">
                <a:ln w="6600">
                  <a:solidFill>
                    <a:schemeClr val="accent2"/>
                  </a:solidFill>
                  <a:prstDash val="solid"/>
                </a:ln>
                <a:solidFill>
                  <a:srgbClr val="FFFFFF"/>
                </a:solidFill>
                <a:effectLst>
                  <a:outerShdw dist="38100" dir="2700000" algn="tl" rotWithShape="0">
                    <a:schemeClr val="accent2"/>
                  </a:outerShdw>
                </a:effectLst>
              </a:rPr>
              <a:t> _ O </a:t>
            </a:r>
            <a:r>
              <a:rPr lang="en-US" sz="12500" b="1">
                <a:ln w="6600">
                  <a:solidFill>
                    <a:schemeClr val="accent2"/>
                  </a:solidFill>
                  <a:prstDash val="solid"/>
                </a:ln>
                <a:solidFill>
                  <a:srgbClr val="FFFFFF"/>
                </a:solidFill>
                <a:effectLst>
                  <a:outerShdw dist="38100" dir="2700000" algn="tl" rotWithShape="0">
                    <a:schemeClr val="accent2"/>
                  </a:outerShdw>
                </a:effectLst>
              </a:rPr>
              <a:t>O</a:t>
            </a:r>
            <a:r>
              <a:rPr lang="en-US" sz="12500" b="1" cap="none" spc="0">
                <a:ln w="6600">
                  <a:solidFill>
                    <a:schemeClr val="accent2"/>
                  </a:solidFill>
                  <a:prstDash val="solid"/>
                </a:ln>
                <a:solidFill>
                  <a:srgbClr val="FFFFFF"/>
                </a:solidFill>
                <a:effectLst>
                  <a:outerShdw dist="38100" dir="2700000" algn="tl" rotWithShape="0">
                    <a:schemeClr val="accent2"/>
                  </a:outerShdw>
                </a:effectLst>
              </a:rPr>
              <a:t> _ _ R</a:t>
            </a:r>
          </a:p>
        </p:txBody>
      </p:sp>
      <p:pic>
        <p:nvPicPr>
          <p:cNvPr id="6" name="Picture 5" descr="A blue tricycle with a black background&#10;&#10;Description automatically generated">
            <a:extLst>
              <a:ext uri="{FF2B5EF4-FFF2-40B4-BE49-F238E27FC236}">
                <a16:creationId xmlns:a16="http://schemas.microsoft.com/office/drawing/2014/main" id="{6A41D24D-AFC7-3229-F5C4-D358520888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21000" y="190500"/>
            <a:ext cx="2374037" cy="2374037"/>
          </a:xfrm>
          <a:prstGeom prst="rect">
            <a:avLst/>
          </a:prstGeom>
        </p:spPr>
      </p:pic>
      <p:sp>
        <p:nvSpPr>
          <p:cNvPr id="7" name="TextBox 9">
            <a:extLst>
              <a:ext uri="{FF2B5EF4-FFF2-40B4-BE49-F238E27FC236}">
                <a16:creationId xmlns:a16="http://schemas.microsoft.com/office/drawing/2014/main" id="{AD3C8BC1-AA65-3948-F4A0-3739E349E77C}"/>
              </a:ext>
            </a:extLst>
          </p:cNvPr>
          <p:cNvSpPr txBox="1"/>
          <p:nvPr/>
        </p:nvSpPr>
        <p:spPr>
          <a:xfrm>
            <a:off x="12534899" y="4312180"/>
            <a:ext cx="1295400" cy="897682"/>
          </a:xfrm>
          <a:prstGeom prst="rect">
            <a:avLst/>
          </a:prstGeom>
        </p:spPr>
        <p:txBody>
          <a:bodyPr wrap="square" lIns="0" tIns="0" rIns="0" bIns="0" rtlCol="0" anchor="t">
            <a:spAutoFit/>
          </a:bodyPr>
          <a:lstStyle/>
          <a:p>
            <a:pPr algn="ctr">
              <a:lnSpc>
                <a:spcPts val="7000"/>
              </a:lnSpc>
            </a:pPr>
            <a:r>
              <a:rPr lang="en-US" sz="5000">
                <a:solidFill>
                  <a:srgbClr val="E41B13"/>
                </a:solidFill>
                <a:latin typeface="Omnes Bold"/>
                <a:ea typeface="Omnes Bold"/>
                <a:cs typeface="Omnes Bold"/>
                <a:sym typeface="Omnes Bold"/>
              </a:rPr>
              <a:t>OR</a:t>
            </a:r>
          </a:p>
        </p:txBody>
      </p:sp>
      <p:pic>
        <p:nvPicPr>
          <p:cNvPr id="9" name="Picture 8" descr="A blue scooter with red and yellow wheels&#10;&#10;Description automatically generated">
            <a:extLst>
              <a:ext uri="{FF2B5EF4-FFF2-40B4-BE49-F238E27FC236}">
                <a16:creationId xmlns:a16="http://schemas.microsoft.com/office/drawing/2014/main" id="{A4F17B42-5A46-8BE0-19A8-F49DB867BA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28848" y="7505700"/>
            <a:ext cx="2402717" cy="2402717"/>
          </a:xfrm>
          <a:prstGeom prst="rect">
            <a:avLst/>
          </a:prstGeom>
        </p:spPr>
      </p:pic>
      <p:sp>
        <p:nvSpPr>
          <p:cNvPr id="2" name="Freeform 4">
            <a:extLst>
              <a:ext uri="{FF2B5EF4-FFF2-40B4-BE49-F238E27FC236}">
                <a16:creationId xmlns:a16="http://schemas.microsoft.com/office/drawing/2014/main" id="{79CBB1EA-9108-FD50-D9C9-07CE230FA40E}"/>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9"/>
            <a:stretch>
              <a:fillRect/>
            </a:stretch>
          </a:blipFill>
        </p:spPr>
        <p:txBody>
          <a:bodyPr/>
          <a:lstStyle/>
          <a:p>
            <a:endParaRPr lang="en-GB"/>
          </a:p>
        </p:txBody>
      </p:sp>
      <p:pic>
        <p:nvPicPr>
          <p:cNvPr id="8" name="Recorded Sound">
            <a:hlinkClick r:id="" action="ppaction://media"/>
            <a:extLst>
              <a:ext uri="{FF2B5EF4-FFF2-40B4-BE49-F238E27FC236}">
                <a16:creationId xmlns:a16="http://schemas.microsoft.com/office/drawing/2014/main" id="{704DC320-0644-5B8F-8E03-817C398D6F5C}"/>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5272364" y="8872151"/>
            <a:ext cx="897682" cy="897682"/>
          </a:xfrm>
          <a:prstGeom prst="rect">
            <a:avLst/>
          </a:prstGeom>
        </p:spPr>
      </p:pic>
    </p:spTree>
    <p:custDataLst>
      <p:tags r:id="rId1"/>
    </p:custDataLst>
    <p:extLst>
      <p:ext uri="{BB962C8B-B14F-4D97-AF65-F5344CB8AC3E}">
        <p14:creationId xmlns:p14="http://schemas.microsoft.com/office/powerpoint/2010/main" val="405986154"/>
      </p:ext>
    </p:extLst>
  </p:cSld>
  <p:clrMapOvr>
    <a:masterClrMapping/>
  </p:clrMapOvr>
  <mc:AlternateContent xmlns:mc="http://schemas.openxmlformats.org/markup-compatibility/2006" xmlns:p14="http://schemas.microsoft.com/office/powerpoint/2010/main">
    <mc:Choice Requires="p14">
      <p:transition p14:dur="0" advTm="22235"/>
    </mc:Choice>
    <mc:Fallback xmlns="">
      <p:transition advTm="222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6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1FDA526-4874-17DF-DB41-1FC3A00A6269}"/>
              </a:ext>
            </a:extLst>
          </p:cNvPr>
          <p:cNvSpPr/>
          <p:nvPr/>
        </p:nvSpPr>
        <p:spPr>
          <a:xfrm>
            <a:off x="-11838" y="0"/>
            <a:ext cx="7772400" cy="10287000"/>
          </a:xfrm>
          <a:prstGeom prst="rect">
            <a:avLst/>
          </a:prstGeom>
          <a:solidFill>
            <a:srgbClr val="EE2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19" name="Freeform 19"/>
          <p:cNvSpPr/>
          <p:nvPr/>
        </p:nvSpPr>
        <p:spPr>
          <a:xfrm>
            <a:off x="1891114" y="5563996"/>
            <a:ext cx="4125637" cy="4344421"/>
          </a:xfrm>
          <a:custGeom>
            <a:avLst/>
            <a:gdLst/>
            <a:ahLst/>
            <a:cxnLst/>
            <a:rect l="l" t="t" r="r" b="b"/>
            <a:pathLst>
              <a:path w="4125637" h="4344421">
                <a:moveTo>
                  <a:pt x="0" y="0"/>
                </a:moveTo>
                <a:lnTo>
                  <a:pt x="4125637" y="0"/>
                </a:lnTo>
                <a:lnTo>
                  <a:pt x="4125637" y="4344422"/>
                </a:lnTo>
                <a:lnTo>
                  <a:pt x="0" y="4344422"/>
                </a:lnTo>
                <a:lnTo>
                  <a:pt x="0" y="0"/>
                </a:lnTo>
                <a:close/>
              </a:path>
            </a:pathLst>
          </a:custGeom>
          <a:blipFill>
            <a:blip r:embed="rId6"/>
            <a:stretch>
              <a:fillRect/>
            </a:stretch>
          </a:blipFill>
        </p:spPr>
        <p:txBody>
          <a:bodyPr/>
          <a:lstStyle/>
          <a:p>
            <a:endParaRPr lang="en-GB"/>
          </a:p>
        </p:txBody>
      </p:sp>
      <p:sp>
        <p:nvSpPr>
          <p:cNvPr id="3" name="TextBox 2">
            <a:extLst>
              <a:ext uri="{FF2B5EF4-FFF2-40B4-BE49-F238E27FC236}">
                <a16:creationId xmlns:a16="http://schemas.microsoft.com/office/drawing/2014/main" id="{61DF4694-1BB5-29AD-63A6-3F0EF02629B1}"/>
              </a:ext>
            </a:extLst>
          </p:cNvPr>
          <p:cNvSpPr txBox="1"/>
          <p:nvPr/>
        </p:nvSpPr>
        <p:spPr>
          <a:xfrm>
            <a:off x="896807" y="1687711"/>
            <a:ext cx="5808426" cy="3693319"/>
          </a:xfrm>
          <a:prstGeom prst="rect">
            <a:avLst/>
          </a:prstGeom>
        </p:spPr>
        <p:txBody>
          <a:bodyPr wrap="square" lIns="0" tIns="0" rIns="0" bIns="0" rtlCol="0" anchor="t">
            <a:spAutoFit/>
          </a:bodyPr>
          <a:lstStyle/>
          <a:p>
            <a:pPr algn="ctr"/>
            <a:r>
              <a:rPr lang="en-US" sz="6000">
                <a:solidFill>
                  <a:schemeClr val="bg1"/>
                </a:solidFill>
                <a:latin typeface="Omnes Bold" panose="020B0604020202020204" charset="0"/>
              </a:rPr>
              <a:t>What else can Chester use to travel to school?</a:t>
            </a:r>
          </a:p>
        </p:txBody>
      </p:sp>
      <p:pic>
        <p:nvPicPr>
          <p:cNvPr id="6" name="Picture 5" descr="A blue tricycle with a black background&#10;&#10;Description automatically generated">
            <a:extLst>
              <a:ext uri="{FF2B5EF4-FFF2-40B4-BE49-F238E27FC236}">
                <a16:creationId xmlns:a16="http://schemas.microsoft.com/office/drawing/2014/main" id="{6A41D24D-AFC7-3229-F5C4-D358520888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21000" y="190500"/>
            <a:ext cx="2374037" cy="2374037"/>
          </a:xfrm>
          <a:prstGeom prst="rect">
            <a:avLst/>
          </a:prstGeom>
        </p:spPr>
      </p:pic>
      <p:sp>
        <p:nvSpPr>
          <p:cNvPr id="7" name="TextBox 9">
            <a:extLst>
              <a:ext uri="{FF2B5EF4-FFF2-40B4-BE49-F238E27FC236}">
                <a16:creationId xmlns:a16="http://schemas.microsoft.com/office/drawing/2014/main" id="{AD3C8BC1-AA65-3948-F4A0-3739E349E77C}"/>
              </a:ext>
            </a:extLst>
          </p:cNvPr>
          <p:cNvSpPr txBox="1"/>
          <p:nvPr/>
        </p:nvSpPr>
        <p:spPr>
          <a:xfrm>
            <a:off x="12534899" y="4312180"/>
            <a:ext cx="1295400" cy="897682"/>
          </a:xfrm>
          <a:prstGeom prst="rect">
            <a:avLst/>
          </a:prstGeom>
        </p:spPr>
        <p:txBody>
          <a:bodyPr wrap="square" lIns="0" tIns="0" rIns="0" bIns="0" rtlCol="0" anchor="t">
            <a:spAutoFit/>
          </a:bodyPr>
          <a:lstStyle/>
          <a:p>
            <a:pPr algn="ctr">
              <a:lnSpc>
                <a:spcPts val="7000"/>
              </a:lnSpc>
            </a:pPr>
            <a:r>
              <a:rPr lang="en-US" sz="5000">
                <a:solidFill>
                  <a:srgbClr val="E41B13"/>
                </a:solidFill>
                <a:latin typeface="Omnes Bold"/>
                <a:ea typeface="Omnes Bold"/>
                <a:cs typeface="Omnes Bold"/>
                <a:sym typeface="Omnes Bold"/>
              </a:rPr>
              <a:t>OR</a:t>
            </a:r>
          </a:p>
        </p:txBody>
      </p:sp>
      <p:pic>
        <p:nvPicPr>
          <p:cNvPr id="9" name="Picture 8" descr="A blue scooter with red and yellow wheels&#10;&#10;Description automatically generated">
            <a:extLst>
              <a:ext uri="{FF2B5EF4-FFF2-40B4-BE49-F238E27FC236}">
                <a16:creationId xmlns:a16="http://schemas.microsoft.com/office/drawing/2014/main" id="{A4F17B42-5A46-8BE0-19A8-F49DB867BA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28848" y="7505700"/>
            <a:ext cx="2402717" cy="2402717"/>
          </a:xfrm>
          <a:prstGeom prst="rect">
            <a:avLst/>
          </a:prstGeom>
        </p:spPr>
      </p:pic>
      <p:sp>
        <p:nvSpPr>
          <p:cNvPr id="2" name="Rectangle 1">
            <a:extLst>
              <a:ext uri="{FF2B5EF4-FFF2-40B4-BE49-F238E27FC236}">
                <a16:creationId xmlns:a16="http://schemas.microsoft.com/office/drawing/2014/main" id="{FD8BA92E-5799-5C74-4735-150B7C79E0CF}"/>
              </a:ext>
            </a:extLst>
          </p:cNvPr>
          <p:cNvSpPr/>
          <p:nvPr/>
        </p:nvSpPr>
        <p:spPr>
          <a:xfrm>
            <a:off x="9822342" y="1637618"/>
            <a:ext cx="6248400" cy="2015936"/>
          </a:xfrm>
          <a:prstGeom prst="rect">
            <a:avLst/>
          </a:prstGeom>
          <a:noFill/>
        </p:spPr>
        <p:txBody>
          <a:bodyPr wrap="square" lIns="91440" tIns="45720" rIns="91440" bIns="45720">
            <a:spAutoFit/>
          </a:bodyPr>
          <a:lstStyle/>
          <a:p>
            <a:pPr algn="ctr"/>
            <a:r>
              <a:rPr lang="en-US" sz="12500" b="1">
                <a:ln w="6600">
                  <a:solidFill>
                    <a:schemeClr val="accent2"/>
                  </a:solidFill>
                  <a:prstDash val="solid"/>
                </a:ln>
                <a:solidFill>
                  <a:srgbClr val="FF0000"/>
                </a:solidFill>
                <a:effectLst>
                  <a:outerShdw dist="38100" dir="2700000" algn="tl" rotWithShape="0">
                    <a:schemeClr val="accent2"/>
                  </a:outerShdw>
                </a:effectLst>
              </a:rPr>
              <a:t>B</a:t>
            </a:r>
            <a:r>
              <a:rPr lang="en-US" sz="12500" b="1" cap="none" spc="0">
                <a:ln w="6600">
                  <a:solidFill>
                    <a:schemeClr val="accent2"/>
                  </a:solidFill>
                  <a:prstDash val="solid"/>
                </a:ln>
                <a:solidFill>
                  <a:srgbClr val="FFFFFF"/>
                </a:solidFill>
                <a:effectLst>
                  <a:outerShdw dist="38100" dir="2700000" algn="tl" rotWithShape="0">
                    <a:schemeClr val="accent2"/>
                  </a:outerShdw>
                </a:effectLst>
              </a:rPr>
              <a:t> I </a:t>
            </a:r>
            <a:r>
              <a:rPr lang="en-US" sz="12500" b="1" cap="none" spc="0">
                <a:ln w="6600">
                  <a:solidFill>
                    <a:schemeClr val="accent2"/>
                  </a:solidFill>
                  <a:prstDash val="solid"/>
                </a:ln>
                <a:solidFill>
                  <a:srgbClr val="FF0000"/>
                </a:solidFill>
                <a:effectLst>
                  <a:outerShdw dist="38100" dir="2700000" algn="tl" rotWithShape="0">
                    <a:schemeClr val="accent2"/>
                  </a:outerShdw>
                </a:effectLst>
              </a:rPr>
              <a:t>K</a:t>
            </a:r>
            <a:r>
              <a:rPr lang="en-US" sz="12500" b="1" cap="none" spc="0">
                <a:ln w="6600">
                  <a:solidFill>
                    <a:schemeClr val="accent2"/>
                  </a:solidFill>
                  <a:prstDash val="solid"/>
                </a:ln>
                <a:solidFill>
                  <a:srgbClr val="FFFFFF"/>
                </a:solidFill>
                <a:effectLst>
                  <a:outerShdw dist="38100" dir="2700000" algn="tl" rotWithShape="0">
                    <a:schemeClr val="accent2"/>
                  </a:outerShdw>
                </a:effectLst>
              </a:rPr>
              <a:t> E</a:t>
            </a:r>
          </a:p>
        </p:txBody>
      </p:sp>
      <p:sp>
        <p:nvSpPr>
          <p:cNvPr id="8" name="Rectangle 7">
            <a:extLst>
              <a:ext uri="{FF2B5EF4-FFF2-40B4-BE49-F238E27FC236}">
                <a16:creationId xmlns:a16="http://schemas.microsoft.com/office/drawing/2014/main" id="{2132DCBF-64B1-A48B-1C18-F93BB7C66767}"/>
              </a:ext>
            </a:extLst>
          </p:cNvPr>
          <p:cNvSpPr/>
          <p:nvPr/>
        </p:nvSpPr>
        <p:spPr>
          <a:xfrm>
            <a:off x="7379726" y="5408715"/>
            <a:ext cx="11133631" cy="2015936"/>
          </a:xfrm>
          <a:prstGeom prst="rect">
            <a:avLst/>
          </a:prstGeom>
          <a:noFill/>
        </p:spPr>
        <p:txBody>
          <a:bodyPr wrap="square" lIns="91440" tIns="45720" rIns="91440" bIns="45720">
            <a:spAutoFit/>
          </a:bodyPr>
          <a:lstStyle/>
          <a:p>
            <a:pPr algn="ctr"/>
            <a:r>
              <a:rPr lang="en-US" sz="12500" b="1">
                <a:ln w="6600">
                  <a:solidFill>
                    <a:schemeClr val="accent2"/>
                  </a:solidFill>
                  <a:prstDash val="solid"/>
                </a:ln>
                <a:solidFill>
                  <a:srgbClr val="FFFFFF"/>
                </a:solidFill>
                <a:effectLst>
                  <a:outerShdw dist="38100" dir="2700000" algn="tl" rotWithShape="0">
                    <a:schemeClr val="accent2"/>
                  </a:outerShdw>
                </a:effectLst>
              </a:rPr>
              <a:t>S</a:t>
            </a:r>
            <a:r>
              <a:rPr lang="en-US" sz="12500" b="1" cap="none" spc="0">
                <a:ln w="6600">
                  <a:solidFill>
                    <a:schemeClr val="accent2"/>
                  </a:solidFill>
                  <a:prstDash val="solid"/>
                </a:ln>
                <a:solidFill>
                  <a:srgbClr val="FFFFFF"/>
                </a:solidFill>
                <a:effectLst>
                  <a:outerShdw dist="38100" dir="2700000" algn="tl" rotWithShape="0">
                    <a:schemeClr val="accent2"/>
                  </a:outerShdw>
                </a:effectLst>
              </a:rPr>
              <a:t> </a:t>
            </a:r>
            <a:r>
              <a:rPr lang="en-US" sz="12500" b="1" cap="none" spc="0">
                <a:ln w="6600">
                  <a:solidFill>
                    <a:schemeClr val="accent2"/>
                  </a:solidFill>
                  <a:prstDash val="solid"/>
                </a:ln>
                <a:solidFill>
                  <a:srgbClr val="FF0000"/>
                </a:solidFill>
                <a:effectLst>
                  <a:outerShdw dist="38100" dir="2700000" algn="tl" rotWithShape="0">
                    <a:schemeClr val="accent2"/>
                  </a:outerShdw>
                </a:effectLst>
              </a:rPr>
              <a:t>C</a:t>
            </a:r>
            <a:r>
              <a:rPr lang="en-US" sz="12500" b="1" cap="none" spc="0">
                <a:ln w="6600">
                  <a:solidFill>
                    <a:schemeClr val="accent2"/>
                  </a:solidFill>
                  <a:prstDash val="solid"/>
                </a:ln>
                <a:solidFill>
                  <a:srgbClr val="FFFFFF"/>
                </a:solidFill>
                <a:effectLst>
                  <a:outerShdw dist="38100" dir="2700000" algn="tl" rotWithShape="0">
                    <a:schemeClr val="accent2"/>
                  </a:outerShdw>
                </a:effectLst>
              </a:rPr>
              <a:t> O </a:t>
            </a:r>
            <a:r>
              <a:rPr lang="en-US" sz="12500" b="1" err="1">
                <a:ln w="6600">
                  <a:solidFill>
                    <a:schemeClr val="accent2"/>
                  </a:solidFill>
                  <a:prstDash val="solid"/>
                </a:ln>
                <a:solidFill>
                  <a:srgbClr val="FFFFFF"/>
                </a:solidFill>
                <a:effectLst>
                  <a:outerShdw dist="38100" dir="2700000" algn="tl" rotWithShape="0">
                    <a:schemeClr val="accent2"/>
                  </a:outerShdw>
                </a:effectLst>
              </a:rPr>
              <a:t>O</a:t>
            </a:r>
            <a:r>
              <a:rPr lang="en-US" sz="12500" b="1" cap="none" spc="0">
                <a:ln w="6600">
                  <a:solidFill>
                    <a:schemeClr val="accent2"/>
                  </a:solidFill>
                  <a:prstDash val="solid"/>
                </a:ln>
                <a:solidFill>
                  <a:srgbClr val="FFFFFF"/>
                </a:solidFill>
                <a:effectLst>
                  <a:outerShdw dist="38100" dir="2700000" algn="tl" rotWithShape="0">
                    <a:schemeClr val="accent2"/>
                  </a:outerShdw>
                </a:effectLst>
              </a:rPr>
              <a:t> </a:t>
            </a:r>
            <a:r>
              <a:rPr lang="en-US" sz="12500" b="1" cap="none" spc="0">
                <a:ln w="6600">
                  <a:solidFill>
                    <a:schemeClr val="accent2"/>
                  </a:solidFill>
                  <a:prstDash val="solid"/>
                </a:ln>
                <a:solidFill>
                  <a:srgbClr val="FF0000"/>
                </a:solidFill>
                <a:effectLst>
                  <a:outerShdw dist="38100" dir="2700000" algn="tl" rotWithShape="0">
                    <a:schemeClr val="accent2"/>
                  </a:outerShdw>
                </a:effectLst>
              </a:rPr>
              <a:t>T E</a:t>
            </a:r>
            <a:r>
              <a:rPr lang="en-US" sz="12500" b="1" cap="none" spc="0">
                <a:ln w="6600">
                  <a:solidFill>
                    <a:schemeClr val="accent2"/>
                  </a:solidFill>
                  <a:prstDash val="solid"/>
                </a:ln>
                <a:solidFill>
                  <a:srgbClr val="FFFFFF"/>
                </a:solidFill>
                <a:effectLst>
                  <a:outerShdw dist="38100" dir="2700000" algn="tl" rotWithShape="0">
                    <a:schemeClr val="accent2"/>
                  </a:outerShdw>
                </a:effectLst>
              </a:rPr>
              <a:t> R</a:t>
            </a:r>
          </a:p>
        </p:txBody>
      </p:sp>
      <p:sp>
        <p:nvSpPr>
          <p:cNvPr id="4" name="Freeform 4">
            <a:extLst>
              <a:ext uri="{FF2B5EF4-FFF2-40B4-BE49-F238E27FC236}">
                <a16:creationId xmlns:a16="http://schemas.microsoft.com/office/drawing/2014/main" id="{A52B52F3-B69C-DC9F-04FF-1D6059FE39C9}"/>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9"/>
            <a:stretch>
              <a:fillRect/>
            </a:stretch>
          </a:blipFill>
        </p:spPr>
        <p:txBody>
          <a:bodyPr/>
          <a:lstStyle/>
          <a:p>
            <a:endParaRPr lang="en-GB"/>
          </a:p>
        </p:txBody>
      </p:sp>
      <p:pic>
        <p:nvPicPr>
          <p:cNvPr id="10" name="Recorded Sound">
            <a:hlinkClick r:id="" action="ppaction://media"/>
            <a:extLst>
              <a:ext uri="{FF2B5EF4-FFF2-40B4-BE49-F238E27FC236}">
                <a16:creationId xmlns:a16="http://schemas.microsoft.com/office/drawing/2014/main" id="{2A71DDBE-AB2A-925B-F157-85FEAD4AC777}"/>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5311917" y="8941579"/>
            <a:ext cx="758825" cy="758825"/>
          </a:xfrm>
          <a:prstGeom prst="rect">
            <a:avLst/>
          </a:prstGeom>
        </p:spPr>
      </p:pic>
    </p:spTree>
    <p:custDataLst>
      <p:tags r:id="rId1"/>
    </p:custDataLst>
    <p:extLst>
      <p:ext uri="{BB962C8B-B14F-4D97-AF65-F5344CB8AC3E}">
        <p14:creationId xmlns:p14="http://schemas.microsoft.com/office/powerpoint/2010/main" val="3126027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2235">
        <p159:morph option="byObject"/>
      </p:transition>
    </mc:Choice>
    <mc:Fallback xmlns="">
      <p:transition spd="slow" advTm="222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6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5"/>
            <a:stretch>
              <a:fillRect/>
            </a:stretch>
          </a:blipFill>
        </p:spPr>
        <p:txBody>
          <a:bodyPr/>
          <a:lstStyle/>
          <a:p>
            <a:endParaRPr lang="en-GB"/>
          </a:p>
        </p:txBody>
      </p:sp>
      <p:sp>
        <p:nvSpPr>
          <p:cNvPr id="4" name="Freeform 4"/>
          <p:cNvSpPr/>
          <p:nvPr/>
        </p:nvSpPr>
        <p:spPr>
          <a:xfrm>
            <a:off x="3369157" y="2057400"/>
            <a:ext cx="11489843" cy="8229600"/>
          </a:xfrm>
          <a:custGeom>
            <a:avLst/>
            <a:gdLst/>
            <a:ahLst/>
            <a:cxnLst/>
            <a:rect l="l" t="t" r="r" b="b"/>
            <a:pathLst>
              <a:path w="11489843" h="8229600">
                <a:moveTo>
                  <a:pt x="0" y="0"/>
                </a:moveTo>
                <a:lnTo>
                  <a:pt x="11489843" y="0"/>
                </a:lnTo>
                <a:lnTo>
                  <a:pt x="11489843" y="8229600"/>
                </a:lnTo>
                <a:lnTo>
                  <a:pt x="0" y="8229600"/>
                </a:lnTo>
                <a:lnTo>
                  <a:pt x="0" y="0"/>
                </a:lnTo>
                <a:close/>
              </a:path>
            </a:pathLst>
          </a:custGeom>
          <a:blipFill>
            <a:blip r:embed="rId6"/>
            <a:stretch>
              <a:fillRect/>
            </a:stretch>
          </a:blipFill>
        </p:spPr>
        <p:txBody>
          <a:bodyPr/>
          <a:lstStyle/>
          <a:p>
            <a:endParaRPr lang="en-GB"/>
          </a:p>
        </p:txBody>
      </p:sp>
      <p:sp>
        <p:nvSpPr>
          <p:cNvPr id="5" name="Freeform 5"/>
          <p:cNvSpPr/>
          <p:nvPr/>
        </p:nvSpPr>
        <p:spPr>
          <a:xfrm>
            <a:off x="13031250" y="8629181"/>
            <a:ext cx="632677" cy="632677"/>
          </a:xfrm>
          <a:custGeom>
            <a:avLst/>
            <a:gdLst/>
            <a:ahLst/>
            <a:cxnLst/>
            <a:rect l="l" t="t" r="r" b="b"/>
            <a:pathLst>
              <a:path w="632677" h="632677">
                <a:moveTo>
                  <a:pt x="0" y="0"/>
                </a:moveTo>
                <a:lnTo>
                  <a:pt x="632677" y="0"/>
                </a:lnTo>
                <a:lnTo>
                  <a:pt x="632677" y="632677"/>
                </a:lnTo>
                <a:lnTo>
                  <a:pt x="0" y="6326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6515687" y="9460845"/>
            <a:ext cx="928483" cy="348181"/>
          </a:xfrm>
          <a:custGeom>
            <a:avLst/>
            <a:gdLst/>
            <a:ahLst/>
            <a:cxnLst/>
            <a:rect l="l" t="t" r="r" b="b"/>
            <a:pathLst>
              <a:path w="928483" h="348181">
                <a:moveTo>
                  <a:pt x="0" y="0"/>
                </a:moveTo>
                <a:lnTo>
                  <a:pt x="928483" y="0"/>
                </a:lnTo>
                <a:lnTo>
                  <a:pt x="928483" y="348181"/>
                </a:lnTo>
                <a:lnTo>
                  <a:pt x="0" y="3481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8491942" y="9460845"/>
            <a:ext cx="928483" cy="348181"/>
          </a:xfrm>
          <a:custGeom>
            <a:avLst/>
            <a:gdLst/>
            <a:ahLst/>
            <a:cxnLst/>
            <a:rect l="l" t="t" r="r" b="b"/>
            <a:pathLst>
              <a:path w="928483" h="348181">
                <a:moveTo>
                  <a:pt x="0" y="0"/>
                </a:moveTo>
                <a:lnTo>
                  <a:pt x="928484" y="0"/>
                </a:lnTo>
                <a:lnTo>
                  <a:pt x="928484" y="348181"/>
                </a:lnTo>
                <a:lnTo>
                  <a:pt x="0" y="3481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7768020" y="9411686"/>
            <a:ext cx="446500" cy="446500"/>
          </a:xfrm>
          <a:custGeom>
            <a:avLst/>
            <a:gdLst/>
            <a:ahLst/>
            <a:cxnLst/>
            <a:rect l="l" t="t" r="r" b="b"/>
            <a:pathLst>
              <a:path w="446500" h="446500">
                <a:moveTo>
                  <a:pt x="0" y="0"/>
                </a:moveTo>
                <a:lnTo>
                  <a:pt x="446500" y="0"/>
                </a:lnTo>
                <a:lnTo>
                  <a:pt x="446500" y="446500"/>
                </a:lnTo>
                <a:lnTo>
                  <a:pt x="0" y="4465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grpSp>
        <p:nvGrpSpPr>
          <p:cNvPr id="9" name="Group 9"/>
          <p:cNvGrpSpPr/>
          <p:nvPr/>
        </p:nvGrpSpPr>
        <p:grpSpPr>
          <a:xfrm>
            <a:off x="3664407" y="2336806"/>
            <a:ext cx="10899344" cy="7521380"/>
            <a:chOff x="0" y="0"/>
            <a:chExt cx="2870609" cy="1980940"/>
          </a:xfrm>
        </p:grpSpPr>
        <p:sp>
          <p:nvSpPr>
            <p:cNvPr id="10" name="Freeform 10"/>
            <p:cNvSpPr/>
            <p:nvPr/>
          </p:nvSpPr>
          <p:spPr>
            <a:xfrm>
              <a:off x="0" y="0"/>
              <a:ext cx="2870609" cy="1980940"/>
            </a:xfrm>
            <a:custGeom>
              <a:avLst/>
              <a:gdLst/>
              <a:ahLst/>
              <a:cxnLst/>
              <a:rect l="l" t="t" r="r" b="b"/>
              <a:pathLst>
                <a:path w="2870609" h="1980940">
                  <a:moveTo>
                    <a:pt x="0" y="0"/>
                  </a:moveTo>
                  <a:lnTo>
                    <a:pt x="2870609" y="0"/>
                  </a:lnTo>
                  <a:lnTo>
                    <a:pt x="2870609" y="1980940"/>
                  </a:lnTo>
                  <a:lnTo>
                    <a:pt x="0" y="1980940"/>
                  </a:lnTo>
                  <a:close/>
                </a:path>
              </a:pathLst>
            </a:custGeom>
            <a:solidFill>
              <a:srgbClr val="4CA538"/>
            </a:solidFill>
          </p:spPr>
          <p:txBody>
            <a:bodyPr/>
            <a:lstStyle/>
            <a:p>
              <a:endParaRPr lang="en-GB"/>
            </a:p>
          </p:txBody>
        </p:sp>
        <p:sp>
          <p:nvSpPr>
            <p:cNvPr id="11" name="TextBox 11"/>
            <p:cNvSpPr txBox="1"/>
            <p:nvPr/>
          </p:nvSpPr>
          <p:spPr>
            <a:xfrm>
              <a:off x="0" y="-57150"/>
              <a:ext cx="2870609" cy="203809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560736" y="2456320"/>
            <a:ext cx="10526048" cy="6283771"/>
          </a:xfrm>
          <a:prstGeom prst="rect">
            <a:avLst/>
          </a:prstGeom>
        </p:spPr>
        <p:txBody>
          <a:bodyPr lIns="0" tIns="0" rIns="0" bIns="0" rtlCol="0" anchor="t">
            <a:spAutoFit/>
          </a:bodyPr>
          <a:lstStyle/>
          <a:p>
            <a:pPr algn="ctr">
              <a:lnSpc>
                <a:spcPts val="6585"/>
              </a:lnSpc>
            </a:pPr>
            <a:r>
              <a:rPr lang="en-US" sz="4704">
                <a:solidFill>
                  <a:srgbClr val="FFFFFF"/>
                </a:solidFill>
                <a:latin typeface="Chromium One"/>
                <a:ea typeface="Chromium One"/>
                <a:cs typeface="Chromium One"/>
                <a:sym typeface="Chromium One"/>
              </a:rPr>
              <a:t>10 Ways to Move More Sit Less</a:t>
            </a:r>
          </a:p>
          <a:p>
            <a:pPr marL="713799" lvl="1" indent="-356900" algn="l">
              <a:lnSpc>
                <a:spcPts val="4628"/>
              </a:lnSpc>
              <a:buAutoNum type="arabicPeriod"/>
            </a:pPr>
            <a:r>
              <a:rPr lang="en-US" sz="3306">
                <a:solidFill>
                  <a:srgbClr val="FFFFFF"/>
                </a:solidFill>
                <a:latin typeface="Omnes Semibold"/>
                <a:ea typeface="Omnes Semibold"/>
                <a:cs typeface="Omnes Semibold"/>
                <a:sym typeface="Omnes Semibold"/>
              </a:rPr>
              <a:t> </a:t>
            </a:r>
          </a:p>
          <a:p>
            <a:pPr marL="649031" lvl="1" indent="-324516" algn="l">
              <a:lnSpc>
                <a:spcPts val="4208"/>
              </a:lnSpc>
              <a:buAutoNum type="arabicPeriod"/>
            </a:pPr>
            <a:r>
              <a:rPr lang="en-US" sz="3006">
                <a:solidFill>
                  <a:srgbClr val="FFFFFF"/>
                </a:solidFill>
                <a:latin typeface="Omnes Semibold"/>
                <a:ea typeface="Omnes Semibold"/>
                <a:cs typeface="Omnes Semibold"/>
                <a:sym typeface="Omnes Semibold"/>
              </a:rPr>
              <a:t> </a:t>
            </a:r>
          </a:p>
          <a:p>
            <a:pPr marL="649031" lvl="1" indent="-324516" algn="l">
              <a:lnSpc>
                <a:spcPts val="4208"/>
              </a:lnSpc>
              <a:buAutoNum type="arabicPeriod"/>
            </a:pPr>
            <a:r>
              <a:rPr lang="en-US" sz="3006">
                <a:solidFill>
                  <a:srgbClr val="FFFFFF"/>
                </a:solidFill>
                <a:latin typeface="Omnes Semibold"/>
                <a:ea typeface="Omnes Semibold"/>
                <a:cs typeface="Omnes Semibold"/>
                <a:sym typeface="Omnes Semibold"/>
              </a:rPr>
              <a:t>____ ____ ____ ____ __ ____ ____ </a:t>
            </a:r>
          </a:p>
          <a:p>
            <a:pPr marL="649031" lvl="1" indent="-324516" algn="l">
              <a:lnSpc>
                <a:spcPts val="4208"/>
              </a:lnSpc>
              <a:buAutoNum type="arabicPeriod"/>
            </a:pPr>
            <a:r>
              <a:rPr lang="en-US" sz="3006">
                <a:solidFill>
                  <a:srgbClr val="FFFFFF"/>
                </a:solidFill>
                <a:latin typeface="Omnes Semibold"/>
                <a:ea typeface="Omnes Semibold"/>
                <a:cs typeface="Omnes Semibold"/>
                <a:sym typeface="Omnes Semibold"/>
              </a:rPr>
              <a:t>____ __ ____ ____ ____ </a:t>
            </a:r>
          </a:p>
          <a:p>
            <a:pPr marL="649031" lvl="1" indent="-324516" algn="l">
              <a:lnSpc>
                <a:spcPts val="4208"/>
              </a:lnSpc>
              <a:buAutoNum type="arabicPeriod"/>
            </a:pPr>
            <a:r>
              <a:rPr lang="en-US" sz="3006">
                <a:solidFill>
                  <a:srgbClr val="FFFFFF"/>
                </a:solidFill>
                <a:latin typeface="Omnes Semibold"/>
                <a:ea typeface="Omnes Semibold"/>
                <a:cs typeface="Omnes Semibold"/>
                <a:sym typeface="Omnes Semibold"/>
              </a:rPr>
              <a:t>____ ___ __ ____ _ ___</a:t>
            </a:r>
          </a:p>
          <a:p>
            <a:pPr marL="649031" lvl="1" indent="-324516" algn="l">
              <a:lnSpc>
                <a:spcPts val="4208"/>
              </a:lnSpc>
              <a:buAutoNum type="arabicPeriod"/>
            </a:pPr>
            <a:r>
              <a:rPr lang="en-US" sz="3006">
                <a:solidFill>
                  <a:srgbClr val="FFFFFF"/>
                </a:solidFill>
                <a:latin typeface="Omnes Semibold"/>
                <a:ea typeface="Omnes Semibold"/>
                <a:cs typeface="Omnes Semibold"/>
                <a:sym typeface="Omnes Semibold"/>
              </a:rPr>
              <a:t>____ ____ ____ ____ ____</a:t>
            </a:r>
          </a:p>
          <a:p>
            <a:pPr marL="649031" lvl="1" indent="-324516" algn="l">
              <a:lnSpc>
                <a:spcPts val="4208"/>
              </a:lnSpc>
              <a:buAutoNum type="arabicPeriod"/>
            </a:pPr>
            <a:r>
              <a:rPr lang="en-US" sz="3006">
                <a:solidFill>
                  <a:srgbClr val="FFFFFF"/>
                </a:solidFill>
                <a:latin typeface="Omnes Semibold"/>
                <a:ea typeface="Omnes Semibold"/>
                <a:cs typeface="Omnes Semibold"/>
                <a:sym typeface="Omnes Semibold"/>
              </a:rPr>
              <a:t>____ ____ ____ ___ _ ____ ____ </a:t>
            </a:r>
          </a:p>
          <a:p>
            <a:pPr marL="649031" lvl="1" indent="-324516" algn="l">
              <a:lnSpc>
                <a:spcPts val="4208"/>
              </a:lnSpc>
              <a:buAutoNum type="arabicPeriod"/>
            </a:pPr>
            <a:r>
              <a:rPr lang="en-US" sz="3006">
                <a:solidFill>
                  <a:srgbClr val="FFFFFF"/>
                </a:solidFill>
                <a:latin typeface="Omnes Semibold"/>
                <a:ea typeface="Omnes Semibold"/>
                <a:cs typeface="Omnes Semibold"/>
                <a:sym typeface="Omnes Semibold"/>
              </a:rPr>
              <a:t>____ ________</a:t>
            </a:r>
          </a:p>
          <a:p>
            <a:pPr marL="649031" lvl="1" indent="-324516" algn="l">
              <a:lnSpc>
                <a:spcPts val="4208"/>
              </a:lnSpc>
              <a:buAutoNum type="arabicPeriod"/>
            </a:pPr>
            <a:r>
              <a:rPr lang="en-US" sz="3006">
                <a:solidFill>
                  <a:srgbClr val="FFFFFF"/>
                </a:solidFill>
                <a:latin typeface="Omnes Semibold"/>
                <a:ea typeface="Omnes Semibold"/>
                <a:cs typeface="Omnes Semibold"/>
                <a:sym typeface="Omnes Semibold"/>
              </a:rPr>
              <a:t>____ ____ __ ____</a:t>
            </a:r>
          </a:p>
          <a:p>
            <a:pPr marL="649031" lvl="1" indent="-324516" algn="l">
              <a:lnSpc>
                <a:spcPts val="4208"/>
              </a:lnSpc>
              <a:buAutoNum type="arabicPeriod"/>
            </a:pPr>
            <a:r>
              <a:rPr lang="en-US" sz="3006">
                <a:solidFill>
                  <a:srgbClr val="FFFFFF"/>
                </a:solidFill>
                <a:latin typeface="Omnes Semibold"/>
                <a:ea typeface="Omnes Semibold"/>
                <a:cs typeface="Omnes Semibold"/>
                <a:sym typeface="Omnes Semibold"/>
              </a:rPr>
              <a:t>____ ____ ____ ____ _ ____ _ ____</a:t>
            </a:r>
          </a:p>
        </p:txBody>
      </p:sp>
      <p:sp>
        <p:nvSpPr>
          <p:cNvPr id="13" name="Freeform 13"/>
          <p:cNvSpPr/>
          <p:nvPr/>
        </p:nvSpPr>
        <p:spPr>
          <a:xfrm>
            <a:off x="8769507" y="9121026"/>
            <a:ext cx="737159" cy="737159"/>
          </a:xfrm>
          <a:custGeom>
            <a:avLst/>
            <a:gdLst/>
            <a:ahLst/>
            <a:cxnLst/>
            <a:rect l="l" t="t" r="r" b="b"/>
            <a:pathLst>
              <a:path w="737159" h="737159">
                <a:moveTo>
                  <a:pt x="0" y="0"/>
                </a:moveTo>
                <a:lnTo>
                  <a:pt x="737159" y="0"/>
                </a:lnTo>
                <a:lnTo>
                  <a:pt x="737159" y="737160"/>
                </a:lnTo>
                <a:lnTo>
                  <a:pt x="0" y="7371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4" name="Freeform 14"/>
          <p:cNvSpPr/>
          <p:nvPr/>
        </p:nvSpPr>
        <p:spPr>
          <a:xfrm>
            <a:off x="13747594" y="5375022"/>
            <a:ext cx="756463" cy="756463"/>
          </a:xfrm>
          <a:custGeom>
            <a:avLst/>
            <a:gdLst/>
            <a:ahLst/>
            <a:cxnLst/>
            <a:rect l="l" t="t" r="r" b="b"/>
            <a:pathLst>
              <a:path w="756463" h="756463">
                <a:moveTo>
                  <a:pt x="0" y="0"/>
                </a:moveTo>
                <a:lnTo>
                  <a:pt x="756463" y="0"/>
                </a:lnTo>
                <a:lnTo>
                  <a:pt x="756463" y="756464"/>
                </a:lnTo>
                <a:lnTo>
                  <a:pt x="0" y="75646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5" name="Freeform 15"/>
          <p:cNvSpPr/>
          <p:nvPr/>
        </p:nvSpPr>
        <p:spPr>
          <a:xfrm>
            <a:off x="13704020" y="4343463"/>
            <a:ext cx="800037" cy="800037"/>
          </a:xfrm>
          <a:custGeom>
            <a:avLst/>
            <a:gdLst/>
            <a:ahLst/>
            <a:cxnLst/>
            <a:rect l="l" t="t" r="r" b="b"/>
            <a:pathLst>
              <a:path w="800037" h="800037">
                <a:moveTo>
                  <a:pt x="0" y="0"/>
                </a:moveTo>
                <a:lnTo>
                  <a:pt x="800037" y="0"/>
                </a:lnTo>
                <a:lnTo>
                  <a:pt x="800037" y="800037"/>
                </a:lnTo>
                <a:lnTo>
                  <a:pt x="0" y="80003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6" name="Freeform 16"/>
          <p:cNvSpPr/>
          <p:nvPr/>
        </p:nvSpPr>
        <p:spPr>
          <a:xfrm>
            <a:off x="13759334" y="6283886"/>
            <a:ext cx="689409" cy="767075"/>
          </a:xfrm>
          <a:custGeom>
            <a:avLst/>
            <a:gdLst/>
            <a:ahLst/>
            <a:cxnLst/>
            <a:rect l="l" t="t" r="r" b="b"/>
            <a:pathLst>
              <a:path w="689409" h="767075">
                <a:moveTo>
                  <a:pt x="0" y="0"/>
                </a:moveTo>
                <a:lnTo>
                  <a:pt x="689409" y="0"/>
                </a:lnTo>
                <a:lnTo>
                  <a:pt x="689409" y="767075"/>
                </a:lnTo>
                <a:lnTo>
                  <a:pt x="0" y="76707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7" name="TextBox 17"/>
          <p:cNvSpPr txBox="1"/>
          <p:nvPr/>
        </p:nvSpPr>
        <p:spPr>
          <a:xfrm>
            <a:off x="220169" y="1250302"/>
            <a:ext cx="17915431" cy="717550"/>
          </a:xfrm>
          <a:prstGeom prst="rect">
            <a:avLst/>
          </a:prstGeom>
        </p:spPr>
        <p:txBody>
          <a:bodyPr lIns="0" tIns="0" rIns="0" bIns="0" rtlCol="0" anchor="t">
            <a:spAutoFit/>
          </a:bodyPr>
          <a:lstStyle/>
          <a:p>
            <a:pPr algn="ctr">
              <a:lnSpc>
                <a:spcPts val="5599"/>
              </a:lnSpc>
            </a:pPr>
            <a:r>
              <a:rPr lang="en-US" sz="3999">
                <a:solidFill>
                  <a:srgbClr val="000000"/>
                </a:solidFill>
                <a:latin typeface="Omnes Semibold"/>
                <a:ea typeface="Omnes Semibold"/>
                <a:cs typeface="Omnes Semibold"/>
                <a:sym typeface="Omnes Semibold"/>
              </a:rPr>
              <a:t>WELL DONE! You have unlocked number 2! </a:t>
            </a:r>
          </a:p>
        </p:txBody>
      </p:sp>
      <p:sp>
        <p:nvSpPr>
          <p:cNvPr id="18" name="TextBox 18"/>
          <p:cNvSpPr txBox="1"/>
          <p:nvPr/>
        </p:nvSpPr>
        <p:spPr>
          <a:xfrm>
            <a:off x="4285583" y="3272180"/>
            <a:ext cx="2774513" cy="538609"/>
          </a:xfrm>
          <a:prstGeom prst="rect">
            <a:avLst/>
          </a:prstGeom>
        </p:spPr>
        <p:txBody>
          <a:bodyPr lIns="0" tIns="0" rIns="0" bIns="0" rtlCol="0" anchor="t">
            <a:spAutoFit/>
          </a:bodyPr>
          <a:lstStyle/>
          <a:p>
            <a:pPr algn="ctr">
              <a:lnSpc>
                <a:spcPts val="4200"/>
              </a:lnSpc>
            </a:pPr>
            <a:r>
              <a:rPr lang="en-US" sz="2800">
                <a:solidFill>
                  <a:srgbClr val="FFFFFF"/>
                </a:solidFill>
                <a:latin typeface="Omnes Semibold"/>
                <a:ea typeface="Omnes Semibold"/>
                <a:cs typeface="Omnes Semibold"/>
                <a:sym typeface="Omnes Semibold"/>
              </a:rPr>
              <a:t>Morning Stretch</a:t>
            </a:r>
          </a:p>
        </p:txBody>
      </p:sp>
      <p:sp>
        <p:nvSpPr>
          <p:cNvPr id="19" name="TextBox 18">
            <a:extLst>
              <a:ext uri="{FF2B5EF4-FFF2-40B4-BE49-F238E27FC236}">
                <a16:creationId xmlns:a16="http://schemas.microsoft.com/office/drawing/2014/main" id="{438F77B0-94C1-21F2-9FEA-DB90DE57631F}"/>
              </a:ext>
            </a:extLst>
          </p:cNvPr>
          <p:cNvSpPr txBox="1"/>
          <p:nvPr/>
        </p:nvSpPr>
        <p:spPr>
          <a:xfrm>
            <a:off x="4109808" y="3842636"/>
            <a:ext cx="10453943" cy="538609"/>
          </a:xfrm>
          <a:prstGeom prst="rect">
            <a:avLst/>
          </a:prstGeom>
        </p:spPr>
        <p:txBody>
          <a:bodyPr wrap="square" lIns="0" tIns="0" rIns="0" bIns="0" rtlCol="0" anchor="t">
            <a:spAutoFit/>
          </a:bodyPr>
          <a:lstStyle/>
          <a:p>
            <a:pPr algn="ctr">
              <a:lnSpc>
                <a:spcPts val="4200"/>
              </a:lnSpc>
            </a:pPr>
            <a:r>
              <a:rPr lang="en-US" sz="2800">
                <a:solidFill>
                  <a:srgbClr val="FFFFFF"/>
                </a:solidFill>
                <a:latin typeface="Omnes Semibold"/>
                <a:ea typeface="Omnes Semibold"/>
                <a:cs typeface="Omnes Semibold"/>
                <a:sym typeface="Omnes Semibold"/>
              </a:rPr>
              <a:t>Don’t be late get a move on as you walk, cycle or scoot to school </a:t>
            </a:r>
          </a:p>
        </p:txBody>
      </p:sp>
      <p:sp>
        <p:nvSpPr>
          <p:cNvPr id="20" name="Freeform 4">
            <a:extLst>
              <a:ext uri="{FF2B5EF4-FFF2-40B4-BE49-F238E27FC236}">
                <a16:creationId xmlns:a16="http://schemas.microsoft.com/office/drawing/2014/main" id="{DC302C8B-07DF-6493-B510-8D9B3C117164}"/>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21"/>
            <a:stretch>
              <a:fillRect/>
            </a:stretch>
          </a:blipFill>
        </p:spPr>
        <p:txBody>
          <a:bodyPr/>
          <a:lstStyle/>
          <a:p>
            <a:endParaRPr lang="en-GB"/>
          </a:p>
        </p:txBody>
      </p:sp>
      <p:pic>
        <p:nvPicPr>
          <p:cNvPr id="21" name="Recorded Sound">
            <a:hlinkClick r:id="" action="ppaction://media"/>
            <a:extLst>
              <a:ext uri="{FF2B5EF4-FFF2-40B4-BE49-F238E27FC236}">
                <a16:creationId xmlns:a16="http://schemas.microsoft.com/office/drawing/2014/main" id="{9EE4ED84-8805-914B-2296-6E71EF71FA4D}"/>
              </a:ext>
            </a:extLst>
          </p:cNvPr>
          <p:cNvPicPr>
            <a:picLocks noChangeAspect="1"/>
          </p:cNvPicPr>
          <p:nvPr>
            <a:audioFile r:link="rId3"/>
            <p:extLst>
              <p:ext uri="{DAA4B4D4-6D71-4841-9C94-3DE7FCFB9230}">
                <p14:media xmlns:p14="http://schemas.microsoft.com/office/powerpoint/2010/main" r:embed="rId2"/>
              </p:ext>
            </p:extLst>
          </p:nvPr>
        </p:nvPicPr>
        <p:blipFill>
          <a:blip r:embed="rId22"/>
          <a:stretch>
            <a:fillRect/>
          </a:stretch>
        </p:blipFill>
        <p:spPr>
          <a:xfrm>
            <a:off x="15413987" y="8990852"/>
            <a:ext cx="717549" cy="71754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 presetClass="mediacall" presetSubtype="0" fill="hold" nodeType="afterEffect">
                                  <p:stCondLst>
                                    <p:cond delay="0"/>
                                  </p:stCondLst>
                                  <p:childTnLst>
                                    <p:cmd type="call" cmd="playFrom(0.0)">
                                      <p:cBhvr>
                                        <p:cTn id="12" dur="18853"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1"/>
                </p:tgtEl>
              </p:cMediaNode>
            </p:audio>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5" name="Freeform 5"/>
          <p:cNvSpPr/>
          <p:nvPr/>
        </p:nvSpPr>
        <p:spPr>
          <a:xfrm>
            <a:off x="9906000" y="1211580"/>
            <a:ext cx="5300448" cy="4798479"/>
          </a:xfrm>
          <a:custGeom>
            <a:avLst/>
            <a:gdLst/>
            <a:ahLst/>
            <a:cxnLst/>
            <a:rect l="l" t="t" r="r" b="b"/>
            <a:pathLst>
              <a:path w="6361325" h="5604979">
                <a:moveTo>
                  <a:pt x="0" y="0"/>
                </a:moveTo>
                <a:lnTo>
                  <a:pt x="6361325" y="0"/>
                </a:lnTo>
                <a:lnTo>
                  <a:pt x="6361325" y="5604979"/>
                </a:lnTo>
                <a:lnTo>
                  <a:pt x="0" y="5604979"/>
                </a:lnTo>
                <a:lnTo>
                  <a:pt x="0" y="0"/>
                </a:lnTo>
                <a:close/>
              </a:path>
            </a:pathLst>
          </a:custGeom>
          <a:blipFill>
            <a:blip r:embed="rId4"/>
            <a:stretch>
              <a:fillRect/>
            </a:stretch>
          </a:blipFill>
        </p:spPr>
        <p:txBody>
          <a:bodyPr/>
          <a:lstStyle/>
          <a:p>
            <a:endParaRPr lang="en-GB"/>
          </a:p>
        </p:txBody>
      </p:sp>
      <p:sp>
        <p:nvSpPr>
          <p:cNvPr id="6" name="Freeform 6"/>
          <p:cNvSpPr/>
          <p:nvPr/>
        </p:nvSpPr>
        <p:spPr>
          <a:xfrm>
            <a:off x="2714579" y="8535534"/>
            <a:ext cx="13475270" cy="1195930"/>
          </a:xfrm>
          <a:custGeom>
            <a:avLst/>
            <a:gdLst/>
            <a:ahLst/>
            <a:cxnLst/>
            <a:rect l="l" t="t" r="r" b="b"/>
            <a:pathLst>
              <a:path w="13475270" h="1195930">
                <a:moveTo>
                  <a:pt x="0" y="0"/>
                </a:moveTo>
                <a:lnTo>
                  <a:pt x="13475271" y="0"/>
                </a:lnTo>
                <a:lnTo>
                  <a:pt x="13475271" y="1195930"/>
                </a:lnTo>
                <a:lnTo>
                  <a:pt x="0" y="1195930"/>
                </a:lnTo>
                <a:lnTo>
                  <a:pt x="0" y="0"/>
                </a:lnTo>
                <a:close/>
              </a:path>
            </a:pathLst>
          </a:custGeom>
          <a:blipFill>
            <a:blip r:embed="rId5"/>
            <a:stretch>
              <a:fillRect/>
            </a:stretch>
          </a:blipFill>
        </p:spPr>
        <p:txBody>
          <a:bodyPr/>
          <a:lstStyle/>
          <a:p>
            <a:endParaRPr lang="en-GB"/>
          </a:p>
        </p:txBody>
      </p:sp>
      <p:sp>
        <p:nvSpPr>
          <p:cNvPr id="7" name="Freeform 7"/>
          <p:cNvSpPr/>
          <p:nvPr/>
        </p:nvSpPr>
        <p:spPr>
          <a:xfrm rot="19362563" flipH="1">
            <a:off x="7536805" y="1052200"/>
            <a:ext cx="4119509" cy="3708703"/>
          </a:xfrm>
          <a:custGeom>
            <a:avLst/>
            <a:gdLst/>
            <a:ahLst/>
            <a:cxnLst/>
            <a:rect l="l" t="t" r="r" b="b"/>
            <a:pathLst>
              <a:path w="4542520" h="4093946">
                <a:moveTo>
                  <a:pt x="0" y="0"/>
                </a:moveTo>
                <a:lnTo>
                  <a:pt x="4542519" y="0"/>
                </a:lnTo>
                <a:lnTo>
                  <a:pt x="4542519" y="4093945"/>
                </a:lnTo>
                <a:lnTo>
                  <a:pt x="0" y="40939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a:off x="4059659" y="8653195"/>
            <a:ext cx="1401366" cy="960607"/>
          </a:xfrm>
          <a:custGeom>
            <a:avLst/>
            <a:gdLst/>
            <a:ahLst/>
            <a:cxnLst/>
            <a:rect l="l" t="t" r="r" b="b"/>
            <a:pathLst>
              <a:path w="1401366" h="960607">
                <a:moveTo>
                  <a:pt x="0" y="0"/>
                </a:moveTo>
                <a:lnTo>
                  <a:pt x="1401365" y="0"/>
                </a:lnTo>
                <a:lnTo>
                  <a:pt x="1401365" y="960607"/>
                </a:lnTo>
                <a:lnTo>
                  <a:pt x="0" y="960607"/>
                </a:lnTo>
                <a:lnTo>
                  <a:pt x="0" y="0"/>
                </a:lnTo>
                <a:close/>
              </a:path>
            </a:pathLst>
          </a:custGeom>
          <a:blipFill>
            <a:blip r:embed="rId8"/>
            <a:stretch>
              <a:fillRect l="-98042" t="-9477" r="-761272" b="-9477"/>
            </a:stretch>
          </a:blipFill>
        </p:spPr>
        <p:txBody>
          <a:bodyPr/>
          <a:lstStyle/>
          <a:p>
            <a:endParaRPr lang="en-GB"/>
          </a:p>
        </p:txBody>
      </p:sp>
      <p:sp>
        <p:nvSpPr>
          <p:cNvPr id="9" name="TextBox 9"/>
          <p:cNvSpPr txBox="1"/>
          <p:nvPr/>
        </p:nvSpPr>
        <p:spPr>
          <a:xfrm>
            <a:off x="-9954" y="7607801"/>
            <a:ext cx="17915431" cy="717550"/>
          </a:xfrm>
          <a:prstGeom prst="rect">
            <a:avLst/>
          </a:prstGeom>
        </p:spPr>
        <p:txBody>
          <a:bodyPr lIns="0" tIns="0" rIns="0" bIns="0" rtlCol="0" anchor="t">
            <a:spAutoFit/>
          </a:bodyPr>
          <a:lstStyle/>
          <a:p>
            <a:pPr algn="ctr">
              <a:lnSpc>
                <a:spcPts val="5599"/>
              </a:lnSpc>
            </a:pPr>
            <a:r>
              <a:rPr lang="en-US" sz="3999">
                <a:solidFill>
                  <a:srgbClr val="000000"/>
                </a:solidFill>
                <a:latin typeface="Omnes Semibold"/>
                <a:ea typeface="Omnes Semibold"/>
                <a:cs typeface="Omnes Semibold"/>
                <a:sym typeface="Omnes Semibold"/>
              </a:rPr>
              <a:t> You have gained 2 healthy hearts!</a:t>
            </a:r>
          </a:p>
        </p:txBody>
      </p:sp>
      <p:sp>
        <p:nvSpPr>
          <p:cNvPr id="10" name="TextBox 10"/>
          <p:cNvSpPr txBox="1"/>
          <p:nvPr/>
        </p:nvSpPr>
        <p:spPr>
          <a:xfrm rot="19398846">
            <a:off x="7451629" y="1579989"/>
            <a:ext cx="3428806" cy="1615827"/>
          </a:xfrm>
          <a:prstGeom prst="rect">
            <a:avLst/>
          </a:prstGeom>
        </p:spPr>
        <p:txBody>
          <a:bodyPr wrap="square" lIns="0" tIns="0" rIns="0" bIns="0" rtlCol="0" anchor="t">
            <a:spAutoFit/>
          </a:bodyPr>
          <a:lstStyle/>
          <a:p>
            <a:pPr algn="ctr">
              <a:lnSpc>
                <a:spcPts val="4200"/>
              </a:lnSpc>
            </a:pPr>
            <a:r>
              <a:rPr lang="en-US" sz="3000">
                <a:solidFill>
                  <a:srgbClr val="E41B13"/>
                </a:solidFill>
                <a:latin typeface="Omnes Semibold"/>
                <a:ea typeface="Omnes Semibold"/>
                <a:cs typeface="Omnes Semibold"/>
                <a:sym typeface="Omnes Semibold"/>
              </a:rPr>
              <a:t>“ Travelling to school with friends is so much fun”</a:t>
            </a:r>
          </a:p>
        </p:txBody>
      </p:sp>
      <p:pic>
        <p:nvPicPr>
          <p:cNvPr id="12" name="Picture 11" descr="A cartoon of a tiger running&#10;&#10;Description automatically generated">
            <a:extLst>
              <a:ext uri="{FF2B5EF4-FFF2-40B4-BE49-F238E27FC236}">
                <a16:creationId xmlns:a16="http://schemas.microsoft.com/office/drawing/2014/main" id="{8D8AE091-918D-6499-D833-33BB7F62D7C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050" b="77800" l="10000" r="90000">
                        <a14:foregroundMark x1="42750" y1="18050" x2="42750" y2="18050"/>
                        <a14:foregroundMark x1="61400" y1="77800" x2="61400" y2="77800"/>
                      </a14:backgroundRemoval>
                    </a14:imgEffect>
                  </a14:imgLayer>
                </a14:imgProps>
              </a:ext>
              <a:ext uri="{28A0092B-C50C-407E-A947-70E740481C1C}">
                <a14:useLocalDpi xmlns:a14="http://schemas.microsoft.com/office/drawing/2010/main" val="0"/>
              </a:ext>
            </a:extLst>
          </a:blip>
          <a:srcRect t="13399" b="19429"/>
          <a:stretch/>
        </p:blipFill>
        <p:spPr>
          <a:xfrm>
            <a:off x="-382523" y="4909676"/>
            <a:ext cx="5440181" cy="3654260"/>
          </a:xfrm>
          <a:prstGeom prst="rect">
            <a:avLst/>
          </a:prstGeom>
        </p:spPr>
      </p:pic>
      <p:sp>
        <p:nvSpPr>
          <p:cNvPr id="14" name="Freeform 7">
            <a:extLst>
              <a:ext uri="{FF2B5EF4-FFF2-40B4-BE49-F238E27FC236}">
                <a16:creationId xmlns:a16="http://schemas.microsoft.com/office/drawing/2014/main" id="{5539ACFB-59FC-95E2-B82E-76DD8C1D6243}"/>
              </a:ext>
            </a:extLst>
          </p:cNvPr>
          <p:cNvSpPr/>
          <p:nvPr/>
        </p:nvSpPr>
        <p:spPr>
          <a:xfrm rot="2237437">
            <a:off x="2626319" y="3006861"/>
            <a:ext cx="3903275" cy="3541978"/>
          </a:xfrm>
          <a:custGeom>
            <a:avLst/>
            <a:gdLst/>
            <a:ahLst/>
            <a:cxnLst/>
            <a:rect l="l" t="t" r="r" b="b"/>
            <a:pathLst>
              <a:path w="4542520" h="4093946">
                <a:moveTo>
                  <a:pt x="0" y="0"/>
                </a:moveTo>
                <a:lnTo>
                  <a:pt x="4542519" y="0"/>
                </a:lnTo>
                <a:lnTo>
                  <a:pt x="4542519" y="4093945"/>
                </a:lnTo>
                <a:lnTo>
                  <a:pt x="0" y="40939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TextBox 10">
            <a:extLst>
              <a:ext uri="{FF2B5EF4-FFF2-40B4-BE49-F238E27FC236}">
                <a16:creationId xmlns:a16="http://schemas.microsoft.com/office/drawing/2014/main" id="{05FE2679-02D9-CE79-5521-5741548C3D1D}"/>
              </a:ext>
            </a:extLst>
          </p:cNvPr>
          <p:cNvSpPr txBox="1"/>
          <p:nvPr/>
        </p:nvSpPr>
        <p:spPr>
          <a:xfrm rot="2349844">
            <a:off x="2950103" y="3871081"/>
            <a:ext cx="4012814" cy="1077218"/>
          </a:xfrm>
          <a:prstGeom prst="rect">
            <a:avLst/>
          </a:prstGeom>
        </p:spPr>
        <p:txBody>
          <a:bodyPr wrap="square" lIns="0" tIns="0" rIns="0" bIns="0" rtlCol="0" anchor="t">
            <a:spAutoFit/>
          </a:bodyPr>
          <a:lstStyle/>
          <a:p>
            <a:pPr algn="ctr">
              <a:lnSpc>
                <a:spcPts val="4200"/>
              </a:lnSpc>
            </a:pPr>
            <a:r>
              <a:rPr lang="en-US" sz="3000">
                <a:solidFill>
                  <a:srgbClr val="E41B13"/>
                </a:solidFill>
                <a:latin typeface="Omnes Semibold"/>
                <a:ea typeface="Omnes Semibold"/>
                <a:cs typeface="Omnes Semibold"/>
                <a:sym typeface="Omnes Semibold"/>
              </a:rPr>
              <a:t>“ Wait for me </a:t>
            </a:r>
          </a:p>
          <a:p>
            <a:pPr algn="ctr">
              <a:lnSpc>
                <a:spcPts val="4200"/>
              </a:lnSpc>
            </a:pPr>
            <a:r>
              <a:rPr lang="en-US" sz="3000">
                <a:solidFill>
                  <a:srgbClr val="E41B13"/>
                </a:solidFill>
                <a:latin typeface="Omnes Semibold"/>
                <a:ea typeface="Omnes Semibold"/>
                <a:cs typeface="Omnes Semibold"/>
                <a:sym typeface="Omnes Semibold"/>
              </a:rPr>
              <a:t>Chester!”</a:t>
            </a:r>
          </a:p>
        </p:txBody>
      </p:sp>
      <p:sp>
        <p:nvSpPr>
          <p:cNvPr id="3" name="Freeform 3"/>
          <p:cNvSpPr/>
          <p:nvPr/>
        </p:nvSpPr>
        <p:spPr>
          <a:xfrm>
            <a:off x="13405211" y="1211580"/>
            <a:ext cx="4872835" cy="10764223"/>
          </a:xfrm>
          <a:custGeom>
            <a:avLst/>
            <a:gdLst/>
            <a:ahLst/>
            <a:cxnLst/>
            <a:rect l="l" t="t" r="r" b="b"/>
            <a:pathLst>
              <a:path w="4872835" h="10764223">
                <a:moveTo>
                  <a:pt x="0" y="0"/>
                </a:moveTo>
                <a:lnTo>
                  <a:pt x="4872835" y="0"/>
                </a:lnTo>
                <a:lnTo>
                  <a:pt x="4872835" y="10764223"/>
                </a:lnTo>
                <a:lnTo>
                  <a:pt x="0" y="10764223"/>
                </a:lnTo>
                <a:lnTo>
                  <a:pt x="0" y="0"/>
                </a:lnTo>
                <a:close/>
              </a:path>
            </a:pathLst>
          </a:custGeom>
          <a:blipFill>
            <a:blip r:embed="rId11"/>
            <a:stretch>
              <a:fillRect l="-155020" t="-15809" r="-805"/>
            </a:stretch>
          </a:blipFill>
        </p:spPr>
        <p:txBody>
          <a:bodyPr/>
          <a:lstStyle/>
          <a:p>
            <a:endParaRPr lang="en-GB"/>
          </a:p>
        </p:txBody>
      </p:sp>
      <p:sp>
        <p:nvSpPr>
          <p:cNvPr id="13" name="Freeform 4">
            <a:extLst>
              <a:ext uri="{FF2B5EF4-FFF2-40B4-BE49-F238E27FC236}">
                <a16:creationId xmlns:a16="http://schemas.microsoft.com/office/drawing/2014/main" id="{6205FABA-8F9B-A651-78CB-FFC6579B6668}"/>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12"/>
            <a:stretch>
              <a:fillRect/>
            </a:stretch>
          </a:blipFill>
        </p:spPr>
        <p:txBody>
          <a:bodyPr/>
          <a:lstStyle/>
          <a:p>
            <a:endParaRPr lang="en-GB"/>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6"/>
            <a:stretch>
              <a:fillRect/>
            </a:stretch>
          </a:blipFill>
        </p:spPr>
        <p:txBody>
          <a:bodyPr/>
          <a:lstStyle/>
          <a:p>
            <a:endParaRPr lang="en-GB"/>
          </a:p>
        </p:txBody>
      </p:sp>
      <p:sp>
        <p:nvSpPr>
          <p:cNvPr id="4" name="Freeform 4"/>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TextBox 5"/>
          <p:cNvSpPr txBox="1"/>
          <p:nvPr/>
        </p:nvSpPr>
        <p:spPr>
          <a:xfrm>
            <a:off x="6131277" y="3730680"/>
            <a:ext cx="7580992" cy="1412820"/>
          </a:xfrm>
          <a:prstGeom prst="rect">
            <a:avLst/>
          </a:prstGeom>
        </p:spPr>
        <p:txBody>
          <a:bodyPr lIns="0" tIns="0" rIns="0" bIns="0" rtlCol="0" anchor="t">
            <a:spAutoFit/>
          </a:bodyPr>
          <a:lstStyle/>
          <a:p>
            <a:pPr algn="l">
              <a:lnSpc>
                <a:spcPts val="5603"/>
              </a:lnSpc>
            </a:pPr>
            <a:r>
              <a:rPr lang="en-US" sz="4002">
                <a:solidFill>
                  <a:srgbClr val="000000"/>
                </a:solidFill>
                <a:latin typeface="Omnes Semibold"/>
                <a:ea typeface="Omnes Semibold"/>
                <a:cs typeface="Omnes Semibold"/>
                <a:sym typeface="Omnes Semibold"/>
              </a:rPr>
              <a:t>Active Travel to school is a great way to move more and sit less.</a:t>
            </a:r>
          </a:p>
        </p:txBody>
      </p:sp>
      <p:sp>
        <p:nvSpPr>
          <p:cNvPr id="6" name="TextBox 6"/>
          <p:cNvSpPr txBox="1"/>
          <p:nvPr/>
        </p:nvSpPr>
        <p:spPr>
          <a:xfrm>
            <a:off x="5150644" y="1183013"/>
            <a:ext cx="7986712" cy="1793876"/>
          </a:xfrm>
          <a:prstGeom prst="rect">
            <a:avLst/>
          </a:prstGeom>
        </p:spPr>
        <p:txBody>
          <a:bodyPr lIns="0" tIns="0" rIns="0" bIns="0" rtlCol="0" anchor="t">
            <a:spAutoFit/>
          </a:bodyPr>
          <a:lstStyle/>
          <a:p>
            <a:pPr algn="ctr">
              <a:lnSpc>
                <a:spcPts val="13999"/>
              </a:lnSpc>
              <a:spcBef>
                <a:spcPct val="0"/>
              </a:spcBef>
            </a:pPr>
            <a:r>
              <a:rPr lang="en-US" sz="9999">
                <a:solidFill>
                  <a:srgbClr val="E41B13"/>
                </a:solidFill>
                <a:latin typeface="Omnes Bold"/>
                <a:ea typeface="Omnes Bold"/>
                <a:cs typeface="Omnes Bold"/>
                <a:sym typeface="Omnes Bold"/>
              </a:rPr>
              <a:t>Lively Lesson</a:t>
            </a:r>
          </a:p>
        </p:txBody>
      </p:sp>
      <p:sp>
        <p:nvSpPr>
          <p:cNvPr id="7" name="Freeform 7"/>
          <p:cNvSpPr/>
          <p:nvPr/>
        </p:nvSpPr>
        <p:spPr>
          <a:xfrm>
            <a:off x="544103" y="3279641"/>
            <a:ext cx="4075689" cy="4628932"/>
          </a:xfrm>
          <a:custGeom>
            <a:avLst/>
            <a:gdLst/>
            <a:ahLst/>
            <a:cxnLst/>
            <a:rect l="l" t="t" r="r" b="b"/>
            <a:pathLst>
              <a:path w="4075689" h="4628932">
                <a:moveTo>
                  <a:pt x="0" y="0"/>
                </a:moveTo>
                <a:lnTo>
                  <a:pt x="4075689" y="0"/>
                </a:lnTo>
                <a:lnTo>
                  <a:pt x="4075689" y="4628932"/>
                </a:lnTo>
                <a:lnTo>
                  <a:pt x="0" y="4628932"/>
                </a:lnTo>
                <a:lnTo>
                  <a:pt x="0" y="0"/>
                </a:lnTo>
                <a:close/>
              </a:path>
            </a:pathLst>
          </a:custGeom>
          <a:blipFill>
            <a:blip r:embed="rId9"/>
            <a:stretch>
              <a:fillRect/>
            </a:stretch>
          </a:blipFill>
        </p:spPr>
        <p:txBody>
          <a:bodyPr/>
          <a:lstStyle/>
          <a:p>
            <a:endParaRPr lang="en-GB"/>
          </a:p>
        </p:txBody>
      </p:sp>
      <p:sp>
        <p:nvSpPr>
          <p:cNvPr id="8" name="TextBox 8"/>
          <p:cNvSpPr txBox="1"/>
          <p:nvPr/>
        </p:nvSpPr>
        <p:spPr>
          <a:xfrm>
            <a:off x="6131277" y="5489332"/>
            <a:ext cx="7580992" cy="1436291"/>
          </a:xfrm>
          <a:prstGeom prst="rect">
            <a:avLst/>
          </a:prstGeom>
        </p:spPr>
        <p:txBody>
          <a:bodyPr lIns="0" tIns="0" rIns="0" bIns="0" rtlCol="0" anchor="t">
            <a:spAutoFit/>
          </a:bodyPr>
          <a:lstStyle/>
          <a:p>
            <a:pPr algn="l">
              <a:lnSpc>
                <a:spcPts val="5603"/>
              </a:lnSpc>
            </a:pPr>
            <a:r>
              <a:rPr lang="en-US" sz="4002">
                <a:solidFill>
                  <a:srgbClr val="000000"/>
                </a:solidFill>
                <a:latin typeface="Omnes Semibold"/>
                <a:ea typeface="Omnes Semibold"/>
                <a:cs typeface="Omnes Semibold"/>
                <a:sym typeface="Omnes Semibold"/>
              </a:rPr>
              <a:t> Try walking, cycling or using your scooter to see your friends. </a:t>
            </a:r>
          </a:p>
        </p:txBody>
      </p:sp>
      <p:sp>
        <p:nvSpPr>
          <p:cNvPr id="11" name="TextBox 3">
            <a:extLst>
              <a:ext uri="{FF2B5EF4-FFF2-40B4-BE49-F238E27FC236}">
                <a16:creationId xmlns:a16="http://schemas.microsoft.com/office/drawing/2014/main" id="{E51638A2-D730-7745-8CBD-C36EF1570E42}"/>
              </a:ext>
            </a:extLst>
          </p:cNvPr>
          <p:cNvSpPr txBox="1"/>
          <p:nvPr/>
        </p:nvSpPr>
        <p:spPr>
          <a:xfrm>
            <a:off x="5722606" y="7285639"/>
            <a:ext cx="9441194" cy="718145"/>
          </a:xfrm>
          <a:prstGeom prst="rect">
            <a:avLst/>
          </a:prstGeom>
        </p:spPr>
        <p:txBody>
          <a:bodyPr wrap="square" lIns="0" tIns="0" rIns="0" bIns="0" rtlCol="0" anchor="t">
            <a:spAutoFit/>
          </a:bodyPr>
          <a:lstStyle/>
          <a:p>
            <a:pPr algn="ctr">
              <a:lnSpc>
                <a:spcPts val="5599"/>
              </a:lnSpc>
              <a:spcBef>
                <a:spcPct val="0"/>
              </a:spcBef>
            </a:pPr>
            <a:r>
              <a:rPr lang="en-US" sz="3999">
                <a:solidFill>
                  <a:srgbClr val="000000"/>
                </a:solidFill>
                <a:latin typeface="Omnes Semibold"/>
                <a:ea typeface="Omnes Semibold"/>
                <a:cs typeface="Omnes Semibold"/>
                <a:sym typeface="Omnes Semibold"/>
              </a:rPr>
              <a:t>Why not try a </a:t>
            </a:r>
            <a:r>
              <a:rPr lang="en-US" sz="3999">
                <a:solidFill>
                  <a:srgbClr val="000000"/>
                </a:solidFill>
                <a:latin typeface="Omnes Semibold"/>
                <a:ea typeface="Omnes Semibold"/>
                <a:cs typeface="Omnes Semibold"/>
                <a:sym typeface="Omnes Semibold"/>
                <a:hlinkClick r:id="rId10"/>
              </a:rPr>
              <a:t>Chester’s Lively Lesson</a:t>
            </a:r>
            <a:endParaRPr lang="en-US" sz="3999">
              <a:solidFill>
                <a:srgbClr val="000000"/>
              </a:solidFill>
              <a:latin typeface="Omnes Semibold"/>
              <a:ea typeface="Omnes Semibold"/>
              <a:cs typeface="Omnes Semibold"/>
              <a:sym typeface="Omnes Semibold"/>
            </a:endParaRPr>
          </a:p>
        </p:txBody>
      </p:sp>
      <p:sp>
        <p:nvSpPr>
          <p:cNvPr id="12" name="Freeform 4">
            <a:extLst>
              <a:ext uri="{FF2B5EF4-FFF2-40B4-BE49-F238E27FC236}">
                <a16:creationId xmlns:a16="http://schemas.microsoft.com/office/drawing/2014/main" id="{60E4E211-86BC-3FA0-2A62-C083C946FB12}"/>
              </a:ext>
            </a:extLst>
          </p:cNvPr>
          <p:cNvSpPr/>
          <p:nvPr/>
        </p:nvSpPr>
        <p:spPr>
          <a:xfrm>
            <a:off x="16535400" y="8613009"/>
            <a:ext cx="1488551" cy="1415967"/>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11"/>
            <a:stretch>
              <a:fillRect/>
            </a:stretch>
          </a:blipFill>
        </p:spPr>
        <p:txBody>
          <a:bodyPr/>
          <a:lstStyle/>
          <a:p>
            <a:endParaRPr lang="en-GB"/>
          </a:p>
        </p:txBody>
      </p:sp>
      <p:pic>
        <p:nvPicPr>
          <p:cNvPr id="3" name="Recorded Sound">
            <a:hlinkClick r:id="" action="ppaction://media"/>
            <a:extLst>
              <a:ext uri="{FF2B5EF4-FFF2-40B4-BE49-F238E27FC236}">
                <a16:creationId xmlns:a16="http://schemas.microsoft.com/office/drawing/2014/main" id="{CF69D589-6967-D9DC-97E8-93F4CDF4F52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5271750" y="8613010"/>
            <a:ext cx="951664" cy="95166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TIME" val="15"/>
  <p:tag name="TYPE" val="3"/>
  <p:tag name="QUESTIONTEXT" val="&lt;QuestionTextInfo Enabled=&quot;true&quot;&gt;&#10;  &lt;QuestionText&gt;&lt;![CDATA[How many portions of fruit &amp; veg do we need a day]]&gt;&lt;/QuestionText&gt;&#10;  &lt;AlternateText Enabled=&quot;true&quot;&gt;&#10;    &lt;Line&gt;&lt;![CDATA[2 portions]]&gt;&lt;/Line&gt;&#10;    &lt;Line&gt;&lt;![CDATA[3 portions]]&gt;&lt;/Line&gt;&#10;    &lt;Line&gt;&lt;![CDATA[4 portions]]&gt;&lt;/Line&gt;&#10;    &lt;Line&gt;&lt;![CDATA[5 portions]]&gt;&lt;/Line&gt;&#10;  &lt;/AlternateText&gt;&#10;&lt;/QuestionTextInfo&gt;"/>
  <p:tag name="QUESTION" val="2"/>
  <p:tag name="ADVANCEDANSWER" val="&lt;AdvancedAnswer Type=&quot;Multiple&quot;&gt;&#10;  &lt;Ignore&gt;&#10;    &lt;ItemOrder&gt;false&lt;/ItemOrder&gt;&#10;    &lt;AdditionalWords&gt;false&lt;/AdditionalWords&gt;&#10;    &lt;Spacing&gt;false&lt;/Spacing&gt;&#10;    &lt;Caps&gt;false&lt;/Caps&gt;&#10;    &lt;Punctuation&gt;false&lt;/Punctuation&gt;&#10;    &lt;EndingS&gt;false&lt;/EndingS&gt;&#10;  &lt;/Ignore&gt;&#10;  &lt;Numeric&gt;&#10;    &lt;ConvertFractions&gt;false&lt;/ConvertFractions&gt;&#10;    &lt;RequirePrecision Enabled=&quot;false&quot;&gt;0&lt;/RequirePrecision&gt;&#10;  &lt;/Numeric&gt;&#10;  &lt;Misspellings Allowed=&quot;false&quot;&gt;0&lt;/Misspellings&gt;&#10;  &lt;Points&gt;&#10;    &lt;AddPoints Enabled=&quot;false&quot; Action=&quot;None&quot;&gt;0&lt;/AddPoints&gt;&#10;  &lt;/Points&gt;&#10;  &lt;AnswerData&gt;&#10;    &lt;Answer Points=&quot;1&quot; Flags=&quot;OR&quot;&gt;&lt;![CDATA[D]]&gt;&lt;/Answer&gt;&#10;  &lt;/AnswerData&gt;&#10;&lt;/AdvancedAnswer&gt;"/>
  <p:tag name="ANSWER" val="* D"/>
  <p:tag name="POINTS" val="1"/>
</p:tagLst>
</file>

<file path=ppt/tags/tag4.xml><?xml version="1.0" encoding="utf-8"?>
<p:tagLst xmlns:a="http://schemas.openxmlformats.org/drawingml/2006/main" xmlns:r="http://schemas.openxmlformats.org/officeDocument/2006/relationships" xmlns:p="http://schemas.openxmlformats.org/presentationml/2006/main">
  <p:tag name="TIME" val="15"/>
  <p:tag name="TYPE" val="3"/>
  <p:tag name="QUESTIONTEXT" val="&lt;QuestionTextInfo Enabled=&quot;true&quot;&gt;&#10;  &lt;QuestionText&gt;&lt;![CDATA[How many portions of fruit &amp; veg do we need a day]]&gt;&lt;/QuestionText&gt;&#10;  &lt;AlternateText Enabled=&quot;true&quot;&gt;&#10;    &lt;Line&gt;&lt;![CDATA[2 portions]]&gt;&lt;/Line&gt;&#10;    &lt;Line&gt;&lt;![CDATA[3 portions]]&gt;&lt;/Line&gt;&#10;    &lt;Line&gt;&lt;![CDATA[4 portions]]&gt;&lt;/Line&gt;&#10;    &lt;Line&gt;&lt;![CDATA[5 portions]]&gt;&lt;/Line&gt;&#10;  &lt;/AlternateText&gt;&#10;&lt;/QuestionTextInfo&gt;"/>
  <p:tag name="QUESTION" val="2"/>
  <p:tag name="ADVANCEDANSWER" val="&lt;AdvancedAnswer Type=&quot;Multiple&quot;&gt;&#10;  &lt;Ignore&gt;&#10;    &lt;ItemOrder&gt;false&lt;/ItemOrder&gt;&#10;    &lt;AdditionalWords&gt;false&lt;/AdditionalWords&gt;&#10;    &lt;Spacing&gt;false&lt;/Spacing&gt;&#10;    &lt;Caps&gt;false&lt;/Caps&gt;&#10;    &lt;Punctuation&gt;false&lt;/Punctuation&gt;&#10;    &lt;EndingS&gt;false&lt;/EndingS&gt;&#10;  &lt;/Ignore&gt;&#10;  &lt;Numeric&gt;&#10;    &lt;ConvertFractions&gt;false&lt;/ConvertFractions&gt;&#10;    &lt;RequirePrecision Enabled=&quot;false&quot;&gt;0&lt;/RequirePrecision&gt;&#10;  &lt;/Numeric&gt;&#10;  &lt;Misspellings Allowed=&quot;false&quot;&gt;0&lt;/Misspellings&gt;&#10;  &lt;Points&gt;&#10;    &lt;AddPoints Enabled=&quot;false&quot; Action=&quot;None&quot;&gt;0&lt;/AddPoints&gt;&#10;  &lt;/Points&gt;&#10;  &lt;AnswerData&gt;&#10;    &lt;Answer Points=&quot;1&quot; Flags=&quot;OR&quot;&gt;&lt;![CDATA[D]]&gt;&lt;/Answer&gt;&#10;  &lt;/AnswerData&gt;&#10;&lt;/AdvancedAnswer&gt;"/>
  <p:tag name="ANSWER" val="* D"/>
  <p:tag name="POINTS" val="1"/>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4" ma:contentTypeDescription="Create a new document." ma:contentTypeScope="" ma:versionID="d83aa5c7106a498c5fee09602b8db722">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9bbec9ffc056ae744a8f6ac42a51e290"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Props1.xml><?xml version="1.0" encoding="utf-8"?>
<ds:datastoreItem xmlns:ds="http://schemas.openxmlformats.org/officeDocument/2006/customXml" ds:itemID="{4D22424B-8046-4917-BFB2-B521D75D3231}">
  <ds:schemaRefs>
    <ds:schemaRef ds:uri="8eb830d9-311e-48e7-bd78-c201a7dce4d8"/>
    <ds:schemaRef ds:uri="c8c3aaa0-0762-42cb-a2a7-6988fc82b4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4F0B48-C55F-4AF6-9A83-07A983F64C9E}">
  <ds:schemaRefs>
    <ds:schemaRef ds:uri="http://schemas.microsoft.com/sharepoint/v3/contenttype/forms"/>
  </ds:schemaRefs>
</ds:datastoreItem>
</file>

<file path=customXml/itemProps3.xml><?xml version="1.0" encoding="utf-8"?>
<ds:datastoreItem xmlns:ds="http://schemas.openxmlformats.org/officeDocument/2006/customXml" ds:itemID="{4A979502-E7EE-405B-A247-541BD6655A06}">
  <ds:schemaRefs>
    <ds:schemaRef ds:uri="http://purl.org/dc/elements/1.1/"/>
    <ds:schemaRef ds:uri="http://schemas.openxmlformats.org/package/2006/metadata/core-properties"/>
    <ds:schemaRef ds:uri="http://www.w3.org/XML/1998/namespace"/>
    <ds:schemaRef ds:uri="c8c3aaa0-0762-42cb-a2a7-6988fc82b466"/>
    <ds:schemaRef ds:uri="http://schemas.microsoft.com/office/infopath/2007/PartnerControls"/>
    <ds:schemaRef ds:uri="8eb830d9-311e-48e7-bd78-c201a7dce4d8"/>
    <ds:schemaRef ds:uri="http://schemas.microsoft.com/office/2006/documentManagement/typ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TotalTime>
  <Words>448</Words>
  <Application>Microsoft Office PowerPoint</Application>
  <PresentationFormat>Custom</PresentationFormat>
  <Paragraphs>41</Paragraphs>
  <Slides>7</Slides>
  <Notes>4</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Chromium One</vt:lpstr>
      <vt:lpstr>Omnes Bold</vt:lpstr>
      <vt:lpstr>Calibri</vt:lpstr>
      <vt:lpstr>Arial</vt:lpstr>
      <vt:lpstr>Omnes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dc:title>
  <cp:lastModifiedBy>Rakia Alouane</cp:lastModifiedBy>
  <cp:revision>1</cp:revision>
  <dcterms:created xsi:type="dcterms:W3CDTF">2006-08-16T00:00:00Z</dcterms:created>
  <dcterms:modified xsi:type="dcterms:W3CDTF">2024-09-26T10:35:08Z</dcterms:modified>
  <dc:identifier>DAGQ7b9fojg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