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3"/>
  </p:notesMasterIdLst>
  <p:sldIdLst>
    <p:sldId id="340" r:id="rId5"/>
    <p:sldId id="258" r:id="rId6"/>
    <p:sldId id="342" r:id="rId7"/>
    <p:sldId id="339" r:id="rId8"/>
    <p:sldId id="341" r:id="rId9"/>
    <p:sldId id="265" r:id="rId10"/>
    <p:sldId id="262" r:id="rId11"/>
    <p:sldId id="263" r:id="rId12"/>
  </p:sldIdLst>
  <p:sldSz cx="18288000" cy="10287000"/>
  <p:notesSz cx="6858000" cy="9144000"/>
  <p:embeddedFontLst>
    <p:embeddedFont>
      <p:font typeface="Arial Black" panose="020B0A04020102020204" pitchFamily="34" charset="0"/>
      <p:bold r:id="rId14"/>
    </p:embeddedFont>
    <p:embeddedFont>
      <p:font typeface="Calibri" panose="020F0502020204030204" pitchFamily="34" charset="0"/>
      <p:regular r:id="rId15"/>
      <p:bold r:id="rId16"/>
      <p:italic r:id="rId17"/>
      <p:boldItalic r:id="rId18"/>
    </p:embeddedFont>
    <p:embeddedFont>
      <p:font typeface="Chromium One" panose="020B0604020202020204" charset="0"/>
      <p:regular r:id="rId19"/>
    </p:embeddedFont>
    <p:embeddedFont>
      <p:font typeface="Omnes Bold" panose="020B0604020202020204" charset="0"/>
      <p:regular r:id="rId20"/>
    </p:embeddedFont>
    <p:embeddedFont>
      <p:font typeface="Omnes Regular" panose="020B0604020202020204" charset="0"/>
      <p:regular r:id="rId21"/>
    </p:embeddedFont>
    <p:embeddedFont>
      <p:font typeface="Omnes Semibold"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51075D-64ED-44CF-AF75-DBEBABBB2F25}" v="12" dt="2024-09-26T11:09:05.581"/>
    <p1510:client id="{77824EDE-DCD3-4156-8709-4B74E2F0A004}" v="27" dt="2024-09-26T09:03:45.7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09" autoAdjust="0"/>
    <p:restoredTop sz="90955" autoAdjust="0"/>
  </p:normalViewPr>
  <p:slideViewPr>
    <p:cSldViewPr>
      <p:cViewPr varScale="1">
        <p:scale>
          <a:sx n="52" d="100"/>
          <a:sy n="52" d="100"/>
        </p:scale>
        <p:origin x="1080"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kia Alouane" userId="8d2e934c-cacf-4c8b-9bc3-dcd6b732f5d3" providerId="ADAL" clId="{0351075D-64ED-44CF-AF75-DBEBABBB2F25}"/>
    <pc:docChg chg="undo custSel delSld modSld">
      <pc:chgData name="Rakia Alouane" userId="8d2e934c-cacf-4c8b-9bc3-dcd6b732f5d3" providerId="ADAL" clId="{0351075D-64ED-44CF-AF75-DBEBABBB2F25}" dt="2024-09-26T11:09:05.581" v="2561"/>
      <pc:docMkLst>
        <pc:docMk/>
      </pc:docMkLst>
      <pc:sldChg chg="modSp mod">
        <pc:chgData name="Rakia Alouane" userId="8d2e934c-cacf-4c8b-9bc3-dcd6b732f5d3" providerId="ADAL" clId="{0351075D-64ED-44CF-AF75-DBEBABBB2F25}" dt="2024-09-19T11:39:58.411" v="1" actId="20577"/>
        <pc:sldMkLst>
          <pc:docMk/>
          <pc:sldMk cId="0" sldId="256"/>
        </pc:sldMkLst>
        <pc:spChg chg="mod">
          <ac:chgData name="Rakia Alouane" userId="8d2e934c-cacf-4c8b-9bc3-dcd6b732f5d3" providerId="ADAL" clId="{0351075D-64ED-44CF-AF75-DBEBABBB2F25}" dt="2024-09-19T11:39:58.411" v="1" actId="20577"/>
          <ac:spMkLst>
            <pc:docMk/>
            <pc:sldMk cId="0" sldId="256"/>
            <ac:spMk id="7" creationId="{00000000-0000-0000-0000-000000000000}"/>
          </ac:spMkLst>
        </pc:spChg>
      </pc:sldChg>
      <pc:sldChg chg="addSp delSp modSp mod setBg delAnim modNotesTx">
        <pc:chgData name="Rakia Alouane" userId="8d2e934c-cacf-4c8b-9bc3-dcd6b732f5d3" providerId="ADAL" clId="{0351075D-64ED-44CF-AF75-DBEBABBB2F25}" dt="2024-09-20T09:16:10.460" v="2365" actId="1076"/>
        <pc:sldMkLst>
          <pc:docMk/>
          <pc:sldMk cId="0" sldId="258"/>
        </pc:sldMkLst>
        <pc:spChg chg="del">
          <ac:chgData name="Rakia Alouane" userId="8d2e934c-cacf-4c8b-9bc3-dcd6b732f5d3" providerId="ADAL" clId="{0351075D-64ED-44CF-AF75-DBEBABBB2F25}" dt="2024-09-19T11:41:46.575" v="4" actId="478"/>
          <ac:spMkLst>
            <pc:docMk/>
            <pc:sldMk cId="0" sldId="258"/>
            <ac:spMk id="2" creationId="{00000000-0000-0000-0000-000000000000}"/>
          </ac:spMkLst>
        </pc:spChg>
        <pc:picChg chg="mod">
          <ac:chgData name="Rakia Alouane" userId="8d2e934c-cacf-4c8b-9bc3-dcd6b732f5d3" providerId="ADAL" clId="{0351075D-64ED-44CF-AF75-DBEBABBB2F25}" dt="2024-09-20T09:16:10.460" v="2365" actId="1076"/>
          <ac:picMkLst>
            <pc:docMk/>
            <pc:sldMk cId="0" sldId="258"/>
            <ac:picMk id="2" creationId="{4D6615B6-1D04-6920-A591-AAEAC3E0211C}"/>
          </ac:picMkLst>
        </pc:picChg>
        <pc:picChg chg="del">
          <ac:chgData name="Rakia Alouane" userId="8d2e934c-cacf-4c8b-9bc3-dcd6b732f5d3" providerId="ADAL" clId="{0351075D-64ED-44CF-AF75-DBEBABBB2F25}" dt="2024-09-19T11:40:36.655" v="2" actId="478"/>
          <ac:picMkLst>
            <pc:docMk/>
            <pc:sldMk cId="0" sldId="258"/>
            <ac:picMk id="5" creationId="{D40FE876-6536-DE88-7D7F-53020F356081}"/>
          </ac:picMkLst>
        </pc:picChg>
        <pc:picChg chg="add del mod">
          <ac:chgData name="Rakia Alouane" userId="8d2e934c-cacf-4c8b-9bc3-dcd6b732f5d3" providerId="ADAL" clId="{0351075D-64ED-44CF-AF75-DBEBABBB2F25}" dt="2024-09-19T11:42:25.263" v="8" actId="478"/>
          <ac:picMkLst>
            <pc:docMk/>
            <pc:sldMk cId="0" sldId="258"/>
            <ac:picMk id="6" creationId="{1089C0D2-586C-F1FA-6F6F-E0F4B999DEE5}"/>
          </ac:picMkLst>
        </pc:picChg>
      </pc:sldChg>
      <pc:sldChg chg="delSp modSp del mod modAnim modNotesTx">
        <pc:chgData name="Rakia Alouane" userId="8d2e934c-cacf-4c8b-9bc3-dcd6b732f5d3" providerId="ADAL" clId="{0351075D-64ED-44CF-AF75-DBEBABBB2F25}" dt="2024-09-19T14:10:58.790" v="699" actId="47"/>
        <pc:sldMkLst>
          <pc:docMk/>
          <pc:sldMk cId="0" sldId="259"/>
        </pc:sldMkLst>
        <pc:spChg chg="del">
          <ac:chgData name="Rakia Alouane" userId="8d2e934c-cacf-4c8b-9bc3-dcd6b732f5d3" providerId="ADAL" clId="{0351075D-64ED-44CF-AF75-DBEBABBB2F25}" dt="2024-09-19T11:57:21.707" v="149" actId="478"/>
          <ac:spMkLst>
            <pc:docMk/>
            <pc:sldMk cId="0" sldId="259"/>
            <ac:spMk id="5" creationId="{00000000-0000-0000-0000-000000000000}"/>
          </ac:spMkLst>
        </pc:spChg>
        <pc:spChg chg="del">
          <ac:chgData name="Rakia Alouane" userId="8d2e934c-cacf-4c8b-9bc3-dcd6b732f5d3" providerId="ADAL" clId="{0351075D-64ED-44CF-AF75-DBEBABBB2F25}" dt="2024-09-19T11:57:20.355" v="148" actId="478"/>
          <ac:spMkLst>
            <pc:docMk/>
            <pc:sldMk cId="0" sldId="259"/>
            <ac:spMk id="6" creationId="{00000000-0000-0000-0000-000000000000}"/>
          </ac:spMkLst>
        </pc:spChg>
        <pc:spChg chg="del">
          <ac:chgData name="Rakia Alouane" userId="8d2e934c-cacf-4c8b-9bc3-dcd6b732f5d3" providerId="ADAL" clId="{0351075D-64ED-44CF-AF75-DBEBABBB2F25}" dt="2024-09-19T11:57:19.040" v="147" actId="478"/>
          <ac:spMkLst>
            <pc:docMk/>
            <pc:sldMk cId="0" sldId="259"/>
            <ac:spMk id="7" creationId="{00000000-0000-0000-0000-000000000000}"/>
          </ac:spMkLst>
        </pc:spChg>
        <pc:spChg chg="mod">
          <ac:chgData name="Rakia Alouane" userId="8d2e934c-cacf-4c8b-9bc3-dcd6b732f5d3" providerId="ADAL" clId="{0351075D-64ED-44CF-AF75-DBEBABBB2F25}" dt="2024-09-19T12:12:49.939" v="388" actId="1076"/>
          <ac:spMkLst>
            <pc:docMk/>
            <pc:sldMk cId="0" sldId="259"/>
            <ac:spMk id="8" creationId="{00000000-0000-0000-0000-000000000000}"/>
          </ac:spMkLst>
        </pc:spChg>
        <pc:spChg chg="mod">
          <ac:chgData name="Rakia Alouane" userId="8d2e934c-cacf-4c8b-9bc3-dcd6b732f5d3" providerId="ADAL" clId="{0351075D-64ED-44CF-AF75-DBEBABBB2F25}" dt="2024-09-19T11:58:40.564" v="286" actId="14100"/>
          <ac:spMkLst>
            <pc:docMk/>
            <pc:sldMk cId="0" sldId="259"/>
            <ac:spMk id="9" creationId="{00000000-0000-0000-0000-000000000000}"/>
          </ac:spMkLst>
        </pc:spChg>
        <pc:spChg chg="mod">
          <ac:chgData name="Rakia Alouane" userId="8d2e934c-cacf-4c8b-9bc3-dcd6b732f5d3" providerId="ADAL" clId="{0351075D-64ED-44CF-AF75-DBEBABBB2F25}" dt="2024-09-19T12:12:41.326" v="387" actId="1076"/>
          <ac:spMkLst>
            <pc:docMk/>
            <pc:sldMk cId="0" sldId="259"/>
            <ac:spMk id="10" creationId="{00000000-0000-0000-0000-000000000000}"/>
          </ac:spMkLst>
        </pc:spChg>
        <pc:spChg chg="mod">
          <ac:chgData name="Rakia Alouane" userId="8d2e934c-cacf-4c8b-9bc3-dcd6b732f5d3" providerId="ADAL" clId="{0351075D-64ED-44CF-AF75-DBEBABBB2F25}" dt="2024-09-19T12:12:38.305" v="386" actId="1076"/>
          <ac:spMkLst>
            <pc:docMk/>
            <pc:sldMk cId="0" sldId="259"/>
            <ac:spMk id="11" creationId="{00000000-0000-0000-0000-000000000000}"/>
          </ac:spMkLst>
        </pc:spChg>
      </pc:sldChg>
      <pc:sldChg chg="addSp modSp mod modAnim modNotesTx">
        <pc:chgData name="Rakia Alouane" userId="8d2e934c-cacf-4c8b-9bc3-dcd6b732f5d3" providerId="ADAL" clId="{0351075D-64ED-44CF-AF75-DBEBABBB2F25}" dt="2024-09-20T09:17:00.133" v="2366" actId="14100"/>
        <pc:sldMkLst>
          <pc:docMk/>
          <pc:sldMk cId="0" sldId="260"/>
        </pc:sldMkLst>
        <pc:spChg chg="mod">
          <ac:chgData name="Rakia Alouane" userId="8d2e934c-cacf-4c8b-9bc3-dcd6b732f5d3" providerId="ADAL" clId="{0351075D-64ED-44CF-AF75-DBEBABBB2F25}" dt="2024-09-20T08:26:44.744" v="2360" actId="20577"/>
          <ac:spMkLst>
            <pc:docMk/>
            <pc:sldMk cId="0" sldId="260"/>
            <ac:spMk id="7" creationId="{00000000-0000-0000-0000-000000000000}"/>
          </ac:spMkLst>
        </pc:spChg>
        <pc:spChg chg="add mod">
          <ac:chgData name="Rakia Alouane" userId="8d2e934c-cacf-4c8b-9bc3-dcd6b732f5d3" providerId="ADAL" clId="{0351075D-64ED-44CF-AF75-DBEBABBB2F25}" dt="2024-09-19T14:18:25.276" v="1259" actId="1076"/>
          <ac:spMkLst>
            <pc:docMk/>
            <pc:sldMk cId="0" sldId="260"/>
            <ac:spMk id="9" creationId="{32999418-E7AC-4F95-069B-892EE991AB22}"/>
          </ac:spMkLst>
        </pc:spChg>
        <pc:picChg chg="mod">
          <ac:chgData name="Rakia Alouane" userId="8d2e934c-cacf-4c8b-9bc3-dcd6b732f5d3" providerId="ADAL" clId="{0351075D-64ED-44CF-AF75-DBEBABBB2F25}" dt="2024-09-20T09:17:00.133" v="2366" actId="14100"/>
          <ac:picMkLst>
            <pc:docMk/>
            <pc:sldMk cId="0" sldId="260"/>
            <ac:picMk id="10" creationId="{3BA4E8B8-D412-FBCB-928F-9864DE3D2A43}"/>
          </ac:picMkLst>
        </pc:picChg>
      </pc:sldChg>
      <pc:sldChg chg="addSp delSp modSp mod">
        <pc:chgData name="Rakia Alouane" userId="8d2e934c-cacf-4c8b-9bc3-dcd6b732f5d3" providerId="ADAL" clId="{0351075D-64ED-44CF-AF75-DBEBABBB2F25}" dt="2024-09-20T09:00:28.981" v="2363" actId="20577"/>
        <pc:sldMkLst>
          <pc:docMk/>
          <pc:sldMk cId="0" sldId="262"/>
        </pc:sldMkLst>
        <pc:spChg chg="mod">
          <ac:chgData name="Rakia Alouane" userId="8d2e934c-cacf-4c8b-9bc3-dcd6b732f5d3" providerId="ADAL" clId="{0351075D-64ED-44CF-AF75-DBEBABBB2F25}" dt="2024-09-19T14:29:22.219" v="1415" actId="1076"/>
          <ac:spMkLst>
            <pc:docMk/>
            <pc:sldMk cId="0" sldId="262"/>
            <ac:spMk id="3" creationId="{00000000-0000-0000-0000-000000000000}"/>
          </ac:spMkLst>
        </pc:spChg>
        <pc:spChg chg="del">
          <ac:chgData name="Rakia Alouane" userId="8d2e934c-cacf-4c8b-9bc3-dcd6b732f5d3" providerId="ADAL" clId="{0351075D-64ED-44CF-AF75-DBEBABBB2F25}" dt="2024-09-19T14:25:13.298" v="1373" actId="478"/>
          <ac:spMkLst>
            <pc:docMk/>
            <pc:sldMk cId="0" sldId="262"/>
            <ac:spMk id="5" creationId="{00000000-0000-0000-0000-000000000000}"/>
          </ac:spMkLst>
        </pc:spChg>
        <pc:spChg chg="del">
          <ac:chgData name="Rakia Alouane" userId="8d2e934c-cacf-4c8b-9bc3-dcd6b732f5d3" providerId="ADAL" clId="{0351075D-64ED-44CF-AF75-DBEBABBB2F25}" dt="2024-09-19T14:22:59.931" v="1363" actId="478"/>
          <ac:spMkLst>
            <pc:docMk/>
            <pc:sldMk cId="0" sldId="262"/>
            <ac:spMk id="6" creationId="{00000000-0000-0000-0000-000000000000}"/>
          </ac:spMkLst>
        </pc:spChg>
        <pc:spChg chg="mod ord">
          <ac:chgData name="Rakia Alouane" userId="8d2e934c-cacf-4c8b-9bc3-dcd6b732f5d3" providerId="ADAL" clId="{0351075D-64ED-44CF-AF75-DBEBABBB2F25}" dt="2024-09-19T14:31:51.495" v="1485" actId="1076"/>
          <ac:spMkLst>
            <pc:docMk/>
            <pc:sldMk cId="0" sldId="262"/>
            <ac:spMk id="7" creationId="{00000000-0000-0000-0000-000000000000}"/>
          </ac:spMkLst>
        </pc:spChg>
        <pc:spChg chg="del">
          <ac:chgData name="Rakia Alouane" userId="8d2e934c-cacf-4c8b-9bc3-dcd6b732f5d3" providerId="ADAL" clId="{0351075D-64ED-44CF-AF75-DBEBABBB2F25}" dt="2024-09-19T14:23:02.251" v="1364" actId="478"/>
          <ac:spMkLst>
            <pc:docMk/>
            <pc:sldMk cId="0" sldId="262"/>
            <ac:spMk id="8" creationId="{00000000-0000-0000-0000-000000000000}"/>
          </ac:spMkLst>
        </pc:spChg>
        <pc:spChg chg="mod">
          <ac:chgData name="Rakia Alouane" userId="8d2e934c-cacf-4c8b-9bc3-dcd6b732f5d3" providerId="ADAL" clId="{0351075D-64ED-44CF-AF75-DBEBABBB2F25}" dt="2024-09-20T09:00:28.981" v="2363" actId="20577"/>
          <ac:spMkLst>
            <pc:docMk/>
            <pc:sldMk cId="0" sldId="262"/>
            <ac:spMk id="9" creationId="{00000000-0000-0000-0000-000000000000}"/>
          </ac:spMkLst>
        </pc:spChg>
        <pc:spChg chg="mod ord">
          <ac:chgData name="Rakia Alouane" userId="8d2e934c-cacf-4c8b-9bc3-dcd6b732f5d3" providerId="ADAL" clId="{0351075D-64ED-44CF-AF75-DBEBABBB2F25}" dt="2024-09-20T07:26:12.756" v="2347" actId="20577"/>
          <ac:spMkLst>
            <pc:docMk/>
            <pc:sldMk cId="0" sldId="262"/>
            <ac:spMk id="10" creationId="{00000000-0000-0000-0000-000000000000}"/>
          </ac:spMkLst>
        </pc:spChg>
        <pc:spChg chg="mod">
          <ac:chgData name="Rakia Alouane" userId="8d2e934c-cacf-4c8b-9bc3-dcd6b732f5d3" providerId="ADAL" clId="{0351075D-64ED-44CF-AF75-DBEBABBB2F25}" dt="2024-09-19T14:32:51.569" v="1520" actId="1076"/>
          <ac:spMkLst>
            <pc:docMk/>
            <pc:sldMk cId="0" sldId="262"/>
            <ac:spMk id="14" creationId="{5539ACFB-59FC-95E2-B82E-76DD8C1D6243}"/>
          </ac:spMkLst>
        </pc:spChg>
        <pc:spChg chg="mod">
          <ac:chgData name="Rakia Alouane" userId="8d2e934c-cacf-4c8b-9bc3-dcd6b732f5d3" providerId="ADAL" clId="{0351075D-64ED-44CF-AF75-DBEBABBB2F25}" dt="2024-09-19T14:32:51.569" v="1520" actId="1076"/>
          <ac:spMkLst>
            <pc:docMk/>
            <pc:sldMk cId="0" sldId="262"/>
            <ac:spMk id="15" creationId="{05FE2679-02D9-CE79-5521-5741548C3D1D}"/>
          </ac:spMkLst>
        </pc:spChg>
        <pc:spChg chg="add mod ord">
          <ac:chgData name="Rakia Alouane" userId="8d2e934c-cacf-4c8b-9bc3-dcd6b732f5d3" providerId="ADAL" clId="{0351075D-64ED-44CF-AF75-DBEBABBB2F25}" dt="2024-09-19T14:29:30.277" v="1416" actId="1076"/>
          <ac:spMkLst>
            <pc:docMk/>
            <pc:sldMk cId="0" sldId="262"/>
            <ac:spMk id="20" creationId="{B3858281-279E-1C1E-A278-E6D4662E011E}"/>
          </ac:spMkLst>
        </pc:spChg>
        <pc:spChg chg="add mod">
          <ac:chgData name="Rakia Alouane" userId="8d2e934c-cacf-4c8b-9bc3-dcd6b732f5d3" providerId="ADAL" clId="{0351075D-64ED-44CF-AF75-DBEBABBB2F25}" dt="2024-09-19T14:34:23.458" v="1643" actId="1076"/>
          <ac:spMkLst>
            <pc:docMk/>
            <pc:sldMk cId="0" sldId="262"/>
            <ac:spMk id="21" creationId="{9BB09173-97AE-6719-1056-4AAA7EADA53A}"/>
          </ac:spMkLst>
        </pc:spChg>
        <pc:spChg chg="add mod">
          <ac:chgData name="Rakia Alouane" userId="8d2e934c-cacf-4c8b-9bc3-dcd6b732f5d3" providerId="ADAL" clId="{0351075D-64ED-44CF-AF75-DBEBABBB2F25}" dt="2024-09-19T14:34:28.113" v="1644" actId="1076"/>
          <ac:spMkLst>
            <pc:docMk/>
            <pc:sldMk cId="0" sldId="262"/>
            <ac:spMk id="22" creationId="{1F9BAAAF-12E2-D7A6-DCF6-3FA6359A7D3C}"/>
          </ac:spMkLst>
        </pc:spChg>
        <pc:picChg chg="add del mod">
          <ac:chgData name="Rakia Alouane" userId="8d2e934c-cacf-4c8b-9bc3-dcd6b732f5d3" providerId="ADAL" clId="{0351075D-64ED-44CF-AF75-DBEBABBB2F25}" dt="2024-09-19T14:22:15.680" v="1354" actId="478"/>
          <ac:picMkLst>
            <pc:docMk/>
            <pc:sldMk cId="0" sldId="262"/>
            <ac:picMk id="11" creationId="{B34CD92D-9D01-9BA7-D1A6-8FF4A8C4BE37}"/>
          </ac:picMkLst>
        </pc:picChg>
        <pc:picChg chg="mod modCrop">
          <ac:chgData name="Rakia Alouane" userId="8d2e934c-cacf-4c8b-9bc3-dcd6b732f5d3" providerId="ADAL" clId="{0351075D-64ED-44CF-AF75-DBEBABBB2F25}" dt="2024-09-19T14:32:45.794" v="1519" actId="1076"/>
          <ac:picMkLst>
            <pc:docMk/>
            <pc:sldMk cId="0" sldId="262"/>
            <ac:picMk id="12" creationId="{8D8AE091-918D-6499-D833-33BB7F62D7CB}"/>
          </ac:picMkLst>
        </pc:picChg>
        <pc:picChg chg="add mod">
          <ac:chgData name="Rakia Alouane" userId="8d2e934c-cacf-4c8b-9bc3-dcd6b732f5d3" providerId="ADAL" clId="{0351075D-64ED-44CF-AF75-DBEBABBB2F25}" dt="2024-09-19T14:23:06.726" v="1365" actId="1076"/>
          <ac:picMkLst>
            <pc:docMk/>
            <pc:sldMk cId="0" sldId="262"/>
            <ac:picMk id="13" creationId="{6A567504-F656-0D06-5F92-FFA8878D4505}"/>
          </ac:picMkLst>
        </pc:picChg>
        <pc:picChg chg="add mod">
          <ac:chgData name="Rakia Alouane" userId="8d2e934c-cacf-4c8b-9bc3-dcd6b732f5d3" providerId="ADAL" clId="{0351075D-64ED-44CF-AF75-DBEBABBB2F25}" dt="2024-09-19T14:32:56.573" v="1521" actId="1076"/>
          <ac:picMkLst>
            <pc:docMk/>
            <pc:sldMk cId="0" sldId="262"/>
            <ac:picMk id="17" creationId="{B71F8985-04A1-A03B-0C21-8261D3BFD46A}"/>
          </ac:picMkLst>
        </pc:picChg>
        <pc:picChg chg="add del mod">
          <ac:chgData name="Rakia Alouane" userId="8d2e934c-cacf-4c8b-9bc3-dcd6b732f5d3" providerId="ADAL" clId="{0351075D-64ED-44CF-AF75-DBEBABBB2F25}" dt="2024-09-19T14:26:33.448" v="1378" actId="478"/>
          <ac:picMkLst>
            <pc:docMk/>
            <pc:sldMk cId="0" sldId="262"/>
            <ac:picMk id="19" creationId="{11D7B428-3CF1-7E14-BB9E-D97A1FB3890E}"/>
          </ac:picMkLst>
        </pc:picChg>
        <pc:picChg chg="add mod">
          <ac:chgData name="Rakia Alouane" userId="8d2e934c-cacf-4c8b-9bc3-dcd6b732f5d3" providerId="ADAL" clId="{0351075D-64ED-44CF-AF75-DBEBABBB2F25}" dt="2024-09-19T14:30:50.773" v="1431" actId="1076"/>
          <ac:picMkLst>
            <pc:docMk/>
            <pc:sldMk cId="0" sldId="262"/>
            <ac:picMk id="2050" creationId="{6D31DD2B-07D5-06EB-D434-9B3D653E7DB2}"/>
          </ac:picMkLst>
        </pc:picChg>
      </pc:sldChg>
      <pc:sldChg chg="addSp delSp modSp mod delAnim modAnim modNotesTx">
        <pc:chgData name="Rakia Alouane" userId="8d2e934c-cacf-4c8b-9bc3-dcd6b732f5d3" providerId="ADAL" clId="{0351075D-64ED-44CF-AF75-DBEBABBB2F25}" dt="2024-09-26T11:09:05.581" v="2561"/>
        <pc:sldMkLst>
          <pc:docMk/>
          <pc:sldMk cId="0" sldId="263"/>
        </pc:sldMkLst>
        <pc:spChg chg="mod">
          <ac:chgData name="Rakia Alouane" userId="8d2e934c-cacf-4c8b-9bc3-dcd6b732f5d3" providerId="ADAL" clId="{0351075D-64ED-44CF-AF75-DBEBABBB2F25}" dt="2024-09-20T07:19:39.062" v="1870" actId="14100"/>
          <ac:spMkLst>
            <pc:docMk/>
            <pc:sldMk cId="0" sldId="263"/>
            <ac:spMk id="5" creationId="{00000000-0000-0000-0000-000000000000}"/>
          </ac:spMkLst>
        </pc:spChg>
        <pc:spChg chg="mod">
          <ac:chgData name="Rakia Alouane" userId="8d2e934c-cacf-4c8b-9bc3-dcd6b732f5d3" providerId="ADAL" clId="{0351075D-64ED-44CF-AF75-DBEBABBB2F25}" dt="2024-09-19T14:15:40.689" v="1234" actId="14100"/>
          <ac:spMkLst>
            <pc:docMk/>
            <pc:sldMk cId="0" sldId="263"/>
            <ac:spMk id="6" creationId="{00000000-0000-0000-0000-000000000000}"/>
          </ac:spMkLst>
        </pc:spChg>
        <pc:spChg chg="del">
          <ac:chgData name="Rakia Alouane" userId="8d2e934c-cacf-4c8b-9bc3-dcd6b732f5d3" providerId="ADAL" clId="{0351075D-64ED-44CF-AF75-DBEBABBB2F25}" dt="2024-09-19T14:15:42.544" v="1235" actId="478"/>
          <ac:spMkLst>
            <pc:docMk/>
            <pc:sldMk cId="0" sldId="263"/>
            <ac:spMk id="7" creationId="{00000000-0000-0000-0000-000000000000}"/>
          </ac:spMkLst>
        </pc:spChg>
        <pc:spChg chg="mod">
          <ac:chgData name="Rakia Alouane" userId="8d2e934c-cacf-4c8b-9bc3-dcd6b732f5d3" providerId="ADAL" clId="{0351075D-64ED-44CF-AF75-DBEBABBB2F25}" dt="2024-09-20T07:20:49.042" v="1945" actId="14100"/>
          <ac:spMkLst>
            <pc:docMk/>
            <pc:sldMk cId="0" sldId="263"/>
            <ac:spMk id="8" creationId="{00000000-0000-0000-0000-000000000000}"/>
          </ac:spMkLst>
        </pc:spChg>
        <pc:spChg chg="add">
          <ac:chgData name="Rakia Alouane" userId="8d2e934c-cacf-4c8b-9bc3-dcd6b732f5d3" providerId="ADAL" clId="{0351075D-64ED-44CF-AF75-DBEBABBB2F25}" dt="2024-09-19T14:16:14.509" v="1236"/>
          <ac:spMkLst>
            <pc:docMk/>
            <pc:sldMk cId="0" sldId="263"/>
            <ac:spMk id="9" creationId="{70CF2C7C-9081-AC11-D66C-EDBBF52595BA}"/>
          </ac:spMkLst>
        </pc:spChg>
        <pc:spChg chg="add mod">
          <ac:chgData name="Rakia Alouane" userId="8d2e934c-cacf-4c8b-9bc3-dcd6b732f5d3" providerId="ADAL" clId="{0351075D-64ED-44CF-AF75-DBEBABBB2F25}" dt="2024-09-19T14:16:20.127" v="1237"/>
          <ac:spMkLst>
            <pc:docMk/>
            <pc:sldMk cId="0" sldId="263"/>
            <ac:spMk id="11" creationId="{75AECF00-F1FD-94CA-E04A-F8EA9C250B2B}"/>
          </ac:spMkLst>
        </pc:spChg>
        <pc:picChg chg="del">
          <ac:chgData name="Rakia Alouane" userId="8d2e934c-cacf-4c8b-9bc3-dcd6b732f5d3" providerId="ADAL" clId="{0351075D-64ED-44CF-AF75-DBEBABBB2F25}" dt="2024-09-26T10:56:12.552" v="2557" actId="478"/>
          <ac:picMkLst>
            <pc:docMk/>
            <pc:sldMk cId="0" sldId="263"/>
            <ac:picMk id="3" creationId="{AB007050-40C5-0117-5771-2DD6622AB607}"/>
          </ac:picMkLst>
        </pc:picChg>
        <pc:picChg chg="del mod">
          <ac:chgData name="Rakia Alouane" userId="8d2e934c-cacf-4c8b-9bc3-dcd6b732f5d3" providerId="ADAL" clId="{0351075D-64ED-44CF-AF75-DBEBABBB2F25}" dt="2024-09-20T09:18:10.830" v="2369" actId="478"/>
          <ac:picMkLst>
            <pc:docMk/>
            <pc:sldMk cId="0" sldId="263"/>
            <ac:picMk id="7" creationId="{89E088FF-B72E-A643-91FC-107B179A7379}"/>
          </ac:picMkLst>
        </pc:picChg>
        <pc:picChg chg="del mod">
          <ac:chgData name="Rakia Alouane" userId="8d2e934c-cacf-4c8b-9bc3-dcd6b732f5d3" providerId="ADAL" clId="{0351075D-64ED-44CF-AF75-DBEBABBB2F25}" dt="2024-09-20T09:27:07.048" v="2380" actId="478"/>
          <ac:picMkLst>
            <pc:docMk/>
            <pc:sldMk cId="0" sldId="263"/>
            <ac:picMk id="7" creationId="{98649313-9CDB-058A-ADCE-8475543F760E}"/>
          </ac:picMkLst>
        </pc:picChg>
        <pc:picChg chg="del">
          <ac:chgData name="Rakia Alouane" userId="8d2e934c-cacf-4c8b-9bc3-dcd6b732f5d3" providerId="ADAL" clId="{0351075D-64ED-44CF-AF75-DBEBABBB2F25}" dt="2024-09-19T11:41:11.923" v="3" actId="478"/>
          <ac:picMkLst>
            <pc:docMk/>
            <pc:sldMk cId="0" sldId="263"/>
            <ac:picMk id="10" creationId="{07567890-A55D-0FFA-3F87-EBE8D4371D33}"/>
          </ac:picMkLst>
        </pc:picChg>
        <pc:picChg chg="del mod">
          <ac:chgData name="Rakia Alouane" userId="8d2e934c-cacf-4c8b-9bc3-dcd6b732f5d3" providerId="ADAL" clId="{0351075D-64ED-44CF-AF75-DBEBABBB2F25}" dt="2024-09-26T10:51:47.291" v="2416" actId="478"/>
          <ac:picMkLst>
            <pc:docMk/>
            <pc:sldMk cId="0" sldId="263"/>
            <ac:picMk id="10" creationId="{8D6AB608-15E4-ECA2-23F2-C21A86552164}"/>
          </ac:picMkLst>
        </pc:picChg>
        <pc:picChg chg="del mod">
          <ac:chgData name="Rakia Alouane" userId="8d2e934c-cacf-4c8b-9bc3-dcd6b732f5d3" providerId="ADAL" clId="{0351075D-64ED-44CF-AF75-DBEBABBB2F25}" dt="2024-09-20T09:19:24.054" v="2372" actId="478"/>
          <ac:picMkLst>
            <pc:docMk/>
            <pc:sldMk cId="0" sldId="263"/>
            <ac:picMk id="10" creationId="{C83F965E-DD79-BE00-E1E7-1E0174AD1309}"/>
          </ac:picMkLst>
        </pc:picChg>
        <pc:picChg chg="del mod">
          <ac:chgData name="Rakia Alouane" userId="8d2e934c-cacf-4c8b-9bc3-dcd6b732f5d3" providerId="ADAL" clId="{0351075D-64ED-44CF-AF75-DBEBABBB2F25}" dt="2024-09-20T09:26:26.250" v="2377" actId="478"/>
          <ac:picMkLst>
            <pc:docMk/>
            <pc:sldMk cId="0" sldId="263"/>
            <ac:picMk id="12" creationId="{651642B0-B21B-12B4-2D05-DA855D6BEDC3}"/>
          </ac:picMkLst>
        </pc:picChg>
        <pc:picChg chg="add mod modCrop">
          <ac:chgData name="Rakia Alouane" userId="8d2e934c-cacf-4c8b-9bc3-dcd6b732f5d3" providerId="ADAL" clId="{0351075D-64ED-44CF-AF75-DBEBABBB2F25}" dt="2024-09-19T14:17:16.979" v="1249" actId="1076"/>
          <ac:picMkLst>
            <pc:docMk/>
            <pc:sldMk cId="0" sldId="263"/>
            <ac:picMk id="13" creationId="{8496B605-7189-1A8B-79BF-4EE2F81DEF3A}"/>
          </ac:picMkLst>
        </pc:picChg>
        <pc:picChg chg="mod">
          <ac:chgData name="Rakia Alouane" userId="8d2e934c-cacf-4c8b-9bc3-dcd6b732f5d3" providerId="ADAL" clId="{0351075D-64ED-44CF-AF75-DBEBABBB2F25}" dt="2024-09-26T11:09:02.086" v="2560" actId="1076"/>
          <ac:picMkLst>
            <pc:docMk/>
            <pc:sldMk cId="0" sldId="263"/>
            <ac:picMk id="14" creationId="{407F7CE6-BA30-01A8-3A7C-EED608728F96}"/>
          </ac:picMkLst>
        </pc:picChg>
      </pc:sldChg>
      <pc:sldChg chg="addSp delSp modSp mod">
        <pc:chgData name="Rakia Alouane" userId="8d2e934c-cacf-4c8b-9bc3-dcd6b732f5d3" providerId="ADAL" clId="{0351075D-64ED-44CF-AF75-DBEBABBB2F25}" dt="2024-09-20T09:24:34.515" v="2376"/>
        <pc:sldMkLst>
          <pc:docMk/>
          <pc:sldMk cId="0" sldId="264"/>
        </pc:sldMkLst>
        <pc:spChg chg="mod">
          <ac:chgData name="Rakia Alouane" userId="8d2e934c-cacf-4c8b-9bc3-dcd6b732f5d3" providerId="ADAL" clId="{0351075D-64ED-44CF-AF75-DBEBABBB2F25}" dt="2024-09-20T08:29:25.349" v="2361" actId="20577"/>
          <ac:spMkLst>
            <pc:docMk/>
            <pc:sldMk cId="0" sldId="264"/>
            <ac:spMk id="3" creationId="{00000000-0000-0000-0000-000000000000}"/>
          </ac:spMkLst>
        </pc:spChg>
        <pc:spChg chg="del">
          <ac:chgData name="Rakia Alouane" userId="8d2e934c-cacf-4c8b-9bc3-dcd6b732f5d3" providerId="ADAL" clId="{0351075D-64ED-44CF-AF75-DBEBABBB2F25}" dt="2024-09-20T09:24:32.863" v="2375" actId="478"/>
          <ac:spMkLst>
            <pc:docMk/>
            <pc:sldMk cId="0" sldId="264"/>
            <ac:spMk id="6" creationId="{00000000-0000-0000-0000-000000000000}"/>
          </ac:spMkLst>
        </pc:spChg>
        <pc:spChg chg="add mod">
          <ac:chgData name="Rakia Alouane" userId="8d2e934c-cacf-4c8b-9bc3-dcd6b732f5d3" providerId="ADAL" clId="{0351075D-64ED-44CF-AF75-DBEBABBB2F25}" dt="2024-09-20T09:24:34.515" v="2376"/>
          <ac:spMkLst>
            <pc:docMk/>
            <pc:sldMk cId="0" sldId="264"/>
            <ac:spMk id="7" creationId="{35B945DF-1CB1-10DE-0A0E-1FD51D97B1E0}"/>
          </ac:spMkLst>
        </pc:spChg>
      </pc:sldChg>
      <pc:sldChg chg="addSp modSp mod modAnim">
        <pc:chgData name="Rakia Alouane" userId="8d2e934c-cacf-4c8b-9bc3-dcd6b732f5d3" providerId="ADAL" clId="{0351075D-64ED-44CF-AF75-DBEBABBB2F25}" dt="2024-09-26T10:51:00.177" v="2415"/>
        <pc:sldMkLst>
          <pc:docMk/>
          <pc:sldMk cId="0" sldId="265"/>
        </pc:sldMkLst>
        <pc:spChg chg="mod">
          <ac:chgData name="Rakia Alouane" userId="8d2e934c-cacf-4c8b-9bc3-dcd6b732f5d3" providerId="ADAL" clId="{0351075D-64ED-44CF-AF75-DBEBABBB2F25}" dt="2024-09-19T11:51:09.880" v="142" actId="20577"/>
          <ac:spMkLst>
            <pc:docMk/>
            <pc:sldMk cId="0" sldId="265"/>
            <ac:spMk id="12" creationId="{00000000-0000-0000-0000-000000000000}"/>
          </ac:spMkLst>
        </pc:spChg>
        <pc:spChg chg="mod">
          <ac:chgData name="Rakia Alouane" userId="8d2e934c-cacf-4c8b-9bc3-dcd6b732f5d3" providerId="ADAL" clId="{0351075D-64ED-44CF-AF75-DBEBABBB2F25}" dt="2024-09-19T14:17:23.941" v="1251" actId="20577"/>
          <ac:spMkLst>
            <pc:docMk/>
            <pc:sldMk cId="0" sldId="265"/>
            <ac:spMk id="17" creationId="{00000000-0000-0000-0000-000000000000}"/>
          </ac:spMkLst>
        </pc:spChg>
        <pc:spChg chg="add mod">
          <ac:chgData name="Rakia Alouane" userId="8d2e934c-cacf-4c8b-9bc3-dcd6b732f5d3" providerId="ADAL" clId="{0351075D-64ED-44CF-AF75-DBEBABBB2F25}" dt="2024-09-19T11:51:16.078" v="143" actId="1076"/>
          <ac:spMkLst>
            <pc:docMk/>
            <pc:sldMk cId="0" sldId="265"/>
            <ac:spMk id="20" creationId="{D9FF73F5-26AC-990B-D40B-D3B34FD2017F}"/>
          </ac:spMkLst>
        </pc:spChg>
        <pc:picChg chg="mod">
          <ac:chgData name="Rakia Alouane" userId="8d2e934c-cacf-4c8b-9bc3-dcd6b732f5d3" providerId="ADAL" clId="{0351075D-64ED-44CF-AF75-DBEBABBB2F25}" dt="2024-09-26T10:50:53.801" v="2414" actId="14100"/>
          <ac:picMkLst>
            <pc:docMk/>
            <pc:sldMk cId="0" sldId="265"/>
            <ac:picMk id="3" creationId="{3780ED2B-B261-4B67-D960-6A6D56A733C2}"/>
          </ac:picMkLst>
        </pc:picChg>
      </pc:sldChg>
      <pc:sldChg chg="modSp mod modAnim modNotesTx">
        <pc:chgData name="Rakia Alouane" userId="8d2e934c-cacf-4c8b-9bc3-dcd6b732f5d3" providerId="ADAL" clId="{0351075D-64ED-44CF-AF75-DBEBABBB2F25}" dt="2024-09-20T09:28:58.750" v="2402" actId="20577"/>
        <pc:sldMkLst>
          <pc:docMk/>
          <pc:sldMk cId="0" sldId="266"/>
        </pc:sldMkLst>
        <pc:spChg chg="mod">
          <ac:chgData name="Rakia Alouane" userId="8d2e934c-cacf-4c8b-9bc3-dcd6b732f5d3" providerId="ADAL" clId="{0351075D-64ED-44CF-AF75-DBEBABBB2F25}" dt="2024-09-20T09:28:58.750" v="2402" actId="20577"/>
          <ac:spMkLst>
            <pc:docMk/>
            <pc:sldMk cId="0" sldId="266"/>
            <ac:spMk id="8" creationId="{00000000-0000-0000-0000-000000000000}"/>
          </ac:spMkLst>
        </pc:spChg>
        <pc:spChg chg="mod">
          <ac:chgData name="Rakia Alouane" userId="8d2e934c-cacf-4c8b-9bc3-dcd6b732f5d3" providerId="ADAL" clId="{0351075D-64ED-44CF-AF75-DBEBABBB2F25}" dt="2024-09-20T08:26:40.399" v="2359" actId="20577"/>
          <ac:spMkLst>
            <pc:docMk/>
            <pc:sldMk cId="0" sldId="266"/>
            <ac:spMk id="9" creationId="{00000000-0000-0000-0000-000000000000}"/>
          </ac:spMkLst>
        </pc:spChg>
      </pc:sldChg>
      <pc:sldChg chg="modSp mod modAnim">
        <pc:chgData name="Rakia Alouane" userId="8d2e934c-cacf-4c8b-9bc3-dcd6b732f5d3" providerId="ADAL" clId="{0351075D-64ED-44CF-AF75-DBEBABBB2F25}" dt="2024-09-26T10:49:09.934" v="2407"/>
        <pc:sldMkLst>
          <pc:docMk/>
          <pc:sldMk cId="1932464921" sldId="339"/>
        </pc:sldMkLst>
        <pc:spChg chg="mod">
          <ac:chgData name="Rakia Alouane" userId="8d2e934c-cacf-4c8b-9bc3-dcd6b732f5d3" providerId="ADAL" clId="{0351075D-64ED-44CF-AF75-DBEBABBB2F25}" dt="2024-09-26T10:47:55.748" v="2404" actId="14100"/>
          <ac:spMkLst>
            <pc:docMk/>
            <pc:sldMk cId="1932464921" sldId="339"/>
            <ac:spMk id="6" creationId="{00000000-0000-0000-0000-000000000000}"/>
          </ac:spMkLst>
        </pc:spChg>
        <pc:picChg chg="mod">
          <ac:chgData name="Rakia Alouane" userId="8d2e934c-cacf-4c8b-9bc3-dcd6b732f5d3" providerId="ADAL" clId="{0351075D-64ED-44CF-AF75-DBEBABBB2F25}" dt="2024-09-26T10:49:06.557" v="2406" actId="14100"/>
          <ac:picMkLst>
            <pc:docMk/>
            <pc:sldMk cId="1932464921" sldId="339"/>
            <ac:picMk id="7" creationId="{B9A49825-A112-7B53-CBCB-13A636608598}"/>
          </ac:picMkLst>
        </pc:picChg>
      </pc:sldChg>
      <pc:sldChg chg="modSp mod">
        <pc:chgData name="Rakia Alouane" userId="8d2e934c-cacf-4c8b-9bc3-dcd6b732f5d3" providerId="ADAL" clId="{0351075D-64ED-44CF-AF75-DBEBABBB2F25}" dt="2024-09-26T10:49:29.750" v="2409" actId="20577"/>
        <pc:sldMkLst>
          <pc:docMk/>
          <pc:sldMk cId="0" sldId="340"/>
        </pc:sldMkLst>
        <pc:spChg chg="mod">
          <ac:chgData name="Rakia Alouane" userId="8d2e934c-cacf-4c8b-9bc3-dcd6b732f5d3" providerId="ADAL" clId="{0351075D-64ED-44CF-AF75-DBEBABBB2F25}" dt="2024-09-26T10:49:29.750" v="2409" actId="20577"/>
          <ac:spMkLst>
            <pc:docMk/>
            <pc:sldMk cId="0" sldId="340"/>
            <ac:spMk id="7" creationId="{00000000-0000-0000-0000-000000000000}"/>
          </ac:spMkLst>
        </pc:spChg>
      </pc:sldChg>
      <pc:sldChg chg="delSp modSp mod delAnim modAnim modNotesTx">
        <pc:chgData name="Rakia Alouane" userId="8d2e934c-cacf-4c8b-9bc3-dcd6b732f5d3" providerId="ADAL" clId="{0351075D-64ED-44CF-AF75-DBEBABBB2F25}" dt="2024-09-26T10:55:23.699" v="2556" actId="20577"/>
        <pc:sldMkLst>
          <pc:docMk/>
          <pc:sldMk cId="3695466813" sldId="341"/>
        </pc:sldMkLst>
        <pc:spChg chg="mod">
          <ac:chgData name="Rakia Alouane" userId="8d2e934c-cacf-4c8b-9bc3-dcd6b732f5d3" providerId="ADAL" clId="{0351075D-64ED-44CF-AF75-DBEBABBB2F25}" dt="2024-09-26T10:50:24.743" v="2412" actId="14100"/>
          <ac:spMkLst>
            <pc:docMk/>
            <pc:sldMk cId="3695466813" sldId="341"/>
            <ac:spMk id="6" creationId="{00000000-0000-0000-0000-000000000000}"/>
          </ac:spMkLst>
        </pc:spChg>
        <pc:picChg chg="del mod">
          <ac:chgData name="Rakia Alouane" userId="8d2e934c-cacf-4c8b-9bc3-dcd6b732f5d3" providerId="ADAL" clId="{0351075D-64ED-44CF-AF75-DBEBABBB2F25}" dt="2024-09-26T10:54:46.938" v="2552" actId="478"/>
          <ac:picMkLst>
            <pc:docMk/>
            <pc:sldMk cId="3695466813" sldId="341"/>
            <ac:picMk id="2" creationId="{0E515AE9-E370-F379-468E-9CEEA31EC57D}"/>
          </ac:picMkLst>
        </pc:picChg>
        <pc:picChg chg="del mod">
          <ac:chgData name="Rakia Alouane" userId="8d2e934c-cacf-4c8b-9bc3-dcd6b732f5d3" providerId="ADAL" clId="{0351075D-64ED-44CF-AF75-DBEBABBB2F25}" dt="2024-09-26T10:53:19.748" v="2548" actId="478"/>
          <ac:picMkLst>
            <pc:docMk/>
            <pc:sldMk cId="3695466813" sldId="341"/>
            <ac:picMk id="7" creationId="{BE8C35CC-C56B-5B8E-3CFB-CC09B6E4BD54}"/>
          </ac:picMkLst>
        </pc:picChg>
        <pc:picChg chg="mod">
          <ac:chgData name="Rakia Alouane" userId="8d2e934c-cacf-4c8b-9bc3-dcd6b732f5d3" providerId="ADAL" clId="{0351075D-64ED-44CF-AF75-DBEBABBB2F25}" dt="2024-09-26T10:55:14.984" v="2554" actId="14100"/>
          <ac:picMkLst>
            <pc:docMk/>
            <pc:sldMk cId="3695466813" sldId="341"/>
            <ac:picMk id="9" creationId="{30C8A540-EF48-C53F-0E87-5987B5D39ED1}"/>
          </ac:picMkLst>
        </pc:picChg>
      </pc:sldChg>
    </pc:docChg>
  </pc:docChgLst>
  <pc:docChgLst>
    <pc:chgData name="Charlotte Bell" userId="d045411f-2136-46bd-90b3-696db0ace825" providerId="ADAL" clId="{77824EDE-DCD3-4156-8709-4B74E2F0A004}"/>
    <pc:docChg chg="undo redo custSel delSld modSld">
      <pc:chgData name="Charlotte Bell" userId="d045411f-2136-46bd-90b3-696db0ace825" providerId="ADAL" clId="{77824EDE-DCD3-4156-8709-4B74E2F0A004}" dt="2024-09-26T09:11:51.970" v="244"/>
      <pc:docMkLst>
        <pc:docMk/>
      </pc:docMkLst>
      <pc:sldChg chg="del">
        <pc:chgData name="Charlotte Bell" userId="d045411f-2136-46bd-90b3-696db0ace825" providerId="ADAL" clId="{77824EDE-DCD3-4156-8709-4B74E2F0A004}" dt="2024-09-26T08:15:49.433" v="0" actId="47"/>
        <pc:sldMkLst>
          <pc:docMk/>
          <pc:sldMk cId="0" sldId="256"/>
        </pc:sldMkLst>
      </pc:sldChg>
      <pc:sldChg chg="del">
        <pc:chgData name="Charlotte Bell" userId="d045411f-2136-46bd-90b3-696db0ace825" providerId="ADAL" clId="{77824EDE-DCD3-4156-8709-4B74E2F0A004}" dt="2024-09-26T08:15:51.983" v="1" actId="47"/>
        <pc:sldMkLst>
          <pc:docMk/>
          <pc:sldMk cId="0" sldId="257"/>
        </pc:sldMkLst>
      </pc:sldChg>
      <pc:sldChg chg="addSp delSp modSp mod modAnim">
        <pc:chgData name="Charlotte Bell" userId="d045411f-2136-46bd-90b3-696db0ace825" providerId="ADAL" clId="{77824EDE-DCD3-4156-8709-4B74E2F0A004}" dt="2024-09-26T08:30:13.461" v="158" actId="1036"/>
        <pc:sldMkLst>
          <pc:docMk/>
          <pc:sldMk cId="0" sldId="258"/>
        </pc:sldMkLst>
        <pc:spChg chg="del">
          <ac:chgData name="Charlotte Bell" userId="d045411f-2136-46bd-90b3-696db0ace825" providerId="ADAL" clId="{77824EDE-DCD3-4156-8709-4B74E2F0A004}" dt="2024-09-26T08:30:08.030" v="151" actId="478"/>
          <ac:spMkLst>
            <pc:docMk/>
            <pc:sldMk cId="0" sldId="258"/>
            <ac:spMk id="3" creationId="{00000000-0000-0000-0000-000000000000}"/>
          </ac:spMkLst>
        </pc:spChg>
        <pc:spChg chg="add mod">
          <ac:chgData name="Charlotte Bell" userId="d045411f-2136-46bd-90b3-696db0ace825" providerId="ADAL" clId="{77824EDE-DCD3-4156-8709-4B74E2F0A004}" dt="2024-09-26T08:30:09.362" v="152"/>
          <ac:spMkLst>
            <pc:docMk/>
            <pc:sldMk cId="0" sldId="258"/>
            <ac:spMk id="4" creationId="{4F1E337E-DB18-12BA-5876-5A1DD9EFE0E6}"/>
          </ac:spMkLst>
        </pc:spChg>
        <pc:picChg chg="mod">
          <ac:chgData name="Charlotte Bell" userId="d045411f-2136-46bd-90b3-696db0ace825" providerId="ADAL" clId="{77824EDE-DCD3-4156-8709-4B74E2F0A004}" dt="2024-09-26T08:30:13.461" v="158" actId="1036"/>
          <ac:picMkLst>
            <pc:docMk/>
            <pc:sldMk cId="0" sldId="258"/>
            <ac:picMk id="2" creationId="{4D6615B6-1D04-6920-A591-AAEAC3E0211C}"/>
          </ac:picMkLst>
        </pc:picChg>
      </pc:sldChg>
      <pc:sldChg chg="del">
        <pc:chgData name="Charlotte Bell" userId="d045411f-2136-46bd-90b3-696db0ace825" providerId="ADAL" clId="{77824EDE-DCD3-4156-8709-4B74E2F0A004}" dt="2024-09-26T08:29:19.531" v="142" actId="47"/>
        <pc:sldMkLst>
          <pc:docMk/>
          <pc:sldMk cId="0" sldId="260"/>
        </pc:sldMkLst>
      </pc:sldChg>
      <pc:sldChg chg="addSp delSp modSp mod">
        <pc:chgData name="Charlotte Bell" userId="d045411f-2136-46bd-90b3-696db0ace825" providerId="ADAL" clId="{77824EDE-DCD3-4156-8709-4B74E2F0A004}" dt="2024-09-26T08:35:44.191" v="227" actId="166"/>
        <pc:sldMkLst>
          <pc:docMk/>
          <pc:sldMk cId="0" sldId="262"/>
        </pc:sldMkLst>
        <pc:spChg chg="ord">
          <ac:chgData name="Charlotte Bell" userId="d045411f-2136-46bd-90b3-696db0ace825" providerId="ADAL" clId="{77824EDE-DCD3-4156-8709-4B74E2F0A004}" dt="2024-09-26T08:31:10.847" v="172" actId="166"/>
          <ac:spMkLst>
            <pc:docMk/>
            <pc:sldMk cId="0" sldId="262"/>
            <ac:spMk id="3" creationId="{00000000-0000-0000-0000-000000000000}"/>
          </ac:spMkLst>
        </pc:spChg>
        <pc:spChg chg="add del">
          <ac:chgData name="Charlotte Bell" userId="d045411f-2136-46bd-90b3-696db0ace825" providerId="ADAL" clId="{77824EDE-DCD3-4156-8709-4B74E2F0A004}" dt="2024-09-26T08:30:58.712" v="168" actId="478"/>
          <ac:spMkLst>
            <pc:docMk/>
            <pc:sldMk cId="0" sldId="262"/>
            <ac:spMk id="4" creationId="{00000000-0000-0000-0000-000000000000}"/>
          </ac:spMkLst>
        </pc:spChg>
        <pc:spChg chg="add mod">
          <ac:chgData name="Charlotte Bell" userId="d045411f-2136-46bd-90b3-696db0ace825" providerId="ADAL" clId="{77824EDE-DCD3-4156-8709-4B74E2F0A004}" dt="2024-09-26T08:31:19.218" v="176"/>
          <ac:spMkLst>
            <pc:docMk/>
            <pc:sldMk cId="0" sldId="262"/>
            <ac:spMk id="5" creationId="{D3945925-EF2C-DE0F-3ACF-7AE98542FA45}"/>
          </ac:spMkLst>
        </pc:spChg>
        <pc:spChg chg="ord">
          <ac:chgData name="Charlotte Bell" userId="d045411f-2136-46bd-90b3-696db0ace825" providerId="ADAL" clId="{77824EDE-DCD3-4156-8709-4B74E2F0A004}" dt="2024-09-26T08:35:44.191" v="227" actId="166"/>
          <ac:spMkLst>
            <pc:docMk/>
            <pc:sldMk cId="0" sldId="262"/>
            <ac:spMk id="7" creationId="{00000000-0000-0000-0000-000000000000}"/>
          </ac:spMkLst>
        </pc:spChg>
        <pc:spChg chg="mod">
          <ac:chgData name="Charlotte Bell" userId="d045411f-2136-46bd-90b3-696db0ace825" providerId="ADAL" clId="{77824EDE-DCD3-4156-8709-4B74E2F0A004}" dt="2024-09-26T08:35:18.246" v="219" actId="1076"/>
          <ac:spMkLst>
            <pc:docMk/>
            <pc:sldMk cId="0" sldId="262"/>
            <ac:spMk id="9" creationId="{00000000-0000-0000-0000-000000000000}"/>
          </ac:spMkLst>
        </pc:spChg>
        <pc:spChg chg="ord">
          <ac:chgData name="Charlotte Bell" userId="d045411f-2136-46bd-90b3-696db0ace825" providerId="ADAL" clId="{77824EDE-DCD3-4156-8709-4B74E2F0A004}" dt="2024-09-26T08:35:44.191" v="227" actId="166"/>
          <ac:spMkLst>
            <pc:docMk/>
            <pc:sldMk cId="0" sldId="262"/>
            <ac:spMk id="10" creationId="{00000000-0000-0000-0000-000000000000}"/>
          </ac:spMkLst>
        </pc:spChg>
        <pc:picChg chg="mod">
          <ac:chgData name="Charlotte Bell" userId="d045411f-2136-46bd-90b3-696db0ace825" providerId="ADAL" clId="{77824EDE-DCD3-4156-8709-4B74E2F0A004}" dt="2024-09-26T08:35:22.121" v="222" actId="1036"/>
          <ac:picMkLst>
            <pc:docMk/>
            <pc:sldMk cId="0" sldId="262"/>
            <ac:picMk id="13" creationId="{6A567504-F656-0D06-5F92-FFA8878D4505}"/>
          </ac:picMkLst>
        </pc:picChg>
        <pc:picChg chg="mod">
          <ac:chgData name="Charlotte Bell" userId="d045411f-2136-46bd-90b3-696db0ace825" providerId="ADAL" clId="{77824EDE-DCD3-4156-8709-4B74E2F0A004}" dt="2024-09-26T08:31:17.278" v="175" actId="1076"/>
          <ac:picMkLst>
            <pc:docMk/>
            <pc:sldMk cId="0" sldId="262"/>
            <ac:picMk id="2050" creationId="{6D31DD2B-07D5-06EB-D434-9B3D653E7DB2}"/>
          </ac:picMkLst>
        </pc:picChg>
      </pc:sldChg>
      <pc:sldChg chg="addSp delSp modSp mod modAnim">
        <pc:chgData name="Charlotte Bell" userId="d045411f-2136-46bd-90b3-696db0ace825" providerId="ADAL" clId="{77824EDE-DCD3-4156-8709-4B74E2F0A004}" dt="2024-09-26T08:33:57.816" v="208" actId="1076"/>
        <pc:sldMkLst>
          <pc:docMk/>
          <pc:sldMk cId="0" sldId="263"/>
        </pc:sldMkLst>
        <pc:spChg chg="del">
          <ac:chgData name="Charlotte Bell" userId="d045411f-2136-46bd-90b3-696db0ace825" providerId="ADAL" clId="{77824EDE-DCD3-4156-8709-4B74E2F0A004}" dt="2024-09-26T08:31:23.704" v="177" actId="478"/>
          <ac:spMkLst>
            <pc:docMk/>
            <pc:sldMk cId="0" sldId="263"/>
            <ac:spMk id="3" creationId="{00000000-0000-0000-0000-000000000000}"/>
          </ac:spMkLst>
        </pc:spChg>
        <pc:spChg chg="add mod">
          <ac:chgData name="Charlotte Bell" userId="d045411f-2136-46bd-90b3-696db0ace825" providerId="ADAL" clId="{77824EDE-DCD3-4156-8709-4B74E2F0A004}" dt="2024-09-26T08:31:24.087" v="178"/>
          <ac:spMkLst>
            <pc:docMk/>
            <pc:sldMk cId="0" sldId="263"/>
            <ac:spMk id="7" creationId="{5944A3AF-E60A-4F5E-21AB-2604CCCE5136}"/>
          </ac:spMkLst>
        </pc:spChg>
        <pc:spChg chg="add mod">
          <ac:chgData name="Charlotte Bell" userId="d045411f-2136-46bd-90b3-696db0ace825" providerId="ADAL" clId="{77824EDE-DCD3-4156-8709-4B74E2F0A004}" dt="2024-09-26T08:33:57.816" v="208" actId="1076"/>
          <ac:spMkLst>
            <pc:docMk/>
            <pc:sldMk cId="0" sldId="263"/>
            <ac:spMk id="12" creationId="{D411409B-0D23-32F7-063E-C852F90FB2E9}"/>
          </ac:spMkLst>
        </pc:spChg>
        <pc:picChg chg="mod">
          <ac:chgData name="Charlotte Bell" userId="d045411f-2136-46bd-90b3-696db0ace825" providerId="ADAL" clId="{77824EDE-DCD3-4156-8709-4B74E2F0A004}" dt="2024-09-26T08:31:29.792" v="181" actId="1076"/>
          <ac:picMkLst>
            <pc:docMk/>
            <pc:sldMk cId="0" sldId="263"/>
            <ac:picMk id="10" creationId="{8D6AB608-15E4-ECA2-23F2-C21A86552164}"/>
          </ac:picMkLst>
        </pc:picChg>
      </pc:sldChg>
      <pc:sldChg chg="del">
        <pc:chgData name="Charlotte Bell" userId="d045411f-2136-46bd-90b3-696db0ace825" providerId="ADAL" clId="{77824EDE-DCD3-4156-8709-4B74E2F0A004}" dt="2024-09-26T08:34:24.871" v="209" actId="47"/>
        <pc:sldMkLst>
          <pc:docMk/>
          <pc:sldMk cId="0" sldId="264"/>
        </pc:sldMkLst>
      </pc:sldChg>
      <pc:sldChg chg="addSp delSp modSp mod modAnim">
        <pc:chgData name="Charlotte Bell" userId="d045411f-2136-46bd-90b3-696db0ace825" providerId="ADAL" clId="{77824EDE-DCD3-4156-8709-4B74E2F0A004}" dt="2024-09-26T08:36:13.192" v="243" actId="1038"/>
        <pc:sldMkLst>
          <pc:docMk/>
          <pc:sldMk cId="0" sldId="265"/>
        </pc:sldMkLst>
        <pc:spChg chg="del">
          <ac:chgData name="Charlotte Bell" userId="d045411f-2136-46bd-90b3-696db0ace825" providerId="ADAL" clId="{77824EDE-DCD3-4156-8709-4B74E2F0A004}" dt="2024-09-26T08:30:31.022" v="159" actId="478"/>
          <ac:spMkLst>
            <pc:docMk/>
            <pc:sldMk cId="0" sldId="265"/>
            <ac:spMk id="3" creationId="{00000000-0000-0000-0000-000000000000}"/>
          </ac:spMkLst>
        </pc:spChg>
        <pc:spChg chg="mod">
          <ac:chgData name="Charlotte Bell" userId="d045411f-2136-46bd-90b3-696db0ace825" providerId="ADAL" clId="{77824EDE-DCD3-4156-8709-4B74E2F0A004}" dt="2024-09-26T08:36:13.192" v="243" actId="1038"/>
          <ac:spMkLst>
            <pc:docMk/>
            <pc:sldMk cId="0" sldId="265"/>
            <ac:spMk id="4" creationId="{00000000-0000-0000-0000-000000000000}"/>
          </ac:spMkLst>
        </pc:spChg>
        <pc:spChg chg="mod">
          <ac:chgData name="Charlotte Bell" userId="d045411f-2136-46bd-90b3-696db0ace825" providerId="ADAL" clId="{77824EDE-DCD3-4156-8709-4B74E2F0A004}" dt="2024-09-26T08:36:13.192" v="243" actId="1038"/>
          <ac:spMkLst>
            <pc:docMk/>
            <pc:sldMk cId="0" sldId="265"/>
            <ac:spMk id="12" creationId="{00000000-0000-0000-0000-000000000000}"/>
          </ac:spMkLst>
        </pc:spChg>
        <pc:spChg chg="mod">
          <ac:chgData name="Charlotte Bell" userId="d045411f-2136-46bd-90b3-696db0ace825" providerId="ADAL" clId="{77824EDE-DCD3-4156-8709-4B74E2F0A004}" dt="2024-09-26T08:36:13.192" v="243" actId="1038"/>
          <ac:spMkLst>
            <pc:docMk/>
            <pc:sldMk cId="0" sldId="265"/>
            <ac:spMk id="13" creationId="{00000000-0000-0000-0000-000000000000}"/>
          </ac:spMkLst>
        </pc:spChg>
        <pc:spChg chg="mod">
          <ac:chgData name="Charlotte Bell" userId="d045411f-2136-46bd-90b3-696db0ace825" providerId="ADAL" clId="{77824EDE-DCD3-4156-8709-4B74E2F0A004}" dt="2024-09-26T08:36:13.192" v="243" actId="1038"/>
          <ac:spMkLst>
            <pc:docMk/>
            <pc:sldMk cId="0" sldId="265"/>
            <ac:spMk id="14" creationId="{00000000-0000-0000-0000-000000000000}"/>
          </ac:spMkLst>
        </pc:spChg>
        <pc:spChg chg="mod">
          <ac:chgData name="Charlotte Bell" userId="d045411f-2136-46bd-90b3-696db0ace825" providerId="ADAL" clId="{77824EDE-DCD3-4156-8709-4B74E2F0A004}" dt="2024-09-26T08:36:13.192" v="243" actId="1038"/>
          <ac:spMkLst>
            <pc:docMk/>
            <pc:sldMk cId="0" sldId="265"/>
            <ac:spMk id="15" creationId="{00000000-0000-0000-0000-000000000000}"/>
          </ac:spMkLst>
        </pc:spChg>
        <pc:spChg chg="mod">
          <ac:chgData name="Charlotte Bell" userId="d045411f-2136-46bd-90b3-696db0ace825" providerId="ADAL" clId="{77824EDE-DCD3-4156-8709-4B74E2F0A004}" dt="2024-09-26T08:36:13.192" v="243" actId="1038"/>
          <ac:spMkLst>
            <pc:docMk/>
            <pc:sldMk cId="0" sldId="265"/>
            <ac:spMk id="16" creationId="{00000000-0000-0000-0000-000000000000}"/>
          </ac:spMkLst>
        </pc:spChg>
        <pc:spChg chg="mod">
          <ac:chgData name="Charlotte Bell" userId="d045411f-2136-46bd-90b3-696db0ace825" providerId="ADAL" clId="{77824EDE-DCD3-4156-8709-4B74E2F0A004}" dt="2024-09-26T08:36:13.192" v="243" actId="1038"/>
          <ac:spMkLst>
            <pc:docMk/>
            <pc:sldMk cId="0" sldId="265"/>
            <ac:spMk id="18" creationId="{00000000-0000-0000-0000-000000000000}"/>
          </ac:spMkLst>
        </pc:spChg>
        <pc:spChg chg="mod">
          <ac:chgData name="Charlotte Bell" userId="d045411f-2136-46bd-90b3-696db0ace825" providerId="ADAL" clId="{77824EDE-DCD3-4156-8709-4B74E2F0A004}" dt="2024-09-26T08:36:13.192" v="243" actId="1038"/>
          <ac:spMkLst>
            <pc:docMk/>
            <pc:sldMk cId="0" sldId="265"/>
            <ac:spMk id="19" creationId="{07E73DB4-7D4E-B2BE-6138-68A48C5F14D0}"/>
          </ac:spMkLst>
        </pc:spChg>
        <pc:spChg chg="mod">
          <ac:chgData name="Charlotte Bell" userId="d045411f-2136-46bd-90b3-696db0ace825" providerId="ADAL" clId="{77824EDE-DCD3-4156-8709-4B74E2F0A004}" dt="2024-09-26T08:36:13.192" v="243" actId="1038"/>
          <ac:spMkLst>
            <pc:docMk/>
            <pc:sldMk cId="0" sldId="265"/>
            <ac:spMk id="20" creationId="{D9FF73F5-26AC-990B-D40B-D3B34FD2017F}"/>
          </ac:spMkLst>
        </pc:spChg>
        <pc:spChg chg="add mod">
          <ac:chgData name="Charlotte Bell" userId="d045411f-2136-46bd-90b3-696db0ace825" providerId="ADAL" clId="{77824EDE-DCD3-4156-8709-4B74E2F0A004}" dt="2024-09-26T08:30:31.950" v="160"/>
          <ac:spMkLst>
            <pc:docMk/>
            <pc:sldMk cId="0" sldId="265"/>
            <ac:spMk id="21" creationId="{22BD9386-4DCE-7C1F-9632-9D1A5BE5EF38}"/>
          </ac:spMkLst>
        </pc:spChg>
        <pc:grpChg chg="mod">
          <ac:chgData name="Charlotte Bell" userId="d045411f-2136-46bd-90b3-696db0ace825" providerId="ADAL" clId="{77824EDE-DCD3-4156-8709-4B74E2F0A004}" dt="2024-09-26T08:36:13.192" v="243" actId="1038"/>
          <ac:grpSpMkLst>
            <pc:docMk/>
            <pc:sldMk cId="0" sldId="265"/>
            <ac:grpSpMk id="9" creationId="{00000000-0000-0000-0000-000000000000}"/>
          </ac:grpSpMkLst>
        </pc:grpChg>
      </pc:sldChg>
      <pc:sldChg chg="del">
        <pc:chgData name="Charlotte Bell" userId="d045411f-2136-46bd-90b3-696db0ace825" providerId="ADAL" clId="{77824EDE-DCD3-4156-8709-4B74E2F0A004}" dt="2024-09-26T08:29:18.372" v="141" actId="47"/>
        <pc:sldMkLst>
          <pc:docMk/>
          <pc:sldMk cId="0" sldId="266"/>
        </pc:sldMkLst>
      </pc:sldChg>
      <pc:sldChg chg="addSp delSp modSp mod delAnim modAnim">
        <pc:chgData name="Charlotte Bell" userId="d045411f-2136-46bd-90b3-696db0ace825" providerId="ADAL" clId="{77824EDE-DCD3-4156-8709-4B74E2F0A004}" dt="2024-09-26T08:28:50.897" v="125" actId="1035"/>
        <pc:sldMkLst>
          <pc:docMk/>
          <pc:sldMk cId="1932464921" sldId="339"/>
        </pc:sldMkLst>
        <pc:spChg chg="mod">
          <ac:chgData name="Charlotte Bell" userId="d045411f-2136-46bd-90b3-696db0ace825" providerId="ADAL" clId="{77824EDE-DCD3-4156-8709-4B74E2F0A004}" dt="2024-09-26T08:16:43.611" v="50" actId="20577"/>
          <ac:spMkLst>
            <pc:docMk/>
            <pc:sldMk cId="1932464921" sldId="339"/>
            <ac:spMk id="3" creationId="{61DF4694-1BB5-29AD-63A6-3F0EF02629B1}"/>
          </ac:spMkLst>
        </pc:spChg>
        <pc:spChg chg="add mod">
          <ac:chgData name="Charlotte Bell" userId="d045411f-2136-46bd-90b3-696db0ace825" providerId="ADAL" clId="{77824EDE-DCD3-4156-8709-4B74E2F0A004}" dt="2024-09-26T08:18:51.429" v="112" actId="1076"/>
          <ac:spMkLst>
            <pc:docMk/>
            <pc:sldMk cId="1932464921" sldId="339"/>
            <ac:spMk id="5" creationId="{8CF99C20-7D29-AED5-D548-42FF0D6401B2}"/>
          </ac:spMkLst>
        </pc:spChg>
        <pc:spChg chg="mod">
          <ac:chgData name="Charlotte Bell" userId="d045411f-2136-46bd-90b3-696db0ace825" providerId="ADAL" clId="{77824EDE-DCD3-4156-8709-4B74E2F0A004}" dt="2024-09-26T08:17:01.246" v="70" actId="1076"/>
          <ac:spMkLst>
            <pc:docMk/>
            <pc:sldMk cId="1932464921" sldId="339"/>
            <ac:spMk id="6" creationId="{00000000-0000-0000-0000-000000000000}"/>
          </ac:spMkLst>
        </pc:spChg>
        <pc:spChg chg="mod topLvl">
          <ac:chgData name="Charlotte Bell" userId="d045411f-2136-46bd-90b3-696db0ace825" providerId="ADAL" clId="{77824EDE-DCD3-4156-8709-4B74E2F0A004}" dt="2024-09-26T08:18:46.892" v="110" actId="1076"/>
          <ac:spMkLst>
            <pc:docMk/>
            <pc:sldMk cId="1932464921" sldId="339"/>
            <ac:spMk id="9" creationId="{899A1890-0190-97B4-77AF-968A8D1F5BAE}"/>
          </ac:spMkLst>
        </pc:spChg>
        <pc:spChg chg="del">
          <ac:chgData name="Charlotte Bell" userId="d045411f-2136-46bd-90b3-696db0ace825" providerId="ADAL" clId="{77824EDE-DCD3-4156-8709-4B74E2F0A004}" dt="2024-09-26T08:17:47.515" v="103" actId="478"/>
          <ac:spMkLst>
            <pc:docMk/>
            <pc:sldMk cId="1932464921" sldId="339"/>
            <ac:spMk id="10" creationId="{FBDF39BE-0426-BF85-FBB3-2A3D91559BB6}"/>
          </ac:spMkLst>
        </pc:spChg>
        <pc:spChg chg="del mod topLvl">
          <ac:chgData name="Charlotte Bell" userId="d045411f-2136-46bd-90b3-696db0ace825" providerId="ADAL" clId="{77824EDE-DCD3-4156-8709-4B74E2F0A004}" dt="2024-09-26T08:18:42.343" v="108" actId="478"/>
          <ac:spMkLst>
            <pc:docMk/>
            <pc:sldMk cId="1932464921" sldId="339"/>
            <ac:spMk id="11" creationId="{275ECCF1-1276-0DD0-6F40-EFA6BC53B5FC}"/>
          </ac:spMkLst>
        </pc:spChg>
        <pc:spChg chg="del">
          <ac:chgData name="Charlotte Bell" userId="d045411f-2136-46bd-90b3-696db0ace825" providerId="ADAL" clId="{77824EDE-DCD3-4156-8709-4B74E2F0A004}" dt="2024-09-26T08:17:46.474" v="102" actId="478"/>
          <ac:spMkLst>
            <pc:docMk/>
            <pc:sldMk cId="1932464921" sldId="339"/>
            <ac:spMk id="12" creationId="{77CC3B2B-5DC8-71F2-3AE6-8EEE8BBE05C2}"/>
          </ac:spMkLst>
        </pc:spChg>
        <pc:spChg chg="del">
          <ac:chgData name="Charlotte Bell" userId="d045411f-2136-46bd-90b3-696db0ace825" providerId="ADAL" clId="{77824EDE-DCD3-4156-8709-4B74E2F0A004}" dt="2024-09-26T08:17:48.144" v="104" actId="478"/>
          <ac:spMkLst>
            <pc:docMk/>
            <pc:sldMk cId="1932464921" sldId="339"/>
            <ac:spMk id="13" creationId="{7FC9B911-658B-08E7-A9FC-4E7A759209BD}"/>
          </ac:spMkLst>
        </pc:spChg>
        <pc:spChg chg="mod topLvl">
          <ac:chgData name="Charlotte Bell" userId="d045411f-2136-46bd-90b3-696db0ace825" providerId="ADAL" clId="{77824EDE-DCD3-4156-8709-4B74E2F0A004}" dt="2024-09-26T08:19:05.936" v="116" actId="1076"/>
          <ac:spMkLst>
            <pc:docMk/>
            <pc:sldMk cId="1932464921" sldId="339"/>
            <ac:spMk id="15" creationId="{D7E2899F-AEAD-239D-A4CE-29ACA7FC30B1}"/>
          </ac:spMkLst>
        </pc:spChg>
        <pc:spChg chg="mod">
          <ac:chgData name="Charlotte Bell" userId="d045411f-2136-46bd-90b3-696db0ace825" providerId="ADAL" clId="{77824EDE-DCD3-4156-8709-4B74E2F0A004}" dt="2024-09-26T08:17:27.609" v="99" actId="1076"/>
          <ac:spMkLst>
            <pc:docMk/>
            <pc:sldMk cId="1932464921" sldId="339"/>
            <ac:spMk id="16" creationId="{00000000-0000-0000-0000-000000000000}"/>
          </ac:spMkLst>
        </pc:spChg>
        <pc:spChg chg="mod">
          <ac:chgData name="Charlotte Bell" userId="d045411f-2136-46bd-90b3-696db0ace825" providerId="ADAL" clId="{77824EDE-DCD3-4156-8709-4B74E2F0A004}" dt="2024-09-26T08:28:50.897" v="125" actId="1035"/>
          <ac:spMkLst>
            <pc:docMk/>
            <pc:sldMk cId="1932464921" sldId="339"/>
            <ac:spMk id="17" creationId="{00000000-0000-0000-0000-000000000000}"/>
          </ac:spMkLst>
        </pc:spChg>
        <pc:spChg chg="del mod topLvl">
          <ac:chgData name="Charlotte Bell" userId="d045411f-2136-46bd-90b3-696db0ace825" providerId="ADAL" clId="{77824EDE-DCD3-4156-8709-4B74E2F0A004}" dt="2024-09-26T08:19:00.672" v="114" actId="478"/>
          <ac:spMkLst>
            <pc:docMk/>
            <pc:sldMk cId="1932464921" sldId="339"/>
            <ac:spMk id="18" creationId="{373F8FBD-30C1-A456-7AE0-65672E81AA66}"/>
          </ac:spMkLst>
        </pc:spChg>
        <pc:grpChg chg="add del mod">
          <ac:chgData name="Charlotte Bell" userId="d045411f-2136-46bd-90b3-696db0ace825" providerId="ADAL" clId="{77824EDE-DCD3-4156-8709-4B74E2F0A004}" dt="2024-09-26T08:18:42.343" v="108" actId="478"/>
          <ac:grpSpMkLst>
            <pc:docMk/>
            <pc:sldMk cId="1932464921" sldId="339"/>
            <ac:grpSpMk id="7" creationId="{193FBFB7-A927-5AC8-90EF-6081C88CF044}"/>
          </ac:grpSpMkLst>
        </pc:grpChg>
        <pc:grpChg chg="add del mod">
          <ac:chgData name="Charlotte Bell" userId="d045411f-2136-46bd-90b3-696db0ace825" providerId="ADAL" clId="{77824EDE-DCD3-4156-8709-4B74E2F0A004}" dt="2024-09-26T08:19:00.672" v="114" actId="478"/>
          <ac:grpSpMkLst>
            <pc:docMk/>
            <pc:sldMk cId="1932464921" sldId="339"/>
            <ac:grpSpMk id="14" creationId="{F8CD13E6-65A9-D22B-7CA6-5C17685C9718}"/>
          </ac:grpSpMkLst>
        </pc:grpChg>
      </pc:sldChg>
      <pc:sldChg chg="addSp delSp modSp mod modAnim">
        <pc:chgData name="Charlotte Bell" userId="d045411f-2136-46bd-90b3-696db0ace825" providerId="ADAL" clId="{77824EDE-DCD3-4156-8709-4B74E2F0A004}" dt="2024-09-26T08:29:15.571" v="140"/>
        <pc:sldMkLst>
          <pc:docMk/>
          <pc:sldMk cId="3695466813" sldId="341"/>
        </pc:sldMkLst>
        <pc:spChg chg="del">
          <ac:chgData name="Charlotte Bell" userId="d045411f-2136-46bd-90b3-696db0ace825" providerId="ADAL" clId="{77824EDE-DCD3-4156-8709-4B74E2F0A004}" dt="2024-09-26T08:28:22.495" v="117" actId="478"/>
          <ac:spMkLst>
            <pc:docMk/>
            <pc:sldMk cId="3695466813" sldId="341"/>
            <ac:spMk id="2" creationId="{9691BB15-251F-0D1E-4D98-5AE5095A7831}"/>
          </ac:spMkLst>
        </pc:spChg>
        <pc:spChg chg="del">
          <ac:chgData name="Charlotte Bell" userId="d045411f-2136-46bd-90b3-696db0ace825" providerId="ADAL" clId="{77824EDE-DCD3-4156-8709-4B74E2F0A004}" dt="2024-09-26T08:28:22.495" v="117" actId="478"/>
          <ac:spMkLst>
            <pc:docMk/>
            <pc:sldMk cId="3695466813" sldId="341"/>
            <ac:spMk id="9" creationId="{899A1890-0190-97B4-77AF-968A8D1F5BAE}"/>
          </ac:spMkLst>
        </pc:spChg>
        <pc:spChg chg="del">
          <ac:chgData name="Charlotte Bell" userId="d045411f-2136-46bd-90b3-696db0ace825" providerId="ADAL" clId="{77824EDE-DCD3-4156-8709-4B74E2F0A004}" dt="2024-09-26T08:28:22.495" v="117" actId="478"/>
          <ac:spMkLst>
            <pc:docMk/>
            <pc:sldMk cId="3695466813" sldId="341"/>
            <ac:spMk id="15" creationId="{D7E2899F-AEAD-239D-A4CE-29ACA7FC30B1}"/>
          </ac:spMkLst>
        </pc:spChg>
        <pc:spChg chg="del">
          <ac:chgData name="Charlotte Bell" userId="d045411f-2136-46bd-90b3-696db0ace825" providerId="ADAL" clId="{77824EDE-DCD3-4156-8709-4B74E2F0A004}" dt="2024-09-26T08:28:22.495" v="117" actId="478"/>
          <ac:spMkLst>
            <pc:docMk/>
            <pc:sldMk cId="3695466813" sldId="341"/>
            <ac:spMk id="16" creationId="{00000000-0000-0000-0000-000000000000}"/>
          </ac:spMkLst>
        </pc:spChg>
        <pc:spChg chg="del">
          <ac:chgData name="Charlotte Bell" userId="d045411f-2136-46bd-90b3-696db0ace825" providerId="ADAL" clId="{77824EDE-DCD3-4156-8709-4B74E2F0A004}" dt="2024-09-26T08:28:22.495" v="117" actId="478"/>
          <ac:spMkLst>
            <pc:docMk/>
            <pc:sldMk cId="3695466813" sldId="341"/>
            <ac:spMk id="17" creationId="{00000000-0000-0000-0000-000000000000}"/>
          </ac:spMkLst>
        </pc:spChg>
        <pc:spChg chg="del">
          <ac:chgData name="Charlotte Bell" userId="d045411f-2136-46bd-90b3-696db0ace825" providerId="ADAL" clId="{77824EDE-DCD3-4156-8709-4B74E2F0A004}" dt="2024-09-26T08:28:22.495" v="117" actId="478"/>
          <ac:spMkLst>
            <pc:docMk/>
            <pc:sldMk cId="3695466813" sldId="341"/>
            <ac:spMk id="34" creationId="{748C59A4-7143-3F62-62BB-DD14B39D50BA}"/>
          </ac:spMkLst>
        </pc:spChg>
        <pc:grpChg chg="del">
          <ac:chgData name="Charlotte Bell" userId="d045411f-2136-46bd-90b3-696db0ace825" providerId="ADAL" clId="{77824EDE-DCD3-4156-8709-4B74E2F0A004}" dt="2024-09-26T08:28:22.495" v="117" actId="478"/>
          <ac:grpSpMkLst>
            <pc:docMk/>
            <pc:sldMk cId="3695466813" sldId="341"/>
            <ac:grpSpMk id="37" creationId="{83F9B63A-CEA5-A4E1-1BA0-C995C3F6EC8E}"/>
          </ac:grpSpMkLst>
        </pc:grpChg>
        <pc:grpChg chg="del">
          <ac:chgData name="Charlotte Bell" userId="d045411f-2136-46bd-90b3-696db0ace825" providerId="ADAL" clId="{77824EDE-DCD3-4156-8709-4B74E2F0A004}" dt="2024-09-26T08:28:22.495" v="117" actId="478"/>
          <ac:grpSpMkLst>
            <pc:docMk/>
            <pc:sldMk cId="3695466813" sldId="341"/>
            <ac:grpSpMk id="38" creationId="{D09AA3BA-1356-9EF9-CCC7-A89046A8B001}"/>
          </ac:grpSpMkLst>
        </pc:grpChg>
        <pc:picChg chg="add mod">
          <ac:chgData name="Charlotte Bell" userId="d045411f-2136-46bd-90b3-696db0ace825" providerId="ADAL" clId="{77824EDE-DCD3-4156-8709-4B74E2F0A004}" dt="2024-09-26T08:29:09.649" v="139" actId="1076"/>
          <ac:picMkLst>
            <pc:docMk/>
            <pc:sldMk cId="3695466813" sldId="341"/>
            <ac:picMk id="7" creationId="{BE8C35CC-C56B-5B8E-3CFB-CC09B6E4BD54}"/>
          </ac:picMkLst>
        </pc:picChg>
      </pc:sldChg>
      <pc:sldChg chg="delSp modSp mod modTransition modNotesTx">
        <pc:chgData name="Charlotte Bell" userId="d045411f-2136-46bd-90b3-696db0ace825" providerId="ADAL" clId="{77824EDE-DCD3-4156-8709-4B74E2F0A004}" dt="2024-09-26T09:11:51.970" v="244"/>
        <pc:sldMkLst>
          <pc:docMk/>
          <pc:sldMk cId="3512719487" sldId="342"/>
        </pc:sldMkLst>
        <pc:spChg chg="mod">
          <ac:chgData name="Charlotte Bell" userId="d045411f-2136-46bd-90b3-696db0ace825" providerId="ADAL" clId="{77824EDE-DCD3-4156-8709-4B74E2F0A004}" dt="2024-09-26T08:28:38.926" v="121" actId="14100"/>
          <ac:spMkLst>
            <pc:docMk/>
            <pc:sldMk cId="3512719487" sldId="342"/>
            <ac:spMk id="2" creationId="{9691BB15-251F-0D1E-4D98-5AE5095A7831}"/>
          </ac:spMkLst>
        </pc:spChg>
        <pc:spChg chg="del">
          <ac:chgData name="Charlotte Bell" userId="d045411f-2136-46bd-90b3-696db0ace825" providerId="ADAL" clId="{77824EDE-DCD3-4156-8709-4B74E2F0A004}" dt="2024-09-26T08:28:30.056" v="118" actId="478"/>
          <ac:spMkLst>
            <pc:docMk/>
            <pc:sldMk cId="3512719487" sldId="342"/>
            <ac:spMk id="5" creationId="{8CF99C20-7D29-AED5-D548-42FF0D6401B2}"/>
          </ac:spMkLst>
        </pc:spChg>
        <pc:spChg chg="del">
          <ac:chgData name="Charlotte Bell" userId="d045411f-2136-46bd-90b3-696db0ace825" providerId="ADAL" clId="{77824EDE-DCD3-4156-8709-4B74E2F0A004}" dt="2024-09-26T08:28:33.416" v="119" actId="478"/>
          <ac:spMkLst>
            <pc:docMk/>
            <pc:sldMk cId="3512719487" sldId="342"/>
            <ac:spMk id="6" creationId="{00000000-0000-0000-0000-000000000000}"/>
          </ac:spMkLst>
        </pc:spChg>
        <pc:spChg chg="mod">
          <ac:chgData name="Charlotte Bell" userId="d045411f-2136-46bd-90b3-696db0ace825" providerId="ADAL" clId="{77824EDE-DCD3-4156-8709-4B74E2F0A004}" dt="2024-09-26T08:28:36.617" v="120" actId="14100"/>
          <ac:spMkLst>
            <pc:docMk/>
            <pc:sldMk cId="3512719487" sldId="342"/>
            <ac:spMk id="8" creationId="{0B8E6306-90E8-9813-9BA0-2CC5DE9F6737}"/>
          </ac:spMkLst>
        </pc:spChg>
        <pc:spChg chg="del">
          <ac:chgData name="Charlotte Bell" userId="d045411f-2136-46bd-90b3-696db0ace825" providerId="ADAL" clId="{77824EDE-DCD3-4156-8709-4B74E2F0A004}" dt="2024-09-26T08:28:30.056" v="118" actId="478"/>
          <ac:spMkLst>
            <pc:docMk/>
            <pc:sldMk cId="3512719487" sldId="342"/>
            <ac:spMk id="9" creationId="{899A1890-0190-97B4-77AF-968A8D1F5BAE}"/>
          </ac:spMkLst>
        </pc:spChg>
        <pc:spChg chg="del">
          <ac:chgData name="Charlotte Bell" userId="d045411f-2136-46bd-90b3-696db0ace825" providerId="ADAL" clId="{77824EDE-DCD3-4156-8709-4B74E2F0A004}" dt="2024-09-26T08:28:30.056" v="118" actId="478"/>
          <ac:spMkLst>
            <pc:docMk/>
            <pc:sldMk cId="3512719487" sldId="342"/>
            <ac:spMk id="15" creationId="{D7E2899F-AEAD-239D-A4CE-29ACA7FC30B1}"/>
          </ac:spMkLst>
        </pc:spChg>
        <pc:spChg chg="del">
          <ac:chgData name="Charlotte Bell" userId="d045411f-2136-46bd-90b3-696db0ace825" providerId="ADAL" clId="{77824EDE-DCD3-4156-8709-4B74E2F0A004}" dt="2024-09-26T08:28:33.416" v="119" actId="478"/>
          <ac:spMkLst>
            <pc:docMk/>
            <pc:sldMk cId="3512719487" sldId="342"/>
            <ac:spMk id="16" creationId="{00000000-0000-0000-0000-000000000000}"/>
          </ac:spMkLst>
        </pc:spChg>
        <pc:spChg chg="del">
          <ac:chgData name="Charlotte Bell" userId="d045411f-2136-46bd-90b3-696db0ace825" providerId="ADAL" clId="{77824EDE-DCD3-4156-8709-4B74E2F0A004}" dt="2024-09-26T08:28:33.416" v="119" actId="478"/>
          <ac:spMkLst>
            <pc:docMk/>
            <pc:sldMk cId="3512719487" sldId="342"/>
            <ac:spMk id="17" creationId="{00000000-0000-0000-0000-000000000000}"/>
          </ac:spMkLst>
        </pc:spChg>
        <pc:spChg chg="mod">
          <ac:chgData name="Charlotte Bell" userId="d045411f-2136-46bd-90b3-696db0ace825" providerId="ADAL" clId="{77824EDE-DCD3-4156-8709-4B74E2F0A004}" dt="2024-09-26T08:28:42.112" v="122" actId="14100"/>
          <ac:spMkLst>
            <pc:docMk/>
            <pc:sldMk cId="3512719487" sldId="342"/>
            <ac:spMk id="34" creationId="{748C59A4-7143-3F62-62BB-DD14B39D50BA}"/>
          </ac:spMkLst>
        </pc:spChg>
      </pc:sldChg>
    </pc:docChg>
  </pc:docChgLst>
  <pc:docChgLst>
    <pc:chgData name="Jessica Perry" userId="41169527-698e-40ae-b9c5-4400a4b57079" providerId="ADAL" clId="{209CE5DB-08FB-45B0-8C62-D30C327A3F15}"/>
    <pc:docChg chg="custSel modSld">
      <pc:chgData name="Jessica Perry" userId="41169527-698e-40ae-b9c5-4400a4b57079" providerId="ADAL" clId="{209CE5DB-08FB-45B0-8C62-D30C327A3F15}" dt="2024-09-20T14:42:58.352" v="17"/>
      <pc:docMkLst>
        <pc:docMk/>
      </pc:docMkLst>
      <pc:sldChg chg="delSp mod">
        <pc:chgData name="Jessica Perry" userId="41169527-698e-40ae-b9c5-4400a4b57079" providerId="ADAL" clId="{209CE5DB-08FB-45B0-8C62-D30C327A3F15}" dt="2024-09-20T14:38:05.556" v="0" actId="478"/>
        <pc:sldMkLst>
          <pc:docMk/>
          <pc:sldMk cId="0" sldId="257"/>
        </pc:sldMkLst>
        <pc:spChg chg="del">
          <ac:chgData name="Jessica Perry" userId="41169527-698e-40ae-b9c5-4400a4b57079" providerId="ADAL" clId="{209CE5DB-08FB-45B0-8C62-D30C327A3F15}" dt="2024-09-20T14:38:05.556" v="0" actId="478"/>
          <ac:spMkLst>
            <pc:docMk/>
            <pc:sldMk cId="0" sldId="257"/>
            <ac:spMk id="3" creationId="{00000000-0000-0000-0000-000000000000}"/>
          </ac:spMkLst>
        </pc:spChg>
      </pc:sldChg>
      <pc:sldChg chg="delSp modSp mod modAnim">
        <pc:chgData name="Jessica Perry" userId="41169527-698e-40ae-b9c5-4400a4b57079" providerId="ADAL" clId="{209CE5DB-08FB-45B0-8C62-D30C327A3F15}" dt="2024-09-20T14:42:58.352" v="17"/>
        <pc:sldMkLst>
          <pc:docMk/>
          <pc:sldMk cId="0" sldId="260"/>
        </pc:sldMkLst>
        <pc:spChg chg="del mod">
          <ac:chgData name="Jessica Perry" userId="41169527-698e-40ae-b9c5-4400a4b57079" providerId="ADAL" clId="{209CE5DB-08FB-45B0-8C62-D30C327A3F15}" dt="2024-09-20T14:42:34.086" v="11" actId="478"/>
          <ac:spMkLst>
            <pc:docMk/>
            <pc:sldMk cId="0" sldId="260"/>
            <ac:spMk id="5" creationId="{00000000-0000-0000-0000-000000000000}"/>
          </ac:spMkLst>
        </pc:spChg>
        <pc:spChg chg="mod">
          <ac:chgData name="Jessica Perry" userId="41169527-698e-40ae-b9c5-4400a4b57079" providerId="ADAL" clId="{209CE5DB-08FB-45B0-8C62-D30C327A3F15}" dt="2024-09-20T14:42:50.711" v="15" actId="1076"/>
          <ac:spMkLst>
            <pc:docMk/>
            <pc:sldMk cId="0" sldId="260"/>
            <ac:spMk id="7" creationId="{00000000-0000-0000-0000-000000000000}"/>
          </ac:spMkLst>
        </pc:spChg>
        <pc:spChg chg="mod">
          <ac:chgData name="Jessica Perry" userId="41169527-698e-40ae-b9c5-4400a4b57079" providerId="ADAL" clId="{209CE5DB-08FB-45B0-8C62-D30C327A3F15}" dt="2024-09-20T14:42:53.109" v="16" actId="1076"/>
          <ac:spMkLst>
            <pc:docMk/>
            <pc:sldMk cId="0" sldId="260"/>
            <ac:spMk id="9" creationId="{32999418-E7AC-4F95-069B-892EE991AB22}"/>
          </ac:spMkLst>
        </pc:spChg>
        <pc:picChg chg="mod">
          <ac:chgData name="Jessica Perry" userId="41169527-698e-40ae-b9c5-4400a4b57079" providerId="ADAL" clId="{209CE5DB-08FB-45B0-8C62-D30C327A3F15}" dt="2024-09-20T14:42:43.191" v="14" actId="1076"/>
          <ac:picMkLst>
            <pc:docMk/>
            <pc:sldMk cId="0" sldId="260"/>
            <ac:picMk id="10" creationId="{3BA4E8B8-D412-FBCB-928F-9864DE3D2A43}"/>
          </ac:picMkLst>
        </pc:picChg>
      </pc:sldChg>
      <pc:sldChg chg="modSp mod">
        <pc:chgData name="Jessica Perry" userId="41169527-698e-40ae-b9c5-4400a4b57079" providerId="ADAL" clId="{209CE5DB-08FB-45B0-8C62-D30C327A3F15}" dt="2024-09-20T14:41:00.703" v="1" actId="1076"/>
        <pc:sldMkLst>
          <pc:docMk/>
          <pc:sldMk cId="0" sldId="263"/>
        </pc:sldMkLst>
        <pc:picChg chg="mod">
          <ac:chgData name="Jessica Perry" userId="41169527-698e-40ae-b9c5-4400a4b57079" providerId="ADAL" clId="{209CE5DB-08FB-45B0-8C62-D30C327A3F15}" dt="2024-09-20T14:41:00.703" v="1" actId="1076"/>
          <ac:picMkLst>
            <pc:docMk/>
            <pc:sldMk cId="0" sldId="263"/>
            <ac:picMk id="10" creationId="{8D6AB608-15E4-ECA2-23F2-C21A86552164}"/>
          </ac:picMkLst>
        </pc:picChg>
      </pc:sldChg>
      <pc:sldChg chg="addSp modSp modAnim">
        <pc:chgData name="Jessica Perry" userId="41169527-698e-40ae-b9c5-4400a4b57079" providerId="ADAL" clId="{209CE5DB-08FB-45B0-8C62-D30C327A3F15}" dt="2024-09-20T14:42:12.829" v="7"/>
        <pc:sldMkLst>
          <pc:docMk/>
          <pc:sldMk cId="0" sldId="266"/>
        </pc:sldMkLst>
        <pc:spChg chg="mod">
          <ac:chgData name="Jessica Perry" userId="41169527-698e-40ae-b9c5-4400a4b57079" providerId="ADAL" clId="{209CE5DB-08FB-45B0-8C62-D30C327A3F15}" dt="2024-09-20T14:41:18.216" v="2" actId="164"/>
          <ac:spMkLst>
            <pc:docMk/>
            <pc:sldMk cId="0" sldId="266"/>
            <ac:spMk id="5" creationId="{00000000-0000-0000-0000-000000000000}"/>
          </ac:spMkLst>
        </pc:spChg>
        <pc:spChg chg="mod">
          <ac:chgData name="Jessica Perry" userId="41169527-698e-40ae-b9c5-4400a4b57079" providerId="ADAL" clId="{209CE5DB-08FB-45B0-8C62-D30C327A3F15}" dt="2024-09-20T14:41:24.143" v="3" actId="164"/>
          <ac:spMkLst>
            <pc:docMk/>
            <pc:sldMk cId="0" sldId="266"/>
            <ac:spMk id="6" creationId="{00000000-0000-0000-0000-000000000000}"/>
          </ac:spMkLst>
        </pc:spChg>
        <pc:spChg chg="mod">
          <ac:chgData name="Jessica Perry" userId="41169527-698e-40ae-b9c5-4400a4b57079" providerId="ADAL" clId="{209CE5DB-08FB-45B0-8C62-D30C327A3F15}" dt="2024-09-20T14:41:42.278" v="4" actId="164"/>
          <ac:spMkLst>
            <pc:docMk/>
            <pc:sldMk cId="0" sldId="266"/>
            <ac:spMk id="7" creationId="{00000000-0000-0000-0000-000000000000}"/>
          </ac:spMkLst>
        </pc:spChg>
        <pc:spChg chg="mod">
          <ac:chgData name="Jessica Perry" userId="41169527-698e-40ae-b9c5-4400a4b57079" providerId="ADAL" clId="{209CE5DB-08FB-45B0-8C62-D30C327A3F15}" dt="2024-09-20T14:41:18.216" v="2" actId="164"/>
          <ac:spMkLst>
            <pc:docMk/>
            <pc:sldMk cId="0" sldId="266"/>
            <ac:spMk id="9" creationId="{00000000-0000-0000-0000-000000000000}"/>
          </ac:spMkLst>
        </pc:spChg>
        <pc:spChg chg="mod">
          <ac:chgData name="Jessica Perry" userId="41169527-698e-40ae-b9c5-4400a4b57079" providerId="ADAL" clId="{209CE5DB-08FB-45B0-8C62-D30C327A3F15}" dt="2024-09-20T14:41:24.143" v="3" actId="164"/>
          <ac:spMkLst>
            <pc:docMk/>
            <pc:sldMk cId="0" sldId="266"/>
            <ac:spMk id="10" creationId="{00000000-0000-0000-0000-000000000000}"/>
          </ac:spMkLst>
        </pc:spChg>
        <pc:spChg chg="mod">
          <ac:chgData name="Jessica Perry" userId="41169527-698e-40ae-b9c5-4400a4b57079" providerId="ADAL" clId="{209CE5DB-08FB-45B0-8C62-D30C327A3F15}" dt="2024-09-20T14:41:42.278" v="4" actId="164"/>
          <ac:spMkLst>
            <pc:docMk/>
            <pc:sldMk cId="0" sldId="266"/>
            <ac:spMk id="11" creationId="{00000000-0000-0000-0000-000000000000}"/>
          </ac:spMkLst>
        </pc:spChg>
        <pc:grpChg chg="add mod">
          <ac:chgData name="Jessica Perry" userId="41169527-698e-40ae-b9c5-4400a4b57079" providerId="ADAL" clId="{209CE5DB-08FB-45B0-8C62-D30C327A3F15}" dt="2024-09-20T14:41:18.216" v="2" actId="164"/>
          <ac:grpSpMkLst>
            <pc:docMk/>
            <pc:sldMk cId="0" sldId="266"/>
            <ac:grpSpMk id="12" creationId="{4359E7DA-B229-89B2-D7FB-B189EFBFF40D}"/>
          </ac:grpSpMkLst>
        </pc:grpChg>
        <pc:grpChg chg="add mod">
          <ac:chgData name="Jessica Perry" userId="41169527-698e-40ae-b9c5-4400a4b57079" providerId="ADAL" clId="{209CE5DB-08FB-45B0-8C62-D30C327A3F15}" dt="2024-09-20T14:41:24.143" v="3" actId="164"/>
          <ac:grpSpMkLst>
            <pc:docMk/>
            <pc:sldMk cId="0" sldId="266"/>
            <ac:grpSpMk id="13" creationId="{0DCF39EC-1E4B-A408-9102-49AC16729D99}"/>
          </ac:grpSpMkLst>
        </pc:grpChg>
        <pc:grpChg chg="add mod">
          <ac:chgData name="Jessica Perry" userId="41169527-698e-40ae-b9c5-4400a4b57079" providerId="ADAL" clId="{209CE5DB-08FB-45B0-8C62-D30C327A3F15}" dt="2024-09-20T14:41:42.278" v="4" actId="164"/>
          <ac:grpSpMkLst>
            <pc:docMk/>
            <pc:sldMk cId="0" sldId="266"/>
            <ac:grpSpMk id="14" creationId="{6A48263D-243E-A86F-E78F-E34C5FFA1917}"/>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Arial" panose="020B0604020202020204" pitchFamily="34" charset="0"/>
              </a:rPr>
              <a:t>Chester and Timmy love to play football outside in the grassy playground. Especially, on a bright sunny day. Chester </a:t>
            </a:r>
            <a:r>
              <a:rPr lang="en-US" sz="1800" u="none" kern="100" dirty="0">
                <a:solidFill>
                  <a:srgbClr val="008080"/>
                </a:solidFill>
                <a:effectLst/>
                <a:latin typeface="Calibri" panose="020F0502020204030204" pitchFamily="34" charset="0"/>
                <a:ea typeface="Calibri" panose="020F0502020204030204" pitchFamily="34" charset="0"/>
                <a:cs typeface="Arial" panose="020B0604020202020204" pitchFamily="34" charset="0"/>
              </a:rPr>
              <a:t>bounces the ball off</a:t>
            </a:r>
            <a:r>
              <a:rPr lang="en-US" sz="1800" u="none" kern="100" dirty="0">
                <a:effectLst/>
                <a:latin typeface="Calibri" panose="020F0502020204030204" pitchFamily="34" charset="0"/>
                <a:ea typeface="Calibri" panose="020F0502020204030204" pitchFamily="34" charset="0"/>
                <a:cs typeface="Arial" panose="020B0604020202020204" pitchFamily="34" charset="0"/>
              </a:rPr>
              <a:t> </a:t>
            </a:r>
            <a:r>
              <a:rPr lang="en-US" sz="1800" kern="100" dirty="0">
                <a:effectLst/>
                <a:latin typeface="Calibri" panose="020F0502020204030204" pitchFamily="34" charset="0"/>
                <a:ea typeface="Calibri" panose="020F0502020204030204" pitchFamily="34" charset="0"/>
                <a:cs typeface="Arial" panose="020B0604020202020204" pitchFamily="34" charset="0"/>
              </a:rPr>
              <a:t>the nearby tree to </a:t>
            </a:r>
            <a:r>
              <a:rPr lang="en-US" sz="1800" u="none" kern="100" dirty="0">
                <a:solidFill>
                  <a:srgbClr val="008080"/>
                </a:solidFill>
                <a:effectLst/>
                <a:latin typeface="Calibri" panose="020F0502020204030204" pitchFamily="34" charset="0"/>
                <a:ea typeface="Calibri" panose="020F0502020204030204" pitchFamily="34" charset="0"/>
                <a:cs typeface="Arial" panose="020B0604020202020204" pitchFamily="34" charset="0"/>
              </a:rPr>
              <a:t>complete </a:t>
            </a:r>
            <a:r>
              <a:rPr lang="en-US" sz="1800" u="none" strike="noStrike" kern="100" dirty="0">
                <a:solidFill>
                  <a:srgbClr val="008080"/>
                </a:solidFill>
                <a:effectLst/>
                <a:latin typeface="Calibri" panose="020F0502020204030204" pitchFamily="34" charset="0"/>
                <a:ea typeface="Calibri" panose="020F0502020204030204" pitchFamily="34" charset="0"/>
                <a:cs typeface="Arial" panose="020B0604020202020204" pitchFamily="34" charset="0"/>
              </a:rPr>
              <a:t>an</a:t>
            </a:r>
            <a:r>
              <a:rPr lang="en-US" sz="1800" u="none" strike="noStrike"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en-US" sz="1800" strike="noStrike" kern="100" dirty="0">
                <a:effectLst/>
                <a:latin typeface="Calibri" panose="020F0502020204030204" pitchFamily="34" charset="0"/>
                <a:ea typeface="Calibri" panose="020F0502020204030204" pitchFamily="34" charset="0"/>
                <a:cs typeface="Arial" panose="020B0604020202020204" pitchFamily="34" charset="0"/>
              </a:rPr>
              <a:t>incredible</a:t>
            </a:r>
            <a:r>
              <a:rPr lang="en-US" sz="1800" kern="100" dirty="0">
                <a:effectLst/>
                <a:latin typeface="Calibri" panose="020F0502020204030204" pitchFamily="34" charset="0"/>
                <a:ea typeface="Calibri" panose="020F0502020204030204" pitchFamily="34" charset="0"/>
                <a:cs typeface="Arial" panose="020B0604020202020204" pitchFamily="34" charset="0"/>
              </a:rPr>
              <a:t> pass to Timmy, but it zooms past him and lands</a:t>
            </a:r>
            <a:r>
              <a:rPr lang="en-US" sz="1800" u="none" kern="100" dirty="0">
                <a:effectLst/>
                <a:latin typeface="Calibri" panose="020F0502020204030204" pitchFamily="34" charset="0"/>
                <a:ea typeface="Calibri" panose="020F0502020204030204" pitchFamily="34" charset="0"/>
                <a:cs typeface="Arial" panose="020B0604020202020204" pitchFamily="34" charset="0"/>
              </a:rPr>
              <a:t> </a:t>
            </a:r>
            <a:r>
              <a:rPr lang="en-US" sz="1800" u="none" kern="100" dirty="0">
                <a:solidFill>
                  <a:srgbClr val="008080"/>
                </a:solidFill>
                <a:effectLst/>
                <a:latin typeface="Calibri" panose="020F0502020204030204" pitchFamily="34" charset="0"/>
                <a:ea typeface="Calibri" panose="020F0502020204030204" pitchFamily="34" charset="0"/>
                <a:cs typeface="Arial" panose="020B0604020202020204" pitchFamily="34" charset="0"/>
              </a:rPr>
              <a:t>beside</a:t>
            </a:r>
            <a:r>
              <a:rPr lang="en-US" sz="1800" u="none" kern="100" dirty="0">
                <a:effectLst/>
                <a:latin typeface="Calibri" panose="020F0502020204030204" pitchFamily="34" charset="0"/>
                <a:ea typeface="Calibri" panose="020F0502020204030204" pitchFamily="34" charset="0"/>
                <a:cs typeface="Arial" panose="020B0604020202020204" pitchFamily="34" charset="0"/>
              </a:rPr>
              <a:t> </a:t>
            </a:r>
            <a:r>
              <a:rPr lang="en-US" sz="1800" kern="100" dirty="0">
                <a:effectLst/>
                <a:latin typeface="Calibri" panose="020F0502020204030204" pitchFamily="34" charset="0"/>
                <a:ea typeface="Calibri" panose="020F0502020204030204" pitchFamily="34" charset="0"/>
                <a:cs typeface="Arial" panose="020B0604020202020204" pitchFamily="34" charset="0"/>
              </a:rPr>
              <a:t>Ellie the elephant. She has been watching them play but looks sad. They ask her if she wants to play football with them. She shakes her head and says quietly, “I’d like to, but I’m not very fast because of my leg”. Chester and Timmy know exactly what to do. They know everyone should be able to have fun in the playground and not be sad. “Have you ever been a goalkeeper?”, Timmy asks. “No, but I’d love to try”, replies Ellie smiling. They wave her over to stand inside the goal. “Then we can all take turns at being the goalkeeper”, Chester says. Ellie realizes that she can use her trunk to stop the ball in a big, fast, swoop. Timmy and Chester are amazed, “Well Done Ellie! That was great!” they shout. They all celebrate and cheer.  Playing together with your friends during break and lunch time is a great way to stay active and have lots of fun.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pupils to answer the question while standing. If pupils think the answer is A = they stand with their hands on their head, B = stand with arms crossed and C = stand with both hands in the air. If space is not limited, put the letters A, B and C around the room and ask pupils to move to the area they think the answer is. </a:t>
            </a:r>
            <a:endParaRPr lang="en-GB" dirty="0"/>
          </a:p>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3</a:t>
            </a:fld>
            <a:endParaRPr lang="en-GB"/>
          </a:p>
        </p:txBody>
      </p:sp>
    </p:spTree>
    <p:extLst>
      <p:ext uri="{BB962C8B-B14F-4D97-AF65-F5344CB8AC3E}">
        <p14:creationId xmlns:p14="http://schemas.microsoft.com/office/powerpoint/2010/main" val="1744538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A25BBC1-E5EB-4626-87DA-73A58947324F}" type="slidenum">
              <a:rPr lang="en-GB" smtClean="0"/>
              <a:t>4</a:t>
            </a:fld>
            <a:endParaRPr lang="en-GB"/>
          </a:p>
        </p:txBody>
      </p:sp>
    </p:spTree>
    <p:extLst>
      <p:ext uri="{BB962C8B-B14F-4D97-AF65-F5344CB8AC3E}">
        <p14:creationId xmlns:p14="http://schemas.microsoft.com/office/powerpoint/2010/main" val="4037755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5</a:t>
            </a:fld>
            <a:endParaRPr lang="en-GB"/>
          </a:p>
        </p:txBody>
      </p:sp>
    </p:spTree>
    <p:extLst>
      <p:ext uri="{BB962C8B-B14F-4D97-AF65-F5344CB8AC3E}">
        <p14:creationId xmlns:p14="http://schemas.microsoft.com/office/powerpoint/2010/main" val="3214976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284628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week why not try one of our monkey madness activities each day and have fun with your friends.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7.png"/><Relationship Id="rId4" Type="http://schemas.openxmlformats.org/officeDocument/2006/relationships/image" Target="../media/image2.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m4a"/><Relationship Id="rId7" Type="http://schemas.openxmlformats.org/officeDocument/2006/relationships/image" Target="../media/image9.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8.jp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png"/><Relationship Id="rId3" Type="http://schemas.openxmlformats.org/officeDocument/2006/relationships/audio" Target="../media/media2.m4a"/><Relationship Id="rId7" Type="http://schemas.openxmlformats.org/officeDocument/2006/relationships/image" Target="../media/image7.png"/><Relationship Id="rId12" Type="http://schemas.openxmlformats.org/officeDocument/2006/relationships/image" Target="../media/image15.svg"/><Relationship Id="rId2" Type="http://schemas.microsoft.com/office/2007/relationships/media" Target="../media/media2.m4a"/><Relationship Id="rId1" Type="http://schemas.openxmlformats.org/officeDocument/2006/relationships/tags" Target="../tags/tag4.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notesSlide" Target="../notesSlides/notesSlide3.xml"/><Relationship Id="rId10" Type="http://schemas.openxmlformats.org/officeDocument/2006/relationships/image" Target="../media/image13.svg"/><Relationship Id="rId4" Type="http://schemas.openxmlformats.org/officeDocument/2006/relationships/slideLayout" Target="../slideLayouts/slideLayout7.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3.m4a"/><Relationship Id="rId7" Type="http://schemas.openxmlformats.org/officeDocument/2006/relationships/image" Target="../media/image7.png"/><Relationship Id="rId2" Type="http://schemas.microsoft.com/office/2007/relationships/media" Target="../media/media3.m4a"/><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notesSlide" Target="../notesSlides/notesSlide4.xml"/><Relationship Id="rId4" Type="http://schemas.openxmlformats.org/officeDocument/2006/relationships/slideLayout" Target="../slideLayouts/slideLayout7.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28.svg"/><Relationship Id="rId3" Type="http://schemas.openxmlformats.org/officeDocument/2006/relationships/audio" Target="../media/media4.m4a"/><Relationship Id="rId21" Type="http://schemas.openxmlformats.org/officeDocument/2006/relationships/image" Target="../media/image7.pn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7.png"/><Relationship Id="rId2" Type="http://schemas.microsoft.com/office/2007/relationships/media" Target="../media/media4.m4a"/><Relationship Id="rId16" Type="http://schemas.openxmlformats.org/officeDocument/2006/relationships/image" Target="../media/image26.svg"/><Relationship Id="rId20" Type="http://schemas.openxmlformats.org/officeDocument/2006/relationships/image" Target="../media/image30.svg"/><Relationship Id="rId1" Type="http://schemas.openxmlformats.org/officeDocument/2006/relationships/tags" Target="../tags/tag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png"/><Relationship Id="rId15" Type="http://schemas.openxmlformats.org/officeDocument/2006/relationships/image" Target="../media/image25.png"/><Relationship Id="rId10" Type="http://schemas.openxmlformats.org/officeDocument/2006/relationships/image" Target="../media/image20.svg"/><Relationship Id="rId19" Type="http://schemas.openxmlformats.org/officeDocument/2006/relationships/image" Target="../media/image29.png"/><Relationship Id="rId4" Type="http://schemas.openxmlformats.org/officeDocument/2006/relationships/slideLayout" Target="../slideLayouts/slideLayout7.xml"/><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notesSlide" Target="../notesSlides/notesSlide5.xml"/><Relationship Id="rId7" Type="http://schemas.microsoft.com/office/2007/relationships/hdphoto" Target="../media/hdphoto2.wdp"/><Relationship Id="rId12" Type="http://schemas.microsoft.com/office/2007/relationships/hdphoto" Target="../media/hdphoto3.wdp"/><Relationship Id="rId2" Type="http://schemas.openxmlformats.org/officeDocument/2006/relationships/slideLayout" Target="../slideLayouts/slideLayout7.xml"/><Relationship Id="rId16" Type="http://schemas.openxmlformats.org/officeDocument/2006/relationships/image" Target="../media/image7.png"/><Relationship Id="rId1" Type="http://schemas.openxmlformats.org/officeDocument/2006/relationships/tags" Target="../tags/tag7.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1.png"/><Relationship Id="rId15" Type="http://schemas.microsoft.com/office/2007/relationships/hdphoto" Target="../media/hdphoto4.wdp"/><Relationship Id="rId10" Type="http://schemas.openxmlformats.org/officeDocument/2006/relationships/image" Target="../media/image35.png"/><Relationship Id="rId4" Type="http://schemas.openxmlformats.org/officeDocument/2006/relationships/image" Target="../media/image31.jpeg"/><Relationship Id="rId9" Type="http://schemas.openxmlformats.org/officeDocument/2006/relationships/image" Target="../media/image34.sv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9.png"/><Relationship Id="rId3" Type="http://schemas.openxmlformats.org/officeDocument/2006/relationships/audio" Target="../media/media5.m4a"/><Relationship Id="rId7" Type="http://schemas.openxmlformats.org/officeDocument/2006/relationships/image" Target="../media/image4.png"/><Relationship Id="rId12" Type="http://schemas.openxmlformats.org/officeDocument/2006/relationships/hyperlink" Target="https://nichs.org.uk/chesters-active-breaks-main-menu/chesters-active-breaks-monkey-madness" TargetMode="External"/><Relationship Id="rId2" Type="http://schemas.microsoft.com/office/2007/relationships/media" Target="../media/media5.m4a"/><Relationship Id="rId1" Type="http://schemas.openxmlformats.org/officeDocument/2006/relationships/tags" Target="../tags/tag8.xml"/><Relationship Id="rId6" Type="http://schemas.openxmlformats.org/officeDocument/2006/relationships/image" Target="../media/image1.png"/><Relationship Id="rId11" Type="http://schemas.openxmlformats.org/officeDocument/2006/relationships/image" Target="../media/image7.png"/><Relationship Id="rId5" Type="http://schemas.openxmlformats.org/officeDocument/2006/relationships/notesSlide" Target="../notesSlides/notesSlide6.xml"/><Relationship Id="rId10" Type="http://schemas.microsoft.com/office/2007/relationships/hdphoto" Target="../media/hdphoto5.wdp"/><Relationship Id="rId4" Type="http://schemas.openxmlformats.org/officeDocument/2006/relationships/slideLayout" Target="../slideLayouts/slideLayout7.xml"/><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5" name="Freeform 5"/>
          <p:cNvSpPr/>
          <p:nvPr/>
        </p:nvSpPr>
        <p:spPr>
          <a:xfrm>
            <a:off x="2659725" y="1211580"/>
            <a:ext cx="13349770" cy="10363119"/>
          </a:xfrm>
          <a:custGeom>
            <a:avLst/>
            <a:gdLst/>
            <a:ahLst/>
            <a:cxnLst/>
            <a:rect l="l" t="t" r="r" b="b"/>
            <a:pathLst>
              <a:path w="10959639" h="8233429">
                <a:moveTo>
                  <a:pt x="0" y="0"/>
                </a:moveTo>
                <a:lnTo>
                  <a:pt x="10959639" y="0"/>
                </a:lnTo>
                <a:lnTo>
                  <a:pt x="10959639" y="8233429"/>
                </a:lnTo>
                <a:lnTo>
                  <a:pt x="0" y="82334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TextBox 7"/>
          <p:cNvSpPr txBox="1"/>
          <p:nvPr/>
        </p:nvSpPr>
        <p:spPr>
          <a:xfrm>
            <a:off x="343096" y="1114513"/>
            <a:ext cx="17440199" cy="1685077"/>
          </a:xfrm>
          <a:prstGeom prst="rect">
            <a:avLst/>
          </a:prstGeom>
        </p:spPr>
        <p:txBody>
          <a:bodyPr lIns="0" tIns="0" rIns="0" bIns="0" rtlCol="0" anchor="t">
            <a:spAutoFit/>
          </a:bodyPr>
          <a:lstStyle/>
          <a:p>
            <a:pPr algn="ctr">
              <a:lnSpc>
                <a:spcPts val="13999"/>
              </a:lnSpc>
            </a:pPr>
            <a:r>
              <a:rPr lang="en-US" sz="8000" dirty="0">
                <a:solidFill>
                  <a:srgbClr val="E41B13"/>
                </a:solidFill>
                <a:latin typeface="Omnes Bold"/>
                <a:ea typeface="Omnes Bold"/>
                <a:cs typeface="Omnes Bold"/>
                <a:sym typeface="Omnes Bold"/>
              </a:rPr>
              <a:t>Chester’s Active Quest: Week 3</a:t>
            </a:r>
          </a:p>
        </p:txBody>
      </p:sp>
      <p:sp>
        <p:nvSpPr>
          <p:cNvPr id="3" name="Freeform 3"/>
          <p:cNvSpPr/>
          <p:nvPr/>
        </p:nvSpPr>
        <p:spPr>
          <a:xfrm>
            <a:off x="10850990" y="6709096"/>
            <a:ext cx="2950854" cy="2978125"/>
          </a:xfrm>
          <a:custGeom>
            <a:avLst/>
            <a:gdLst/>
            <a:ahLst/>
            <a:cxnLst/>
            <a:rect l="l" t="t" r="r" b="b"/>
            <a:pathLst>
              <a:path w="4276996" h="4503806">
                <a:moveTo>
                  <a:pt x="0" y="0"/>
                </a:moveTo>
                <a:lnTo>
                  <a:pt x="4276996" y="0"/>
                </a:lnTo>
                <a:lnTo>
                  <a:pt x="4276996" y="4503806"/>
                </a:lnTo>
                <a:lnTo>
                  <a:pt x="0" y="4503806"/>
                </a:lnTo>
                <a:lnTo>
                  <a:pt x="0" y="0"/>
                </a:lnTo>
                <a:close/>
              </a:path>
            </a:pathLst>
          </a:custGeom>
          <a:blipFill>
            <a:blip r:embed="rId8">
              <a:extLst>
                <a:ext uri="{BEBA8EAE-BF5A-486C-A8C5-ECC9F3942E4B}">
                  <a14:imgProps xmlns:a14="http://schemas.microsoft.com/office/drawing/2010/main">
                    <a14:imgLayer r:embed="rId9">
                      <a14:imgEffect>
                        <a14:backgroundRemoval t="6655" b="96583" l="2462" r="96970">
                          <a14:foregroundMark x1="29356" y1="95324" x2="29356" y2="95324"/>
                          <a14:foregroundMark x1="65530" y1="96583" x2="65530" y2="96583"/>
                          <a14:foregroundMark x1="97348" y1="53417" x2="97348" y2="53417"/>
                          <a14:foregroundMark x1="42424" y1="6655" x2="42424" y2="6655"/>
                          <a14:foregroundMark x1="5682" y1="44245" x2="5682" y2="44245"/>
                          <a14:foregroundMark x1="3788" y1="30935" x2="3788" y2="30935"/>
                          <a14:foregroundMark x1="2462" y1="41187" x2="2462" y2="41187"/>
                          <a14:foregroundMark x1="37500" y1="36331" x2="37500" y2="36331"/>
                        </a14:backgroundRemoval>
                      </a14:imgEffect>
                    </a14:imgLayer>
                  </a14:imgProps>
                </a:ext>
              </a:extLst>
            </a:blip>
            <a:stretch>
              <a:fillRect/>
            </a:stretch>
          </a:blipFill>
        </p:spPr>
        <p:txBody>
          <a:bodyPr/>
          <a:lstStyle/>
          <a:p>
            <a:endParaRPr lang="en-GB"/>
          </a:p>
        </p:txBody>
      </p:sp>
      <p:sp>
        <p:nvSpPr>
          <p:cNvPr id="8" name="Freeform 4">
            <a:extLst>
              <a:ext uri="{FF2B5EF4-FFF2-40B4-BE49-F238E27FC236}">
                <a16:creationId xmlns:a16="http://schemas.microsoft.com/office/drawing/2014/main" id="{F3DE047A-E905-AE5E-CE04-18CA4542579E}"/>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0"/>
            <a:stretch>
              <a:fillRect/>
            </a:stretch>
          </a:blipFill>
        </p:spPr>
        <p:txBody>
          <a:bodyPr/>
          <a:lstStyle/>
          <a:p>
            <a:endParaRPr lang="en-GB"/>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8502"/>
    </mc:Choice>
    <mc:Fallback>
      <p:transition spd="slow" advTm="5850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000" b="-1000"/>
          </a:stretch>
        </a:blipFill>
        <a:effectLst/>
      </p:bgPr>
    </p:bg>
    <p:spTree>
      <p:nvGrpSpPr>
        <p:cNvPr id="1" name=""/>
        <p:cNvGrpSpPr/>
        <p:nvPr/>
      </p:nvGrpSpPr>
      <p:grpSpPr>
        <a:xfrm>
          <a:off x="0" y="0"/>
          <a:ext cx="0" cy="0"/>
          <a:chOff x="0" y="0"/>
          <a:chExt cx="0" cy="0"/>
        </a:xfrm>
      </p:grpSpPr>
      <p:pic>
        <p:nvPicPr>
          <p:cNvPr id="2" name="Recorded Sound">
            <a:hlinkClick r:id="" action="ppaction://media"/>
            <a:extLst>
              <a:ext uri="{FF2B5EF4-FFF2-40B4-BE49-F238E27FC236}">
                <a16:creationId xmlns:a16="http://schemas.microsoft.com/office/drawing/2014/main" id="{4D6615B6-1D04-6920-A591-AAEAC3E0211C}"/>
              </a:ext>
            </a:extLst>
          </p:cNvPr>
          <p:cNvPicPr>
            <a:picLocks noChangeAspect="1"/>
          </p:cNvPicPr>
          <p:nvPr>
            <a:audioFile r:link="rId2"/>
            <p:extLst>
              <p:ext uri="{DAA4B4D4-6D71-4841-9C94-3DE7FCFB9230}">
                <p14:media xmlns:p14="http://schemas.microsoft.com/office/powerpoint/2010/main" r:embed="rId3">
                  <p14:trim st="1930"/>
                </p14:media>
              </p:ext>
            </p:extLst>
          </p:nvPr>
        </p:nvPicPr>
        <p:blipFill>
          <a:blip r:embed="rId7"/>
          <a:stretch>
            <a:fillRect/>
          </a:stretch>
        </p:blipFill>
        <p:spPr>
          <a:xfrm>
            <a:off x="15468600" y="8877300"/>
            <a:ext cx="838200" cy="838200"/>
          </a:xfrm>
          <a:prstGeom prst="rect">
            <a:avLst/>
          </a:prstGeom>
        </p:spPr>
      </p:pic>
      <p:sp>
        <p:nvSpPr>
          <p:cNvPr id="4" name="Freeform 4">
            <a:extLst>
              <a:ext uri="{FF2B5EF4-FFF2-40B4-BE49-F238E27FC236}">
                <a16:creationId xmlns:a16="http://schemas.microsoft.com/office/drawing/2014/main" id="{4F1E337E-DB18-12BA-5876-5A1DD9EFE0E6}"/>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8"/>
            <a:stretch>
              <a:fillRect/>
            </a:stretch>
          </a:blipFill>
        </p:spPr>
        <p:txBody>
          <a:bodyPr/>
          <a:lstStyle/>
          <a:p>
            <a:endParaRPr lang="en-GB"/>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565427"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1" y="4117201"/>
            <a:ext cx="48205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5" y="6830897"/>
            <a:ext cx="6047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4"/>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2</a:t>
              </a:r>
              <a:endParaRPr lang="en-GB" sz="8800" dirty="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3</a:t>
              </a:r>
              <a:endParaRPr lang="en-GB" sz="880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896807" y="1687711"/>
            <a:ext cx="5808426" cy="369331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How can you keep moving at break and lunch?</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5"/>
            <a:stretch>
              <a:fillRect/>
            </a:stretch>
          </a:blipFill>
        </p:spPr>
        <p:txBody>
          <a:bodyPr/>
          <a:lstStyle/>
          <a:p>
            <a:endParaRPr lang="en-GB"/>
          </a:p>
        </p:txBody>
      </p:sp>
    </p:spTree>
    <p:custDataLst>
      <p:tags r:id="rId1"/>
    </p:custDataLst>
    <p:extLst>
      <p:ext uri="{BB962C8B-B14F-4D97-AF65-F5344CB8AC3E}">
        <p14:creationId xmlns:p14="http://schemas.microsoft.com/office/powerpoint/2010/main" val="3512719487"/>
      </p:ext>
    </p:extLst>
  </p:cSld>
  <p:clrMapOvr>
    <a:masterClrMapping/>
  </p:clrMapOvr>
  <mc:AlternateContent xmlns:mc="http://schemas.openxmlformats.org/markup-compatibility/2006">
    <mc:Choice xmlns:p14="http://schemas.microsoft.com/office/powerpoint/2010/main" Requires="p14">
      <p:transition p14:dur="0" advTm="22235"/>
    </mc:Choice>
    <mc:Fallback>
      <p:transition advTm="2223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5737883"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5737883"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5737883"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 name="TextBox 6"/>
          <p:cNvSpPr txBox="1"/>
          <p:nvPr/>
        </p:nvSpPr>
        <p:spPr>
          <a:xfrm>
            <a:off x="10636441" y="1608267"/>
            <a:ext cx="4402665" cy="677108"/>
          </a:xfrm>
          <a:prstGeom prst="rect">
            <a:avLst/>
          </a:prstGeom>
        </p:spPr>
        <p:txBody>
          <a:bodyPr wrap="square" lIns="0" tIns="0" rIns="0" bIns="0" rtlCol="0" anchor="t">
            <a:spAutoFit/>
          </a:bodyPr>
          <a:lstStyle/>
          <a:p>
            <a:pPr algn="ctr"/>
            <a:r>
              <a:rPr lang="en-US" sz="4400" dirty="0">
                <a:solidFill>
                  <a:srgbClr val="000000"/>
                </a:solidFill>
                <a:latin typeface="Omnes Regular"/>
              </a:rPr>
              <a:t>Play with friends</a:t>
            </a:r>
          </a:p>
        </p:txBody>
      </p:sp>
      <p:sp>
        <p:nvSpPr>
          <p:cNvPr id="16" name="TextBox 16"/>
          <p:cNvSpPr txBox="1"/>
          <p:nvPr/>
        </p:nvSpPr>
        <p:spPr>
          <a:xfrm>
            <a:off x="10609548" y="7045320"/>
            <a:ext cx="3921184" cy="855427"/>
          </a:xfrm>
          <a:prstGeom prst="rect">
            <a:avLst/>
          </a:prstGeom>
        </p:spPr>
        <p:txBody>
          <a:bodyPr lIns="0" tIns="0" rIns="0" bIns="0" rtlCol="0" anchor="t">
            <a:spAutoFit/>
          </a:bodyPr>
          <a:lstStyle/>
          <a:p>
            <a:pPr algn="ctr">
              <a:lnSpc>
                <a:spcPts val="7349"/>
              </a:lnSpc>
            </a:pPr>
            <a:r>
              <a:rPr lang="en-US" sz="4400" dirty="0">
                <a:solidFill>
                  <a:srgbClr val="000000"/>
                </a:solidFill>
                <a:latin typeface="Omnes Regular"/>
              </a:rPr>
              <a:t>Read a book</a:t>
            </a:r>
            <a:endParaRPr lang="en-US" sz="5249" dirty="0">
              <a:solidFill>
                <a:srgbClr val="000000"/>
              </a:solidFill>
              <a:latin typeface="Omnes Regular"/>
            </a:endParaRPr>
          </a:p>
        </p:txBody>
      </p:sp>
      <p:sp>
        <p:nvSpPr>
          <p:cNvPr id="17" name="TextBox 17"/>
          <p:cNvSpPr txBox="1"/>
          <p:nvPr/>
        </p:nvSpPr>
        <p:spPr>
          <a:xfrm>
            <a:off x="10636442" y="4305300"/>
            <a:ext cx="3921184" cy="855427"/>
          </a:xfrm>
          <a:prstGeom prst="rect">
            <a:avLst/>
          </a:prstGeom>
        </p:spPr>
        <p:txBody>
          <a:bodyPr lIns="0" tIns="0" rIns="0" bIns="0" rtlCol="0" anchor="t">
            <a:spAutoFit/>
          </a:bodyPr>
          <a:lstStyle/>
          <a:p>
            <a:pPr algn="ctr">
              <a:lnSpc>
                <a:spcPts val="7349"/>
              </a:lnSpc>
            </a:pPr>
            <a:r>
              <a:rPr lang="en-US" sz="4400" dirty="0">
                <a:solidFill>
                  <a:srgbClr val="000000"/>
                </a:solidFill>
                <a:latin typeface="Omnes Regular"/>
              </a:rPr>
              <a:t>Sit and draw</a:t>
            </a: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2</a:t>
              </a:r>
              <a:endParaRPr lang="en-GB" sz="8800" dirty="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3</a:t>
              </a:r>
              <a:endParaRPr lang="en-GB" sz="880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896807" y="1687711"/>
            <a:ext cx="5808426" cy="369331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How can you keep moving at break and lunch?</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5" name="Freeform 5">
            <a:extLst>
              <a:ext uri="{FF2B5EF4-FFF2-40B4-BE49-F238E27FC236}">
                <a16:creationId xmlns:a16="http://schemas.microsoft.com/office/drawing/2014/main" id="{8CF99C20-7D29-AED5-D548-42FF0D6401B2}"/>
              </a:ext>
            </a:extLst>
          </p:cNvPr>
          <p:cNvSpPr/>
          <p:nvPr/>
        </p:nvSpPr>
        <p:spPr>
          <a:xfrm>
            <a:off x="15486057" y="616476"/>
            <a:ext cx="2528929" cy="2142470"/>
          </a:xfrm>
          <a:custGeom>
            <a:avLst/>
            <a:gdLst/>
            <a:ahLst/>
            <a:cxnLst/>
            <a:rect l="l" t="t" r="r" b="b"/>
            <a:pathLst>
              <a:path w="4172298" h="3687268">
                <a:moveTo>
                  <a:pt x="0" y="0"/>
                </a:moveTo>
                <a:lnTo>
                  <a:pt x="4172298" y="0"/>
                </a:lnTo>
                <a:lnTo>
                  <a:pt x="4172298" y="3687268"/>
                </a:lnTo>
                <a:lnTo>
                  <a:pt x="0" y="3687268"/>
                </a:lnTo>
                <a:lnTo>
                  <a:pt x="0" y="0"/>
                </a:lnTo>
                <a:close/>
              </a:path>
            </a:pathLst>
          </a:custGeom>
          <a:blipFill>
            <a:blip r:embed="rId8"/>
            <a:stretch>
              <a:fillRect/>
            </a:stretch>
          </a:blipFill>
        </p:spPr>
        <p:txBody>
          <a:bodyPr/>
          <a:lstStyle/>
          <a:p>
            <a:endParaRPr lang="en-GB" dirty="0"/>
          </a:p>
        </p:txBody>
      </p:sp>
      <p:sp>
        <p:nvSpPr>
          <p:cNvPr id="9" name="Freeform 6">
            <a:extLst>
              <a:ext uri="{FF2B5EF4-FFF2-40B4-BE49-F238E27FC236}">
                <a16:creationId xmlns:a16="http://schemas.microsoft.com/office/drawing/2014/main" id="{899A1890-0190-97B4-77AF-968A8D1F5BAE}"/>
              </a:ext>
            </a:extLst>
          </p:cNvPr>
          <p:cNvSpPr/>
          <p:nvPr/>
        </p:nvSpPr>
        <p:spPr>
          <a:xfrm>
            <a:off x="15867834" y="3946921"/>
            <a:ext cx="1335132" cy="1708865"/>
          </a:xfrm>
          <a:custGeom>
            <a:avLst/>
            <a:gdLst/>
            <a:ahLst/>
            <a:cxnLst/>
            <a:rect l="l" t="t" r="r" b="b"/>
            <a:pathLst>
              <a:path w="2765659" h="3402936">
                <a:moveTo>
                  <a:pt x="0" y="0"/>
                </a:moveTo>
                <a:lnTo>
                  <a:pt x="2765659" y="0"/>
                </a:lnTo>
                <a:lnTo>
                  <a:pt x="2765659" y="3402936"/>
                </a:lnTo>
                <a:lnTo>
                  <a:pt x="0" y="34029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5" name="Freeform 7">
            <a:extLst>
              <a:ext uri="{FF2B5EF4-FFF2-40B4-BE49-F238E27FC236}">
                <a16:creationId xmlns:a16="http://schemas.microsoft.com/office/drawing/2014/main" id="{D7E2899F-AEAD-239D-A4CE-29ACA7FC30B1}"/>
              </a:ext>
            </a:extLst>
          </p:cNvPr>
          <p:cNvSpPr/>
          <p:nvPr/>
        </p:nvSpPr>
        <p:spPr>
          <a:xfrm>
            <a:off x="15867834" y="6427633"/>
            <a:ext cx="1660131" cy="1937971"/>
          </a:xfrm>
          <a:custGeom>
            <a:avLst/>
            <a:gdLst/>
            <a:ahLst/>
            <a:cxnLst/>
            <a:rect l="l" t="t" r="r" b="b"/>
            <a:pathLst>
              <a:path w="2578811" h="3426992">
                <a:moveTo>
                  <a:pt x="0" y="0"/>
                </a:moveTo>
                <a:lnTo>
                  <a:pt x="2578811" y="0"/>
                </a:lnTo>
                <a:lnTo>
                  <a:pt x="2578811" y="3426991"/>
                </a:lnTo>
                <a:lnTo>
                  <a:pt x="0" y="342699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pic>
        <p:nvPicPr>
          <p:cNvPr id="7" name="Recorded Sound">
            <a:hlinkClick r:id="" action="ppaction://media"/>
            <a:extLst>
              <a:ext uri="{FF2B5EF4-FFF2-40B4-BE49-F238E27FC236}">
                <a16:creationId xmlns:a16="http://schemas.microsoft.com/office/drawing/2014/main" id="{B9A49825-A112-7B53-CBCB-13A636608598}"/>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5393918" y="9124074"/>
            <a:ext cx="684282" cy="684282"/>
          </a:xfrm>
          <a:prstGeom prst="rect">
            <a:avLst/>
          </a:prstGeom>
        </p:spPr>
      </p:pic>
    </p:spTree>
    <p:custDataLst>
      <p:tags r:id="rId1"/>
    </p:custDataLst>
    <p:extLst>
      <p:ext uri="{BB962C8B-B14F-4D97-AF65-F5344CB8AC3E}">
        <p14:creationId xmlns:p14="http://schemas.microsoft.com/office/powerpoint/2010/main" val="19324649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2235">
        <p159:morph option="byObject"/>
      </p:transition>
    </mc:Choice>
    <mc:Fallback>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5737883"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 name="TextBox 6"/>
          <p:cNvSpPr txBox="1"/>
          <p:nvPr/>
        </p:nvSpPr>
        <p:spPr>
          <a:xfrm>
            <a:off x="10636442" y="1608267"/>
            <a:ext cx="4222558" cy="677108"/>
          </a:xfrm>
          <a:prstGeom prst="rect">
            <a:avLst/>
          </a:prstGeom>
        </p:spPr>
        <p:txBody>
          <a:bodyPr wrap="square" lIns="0" tIns="0" rIns="0" bIns="0" rtlCol="0" anchor="t">
            <a:spAutoFit/>
          </a:bodyPr>
          <a:lstStyle/>
          <a:p>
            <a:pPr algn="ctr"/>
            <a:r>
              <a:rPr lang="en-US" sz="4400" dirty="0">
                <a:solidFill>
                  <a:srgbClr val="000000"/>
                </a:solidFill>
                <a:latin typeface="Omnes Regular"/>
              </a:rPr>
              <a:t>Play with friends</a:t>
            </a: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896807" y="1687711"/>
            <a:ext cx="5808426" cy="369331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How can you keep moving at break and lunch?</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5" name="Freeform 5">
            <a:extLst>
              <a:ext uri="{FF2B5EF4-FFF2-40B4-BE49-F238E27FC236}">
                <a16:creationId xmlns:a16="http://schemas.microsoft.com/office/drawing/2014/main" id="{8CF99C20-7D29-AED5-D548-42FF0D6401B2}"/>
              </a:ext>
            </a:extLst>
          </p:cNvPr>
          <p:cNvSpPr/>
          <p:nvPr/>
        </p:nvSpPr>
        <p:spPr>
          <a:xfrm>
            <a:off x="15486057" y="616476"/>
            <a:ext cx="2528929" cy="2142470"/>
          </a:xfrm>
          <a:custGeom>
            <a:avLst/>
            <a:gdLst/>
            <a:ahLst/>
            <a:cxnLst/>
            <a:rect l="l" t="t" r="r" b="b"/>
            <a:pathLst>
              <a:path w="4172298" h="3687268">
                <a:moveTo>
                  <a:pt x="0" y="0"/>
                </a:moveTo>
                <a:lnTo>
                  <a:pt x="4172298" y="0"/>
                </a:lnTo>
                <a:lnTo>
                  <a:pt x="4172298" y="3687268"/>
                </a:lnTo>
                <a:lnTo>
                  <a:pt x="0" y="3687268"/>
                </a:lnTo>
                <a:lnTo>
                  <a:pt x="0" y="0"/>
                </a:lnTo>
                <a:close/>
              </a:path>
            </a:pathLst>
          </a:custGeom>
          <a:blipFill>
            <a:blip r:embed="rId8"/>
            <a:stretch>
              <a:fillRect/>
            </a:stretch>
          </a:blipFill>
        </p:spPr>
        <p:txBody>
          <a:bodyPr/>
          <a:lstStyle/>
          <a:p>
            <a:endParaRPr lang="en-GB" dirty="0"/>
          </a:p>
        </p:txBody>
      </p:sp>
      <p:pic>
        <p:nvPicPr>
          <p:cNvPr id="9" name="Recorded Sound">
            <a:hlinkClick r:id="" action="ppaction://media"/>
            <a:extLst>
              <a:ext uri="{FF2B5EF4-FFF2-40B4-BE49-F238E27FC236}">
                <a16:creationId xmlns:a16="http://schemas.microsoft.com/office/drawing/2014/main" id="{30C8A540-EF48-C53F-0E87-5987B5D39ED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5486057" y="8724900"/>
            <a:ext cx="687113" cy="687113"/>
          </a:xfrm>
          <a:prstGeom prst="rect">
            <a:avLst/>
          </a:prstGeom>
        </p:spPr>
      </p:pic>
    </p:spTree>
    <p:custDataLst>
      <p:tags r:id="rId1"/>
    </p:custDataLst>
    <p:extLst>
      <p:ext uri="{BB962C8B-B14F-4D97-AF65-F5344CB8AC3E}">
        <p14:creationId xmlns:p14="http://schemas.microsoft.com/office/powerpoint/2010/main" val="36954668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2235">
        <p159:morph option="byObject"/>
      </p:transition>
    </mc:Choice>
    <mc:Fallback>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6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a:p>
        </p:txBody>
      </p:sp>
      <p:sp>
        <p:nvSpPr>
          <p:cNvPr id="4" name="Freeform 4"/>
          <p:cNvSpPr/>
          <p:nvPr/>
        </p:nvSpPr>
        <p:spPr>
          <a:xfrm>
            <a:off x="3445357" y="2057400"/>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6"/>
            <a:stretch>
              <a:fillRect/>
            </a:stretch>
          </a:blipFill>
        </p:spPr>
        <p:txBody>
          <a:bodyPr/>
          <a:lstStyle/>
          <a:p>
            <a:endParaRPr lang="en-GB"/>
          </a:p>
        </p:txBody>
      </p:sp>
      <p:sp>
        <p:nvSpPr>
          <p:cNvPr id="5" name="Freeform 5"/>
          <p:cNvSpPr/>
          <p:nvPr/>
        </p:nvSpPr>
        <p:spPr>
          <a:xfrm>
            <a:off x="13031250" y="8629181"/>
            <a:ext cx="632677" cy="632677"/>
          </a:xfrm>
          <a:custGeom>
            <a:avLst/>
            <a:gdLst/>
            <a:ahLst/>
            <a:cxnLst/>
            <a:rect l="l" t="t" r="r" b="b"/>
            <a:pathLst>
              <a:path w="632677" h="632677">
                <a:moveTo>
                  <a:pt x="0" y="0"/>
                </a:moveTo>
                <a:lnTo>
                  <a:pt x="632677" y="0"/>
                </a:lnTo>
                <a:lnTo>
                  <a:pt x="632677" y="632677"/>
                </a:lnTo>
                <a:lnTo>
                  <a:pt x="0" y="6326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6515687" y="9460845"/>
            <a:ext cx="928483" cy="348181"/>
          </a:xfrm>
          <a:custGeom>
            <a:avLst/>
            <a:gdLst/>
            <a:ahLst/>
            <a:cxnLst/>
            <a:rect l="l" t="t" r="r" b="b"/>
            <a:pathLst>
              <a:path w="928483" h="348181">
                <a:moveTo>
                  <a:pt x="0" y="0"/>
                </a:moveTo>
                <a:lnTo>
                  <a:pt x="928483" y="0"/>
                </a:lnTo>
                <a:lnTo>
                  <a:pt x="928483" y="348181"/>
                </a:lnTo>
                <a:lnTo>
                  <a:pt x="0" y="3481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8491942" y="9460845"/>
            <a:ext cx="928483" cy="348181"/>
          </a:xfrm>
          <a:custGeom>
            <a:avLst/>
            <a:gdLst/>
            <a:ahLst/>
            <a:cxnLst/>
            <a:rect l="l" t="t" r="r" b="b"/>
            <a:pathLst>
              <a:path w="928483" h="348181">
                <a:moveTo>
                  <a:pt x="0" y="0"/>
                </a:moveTo>
                <a:lnTo>
                  <a:pt x="928484" y="0"/>
                </a:lnTo>
                <a:lnTo>
                  <a:pt x="928484" y="348181"/>
                </a:lnTo>
                <a:lnTo>
                  <a:pt x="0" y="3481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p:cNvSpPr/>
          <p:nvPr/>
        </p:nvSpPr>
        <p:spPr>
          <a:xfrm>
            <a:off x="7768020" y="9411686"/>
            <a:ext cx="446500" cy="446500"/>
          </a:xfrm>
          <a:custGeom>
            <a:avLst/>
            <a:gdLst/>
            <a:ahLst/>
            <a:cxnLst/>
            <a:rect l="l" t="t" r="r" b="b"/>
            <a:pathLst>
              <a:path w="446500" h="446500">
                <a:moveTo>
                  <a:pt x="0" y="0"/>
                </a:moveTo>
                <a:lnTo>
                  <a:pt x="446500" y="0"/>
                </a:lnTo>
                <a:lnTo>
                  <a:pt x="446500" y="446500"/>
                </a:lnTo>
                <a:lnTo>
                  <a:pt x="0" y="446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9" name="Group 9"/>
          <p:cNvGrpSpPr/>
          <p:nvPr/>
        </p:nvGrpSpPr>
        <p:grpSpPr>
          <a:xfrm>
            <a:off x="3740607" y="2336806"/>
            <a:ext cx="10899344" cy="7521380"/>
            <a:chOff x="0" y="0"/>
            <a:chExt cx="2870609" cy="1980940"/>
          </a:xfrm>
        </p:grpSpPr>
        <p:sp>
          <p:nvSpPr>
            <p:cNvPr id="10" name="Freeform 10"/>
            <p:cNvSpPr/>
            <p:nvPr/>
          </p:nvSpPr>
          <p:spPr>
            <a:xfrm>
              <a:off x="0" y="0"/>
              <a:ext cx="2870609" cy="1980940"/>
            </a:xfrm>
            <a:custGeom>
              <a:avLst/>
              <a:gdLst/>
              <a:ahLst/>
              <a:cxnLst/>
              <a:rect l="l" t="t" r="r" b="b"/>
              <a:pathLst>
                <a:path w="2870609" h="1980940">
                  <a:moveTo>
                    <a:pt x="0" y="0"/>
                  </a:moveTo>
                  <a:lnTo>
                    <a:pt x="2870609" y="0"/>
                  </a:lnTo>
                  <a:lnTo>
                    <a:pt x="2870609" y="1980940"/>
                  </a:lnTo>
                  <a:lnTo>
                    <a:pt x="0" y="1980940"/>
                  </a:lnTo>
                  <a:close/>
                </a:path>
              </a:pathLst>
            </a:custGeom>
            <a:solidFill>
              <a:srgbClr val="4CA538"/>
            </a:solidFill>
          </p:spPr>
          <p:txBody>
            <a:bodyPr/>
            <a:lstStyle/>
            <a:p>
              <a:endParaRPr lang="en-GB"/>
            </a:p>
          </p:txBody>
        </p:sp>
        <p:sp>
          <p:nvSpPr>
            <p:cNvPr id="11" name="TextBox 11"/>
            <p:cNvSpPr txBox="1"/>
            <p:nvPr/>
          </p:nvSpPr>
          <p:spPr>
            <a:xfrm>
              <a:off x="0" y="-57150"/>
              <a:ext cx="2870609" cy="203809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636936" y="2456320"/>
            <a:ext cx="10526048" cy="6283771"/>
          </a:xfrm>
          <a:prstGeom prst="rect">
            <a:avLst/>
          </a:prstGeom>
        </p:spPr>
        <p:txBody>
          <a:bodyPr lIns="0" tIns="0" rIns="0" bIns="0" rtlCol="0" anchor="t">
            <a:spAutoFit/>
          </a:bodyPr>
          <a:lstStyle/>
          <a:p>
            <a:pPr algn="ctr">
              <a:lnSpc>
                <a:spcPts val="6585"/>
              </a:lnSpc>
            </a:pPr>
            <a:r>
              <a:rPr lang="en-US" sz="4704" dirty="0">
                <a:solidFill>
                  <a:srgbClr val="FFFFFF"/>
                </a:solidFill>
                <a:latin typeface="Chromium One"/>
                <a:ea typeface="Chromium One"/>
                <a:cs typeface="Chromium One"/>
                <a:sym typeface="Chromium One"/>
              </a:rPr>
              <a:t>10 Ways to Move More Sit Less</a:t>
            </a:r>
          </a:p>
          <a:p>
            <a:pPr marL="713799" lvl="1" indent="-356900" algn="l">
              <a:lnSpc>
                <a:spcPts val="4628"/>
              </a:lnSpc>
              <a:buAutoNum type="arabicPeriod"/>
            </a:pPr>
            <a:r>
              <a:rPr lang="en-US" sz="33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 ____ ____ ____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 __ ____ _ 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 _ ____ ____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 ____ _ ____</a:t>
            </a:r>
          </a:p>
        </p:txBody>
      </p:sp>
      <p:sp>
        <p:nvSpPr>
          <p:cNvPr id="13" name="Freeform 13"/>
          <p:cNvSpPr/>
          <p:nvPr/>
        </p:nvSpPr>
        <p:spPr>
          <a:xfrm>
            <a:off x="8845707" y="9121026"/>
            <a:ext cx="737159" cy="737159"/>
          </a:xfrm>
          <a:custGeom>
            <a:avLst/>
            <a:gdLst/>
            <a:ahLst/>
            <a:cxnLst/>
            <a:rect l="l" t="t" r="r" b="b"/>
            <a:pathLst>
              <a:path w="737159" h="737159">
                <a:moveTo>
                  <a:pt x="0" y="0"/>
                </a:moveTo>
                <a:lnTo>
                  <a:pt x="737159" y="0"/>
                </a:lnTo>
                <a:lnTo>
                  <a:pt x="737159" y="737160"/>
                </a:lnTo>
                <a:lnTo>
                  <a:pt x="0" y="7371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 name="Freeform 14"/>
          <p:cNvSpPr/>
          <p:nvPr/>
        </p:nvSpPr>
        <p:spPr>
          <a:xfrm>
            <a:off x="13823794" y="5375022"/>
            <a:ext cx="756463" cy="756463"/>
          </a:xfrm>
          <a:custGeom>
            <a:avLst/>
            <a:gdLst/>
            <a:ahLst/>
            <a:cxnLst/>
            <a:rect l="l" t="t" r="r" b="b"/>
            <a:pathLst>
              <a:path w="756463" h="756463">
                <a:moveTo>
                  <a:pt x="0" y="0"/>
                </a:moveTo>
                <a:lnTo>
                  <a:pt x="756463" y="0"/>
                </a:lnTo>
                <a:lnTo>
                  <a:pt x="756463" y="756464"/>
                </a:lnTo>
                <a:lnTo>
                  <a:pt x="0" y="75646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5" name="Freeform 15"/>
          <p:cNvSpPr/>
          <p:nvPr/>
        </p:nvSpPr>
        <p:spPr>
          <a:xfrm>
            <a:off x="13780220" y="4343463"/>
            <a:ext cx="800037" cy="800037"/>
          </a:xfrm>
          <a:custGeom>
            <a:avLst/>
            <a:gdLst/>
            <a:ahLst/>
            <a:cxnLst/>
            <a:rect l="l" t="t" r="r" b="b"/>
            <a:pathLst>
              <a:path w="800037" h="800037">
                <a:moveTo>
                  <a:pt x="0" y="0"/>
                </a:moveTo>
                <a:lnTo>
                  <a:pt x="800037" y="0"/>
                </a:lnTo>
                <a:lnTo>
                  <a:pt x="800037" y="800037"/>
                </a:lnTo>
                <a:lnTo>
                  <a:pt x="0" y="80003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6" name="Freeform 16"/>
          <p:cNvSpPr/>
          <p:nvPr/>
        </p:nvSpPr>
        <p:spPr>
          <a:xfrm>
            <a:off x="13835534" y="6283886"/>
            <a:ext cx="689409" cy="767075"/>
          </a:xfrm>
          <a:custGeom>
            <a:avLst/>
            <a:gdLst/>
            <a:ahLst/>
            <a:cxnLst/>
            <a:rect l="l" t="t" r="r" b="b"/>
            <a:pathLst>
              <a:path w="689409" h="767075">
                <a:moveTo>
                  <a:pt x="0" y="0"/>
                </a:moveTo>
                <a:lnTo>
                  <a:pt x="689409" y="0"/>
                </a:lnTo>
                <a:lnTo>
                  <a:pt x="689409" y="767075"/>
                </a:lnTo>
                <a:lnTo>
                  <a:pt x="0" y="76707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7" name="TextBox 17"/>
          <p:cNvSpPr txBox="1"/>
          <p:nvPr/>
        </p:nvSpPr>
        <p:spPr>
          <a:xfrm>
            <a:off x="186285" y="1250302"/>
            <a:ext cx="17915431" cy="717550"/>
          </a:xfrm>
          <a:prstGeom prst="rect">
            <a:avLst/>
          </a:prstGeom>
        </p:spPr>
        <p:txBody>
          <a:bodyPr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WELL DONE! You have unlocked number 3! </a:t>
            </a:r>
          </a:p>
        </p:txBody>
      </p:sp>
      <p:sp>
        <p:nvSpPr>
          <p:cNvPr id="18" name="TextBox 18"/>
          <p:cNvSpPr txBox="1"/>
          <p:nvPr/>
        </p:nvSpPr>
        <p:spPr>
          <a:xfrm>
            <a:off x="4361783" y="3272180"/>
            <a:ext cx="2774513" cy="561975"/>
          </a:xfrm>
          <a:prstGeom prst="rect">
            <a:avLst/>
          </a:prstGeom>
        </p:spPr>
        <p:txBody>
          <a:bodyPr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Morning Stretch</a:t>
            </a:r>
          </a:p>
        </p:txBody>
      </p:sp>
      <p:sp>
        <p:nvSpPr>
          <p:cNvPr id="19" name="TextBox 18">
            <a:extLst>
              <a:ext uri="{FF2B5EF4-FFF2-40B4-BE49-F238E27FC236}">
                <a16:creationId xmlns:a16="http://schemas.microsoft.com/office/drawing/2014/main" id="{07E73DB4-7D4E-B2BE-6138-68A48C5F14D0}"/>
              </a:ext>
            </a:extLst>
          </p:cNvPr>
          <p:cNvSpPr txBox="1"/>
          <p:nvPr/>
        </p:nvSpPr>
        <p:spPr>
          <a:xfrm>
            <a:off x="4021108" y="3882210"/>
            <a:ext cx="5561758"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Walk, cycle or scoot to school</a:t>
            </a:r>
          </a:p>
        </p:txBody>
      </p:sp>
      <p:sp>
        <p:nvSpPr>
          <p:cNvPr id="20" name="TextBox 19">
            <a:extLst>
              <a:ext uri="{FF2B5EF4-FFF2-40B4-BE49-F238E27FC236}">
                <a16:creationId xmlns:a16="http://schemas.microsoft.com/office/drawing/2014/main" id="{D9FF73F5-26AC-990B-D40B-D3B34FD2017F}"/>
              </a:ext>
            </a:extLst>
          </p:cNvPr>
          <p:cNvSpPr txBox="1"/>
          <p:nvPr/>
        </p:nvSpPr>
        <p:spPr>
          <a:xfrm>
            <a:off x="3606108" y="4420819"/>
            <a:ext cx="8775180"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Play games with friends at break and lunch </a:t>
            </a:r>
          </a:p>
        </p:txBody>
      </p:sp>
      <p:sp>
        <p:nvSpPr>
          <p:cNvPr id="21" name="Freeform 4">
            <a:extLst>
              <a:ext uri="{FF2B5EF4-FFF2-40B4-BE49-F238E27FC236}">
                <a16:creationId xmlns:a16="http://schemas.microsoft.com/office/drawing/2014/main" id="{22BD9386-4DCE-7C1F-9632-9D1A5BE5EF38}"/>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21"/>
            <a:stretch>
              <a:fillRect/>
            </a:stretch>
          </a:blipFill>
        </p:spPr>
        <p:txBody>
          <a:bodyPr/>
          <a:lstStyle/>
          <a:p>
            <a:endParaRPr lang="en-GB"/>
          </a:p>
        </p:txBody>
      </p:sp>
      <p:pic>
        <p:nvPicPr>
          <p:cNvPr id="3" name="Recorded Sound">
            <a:hlinkClick r:id="" action="ppaction://media"/>
            <a:extLst>
              <a:ext uri="{FF2B5EF4-FFF2-40B4-BE49-F238E27FC236}">
                <a16:creationId xmlns:a16="http://schemas.microsoft.com/office/drawing/2014/main" id="{3780ED2B-B261-4B67-D960-6A6D56A733C2}"/>
              </a:ext>
            </a:extLst>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15739341" y="8915493"/>
            <a:ext cx="717549" cy="71754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ppt_w</p:attrName>
                                        </p:attrNameLst>
                                      </p:cBhvr>
                                      <p:tavLst>
                                        <p:tav tm="0" fmla="#ppt_w*sin(2.5*pi*$)">
                                          <p:val>
                                            <p:fltVal val="0"/>
                                          </p:val>
                                        </p:tav>
                                        <p:tav tm="100000">
                                          <p:val>
                                            <p:fltVal val="1"/>
                                          </p:val>
                                        </p:tav>
                                      </p:tavLst>
                                    </p:anim>
                                    <p:anim calcmode="lin" valueType="num">
                                      <p:cBhvr>
                                        <p:cTn id="9" dur="2000" fill="hold"/>
                                        <p:tgtEl>
                                          <p:spTgt spid="20"/>
                                        </p:tgtEl>
                                        <p:attrNameLst>
                                          <p:attrName>ppt_h</p:attrName>
                                        </p:attrNameLst>
                                      </p:cBhvr>
                                      <p:tavLst>
                                        <p:tav tm="0">
                                          <p:val>
                                            <p:strVal val="#ppt_h"/>
                                          </p:val>
                                        </p:tav>
                                        <p:tav tm="100000">
                                          <p:val>
                                            <p:strVal val="#ppt_h"/>
                                          </p:val>
                                        </p:tav>
                                      </p:tavLst>
                                    </p:anim>
                                  </p:childTnLst>
                                </p:cTn>
                              </p:par>
                            </p:childTnLst>
                          </p:cTn>
                        </p:par>
                        <p:par>
                          <p:cTn id="10" fill="hold">
                            <p:stCondLst>
                              <p:cond delay="2500"/>
                            </p:stCondLst>
                            <p:childTnLst>
                              <p:par>
                                <p:cTn id="11" presetID="1" presetClass="mediacall" presetSubtype="0" fill="hold" nodeType="afterEffect">
                                  <p:stCondLst>
                                    <p:cond delay="0"/>
                                  </p:stCondLst>
                                  <p:childTnLst>
                                    <p:cmd type="call" cmd="playFrom(0.0)">
                                      <p:cBhvr>
                                        <p:cTn id="12" dur="123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B3858281-279E-1C1E-A278-E6D4662E011E}"/>
              </a:ext>
            </a:extLst>
          </p:cNvPr>
          <p:cNvSpPr/>
          <p:nvPr/>
        </p:nvSpPr>
        <p:spPr>
          <a:xfrm>
            <a:off x="14130858" y="2148796"/>
            <a:ext cx="4409647" cy="4109992"/>
          </a:xfrm>
          <a:custGeom>
            <a:avLst/>
            <a:gdLst/>
            <a:ahLst/>
            <a:cxnLst/>
            <a:rect l="l" t="t" r="r" b="b"/>
            <a:pathLst>
              <a:path w="4282152" h="3744786">
                <a:moveTo>
                  <a:pt x="0" y="0"/>
                </a:moveTo>
                <a:lnTo>
                  <a:pt x="4282152" y="0"/>
                </a:lnTo>
                <a:lnTo>
                  <a:pt x="4282152" y="3744786"/>
                </a:lnTo>
                <a:lnTo>
                  <a:pt x="0" y="3744786"/>
                </a:lnTo>
                <a:lnTo>
                  <a:pt x="0" y="0"/>
                </a:lnTo>
                <a:close/>
              </a:path>
            </a:pathLst>
          </a:custGeom>
          <a:blipFill>
            <a:blip r:embed="rId4"/>
            <a:stretch>
              <a:fillRect l="-10484" t="-26237" r="-14809"/>
            </a:stretch>
          </a:blipFill>
        </p:spPr>
        <p:txBody>
          <a:bodyPr/>
          <a:lstStyle/>
          <a:p>
            <a:endParaRPr lang="en-GB" dirty="0"/>
          </a:p>
        </p:txBody>
      </p:sp>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a:p>
        </p:txBody>
      </p:sp>
      <p:sp>
        <p:nvSpPr>
          <p:cNvPr id="9" name="TextBox 9"/>
          <p:cNvSpPr txBox="1"/>
          <p:nvPr/>
        </p:nvSpPr>
        <p:spPr>
          <a:xfrm>
            <a:off x="5411257" y="7583016"/>
            <a:ext cx="8336020" cy="717550"/>
          </a:xfrm>
          <a:prstGeom prst="rect">
            <a:avLst/>
          </a:prstGeom>
        </p:spPr>
        <p:txBody>
          <a:bodyPr wrap="square"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 You have </a:t>
            </a:r>
            <a:r>
              <a:rPr lang="en-US" sz="3999">
                <a:solidFill>
                  <a:srgbClr val="000000"/>
                </a:solidFill>
                <a:latin typeface="Omnes Semibold"/>
                <a:ea typeface="Omnes Semibold"/>
                <a:cs typeface="Omnes Semibold"/>
                <a:sym typeface="Omnes Semibold"/>
              </a:rPr>
              <a:t>gained 3 </a:t>
            </a:r>
            <a:r>
              <a:rPr lang="en-US" sz="3999" dirty="0">
                <a:solidFill>
                  <a:srgbClr val="000000"/>
                </a:solidFill>
                <a:latin typeface="Omnes Semibold"/>
                <a:ea typeface="Omnes Semibold"/>
                <a:cs typeface="Omnes Semibold"/>
                <a:sym typeface="Omnes Semibold"/>
              </a:rPr>
              <a:t>healthy hearts!</a:t>
            </a:r>
          </a:p>
        </p:txBody>
      </p:sp>
      <p:pic>
        <p:nvPicPr>
          <p:cNvPr id="12" name="Picture 11" descr="A cartoon of a tiger running&#10;&#10;Description automatically generated">
            <a:extLst>
              <a:ext uri="{FF2B5EF4-FFF2-40B4-BE49-F238E27FC236}">
                <a16:creationId xmlns:a16="http://schemas.microsoft.com/office/drawing/2014/main" id="{8D8AE091-918D-6499-D833-33BB7F62D7C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8050" b="77800" l="10000" r="90000">
                        <a14:foregroundMark x1="42750" y1="18050" x2="42750" y2="18050"/>
                        <a14:foregroundMark x1="61400" y1="77800" x2="61400" y2="77800"/>
                      </a14:backgroundRemoval>
                    </a14:imgEffect>
                  </a14:imgLayer>
                </a14:imgProps>
              </a:ext>
              <a:ext uri="{28A0092B-C50C-407E-A947-70E740481C1C}">
                <a14:useLocalDpi xmlns:a14="http://schemas.microsoft.com/office/drawing/2010/main" val="0"/>
              </a:ext>
            </a:extLst>
          </a:blip>
          <a:srcRect l="13376" t="13399" r="22144" b="19429"/>
          <a:stretch/>
        </p:blipFill>
        <p:spPr>
          <a:xfrm>
            <a:off x="2245528" y="5088329"/>
            <a:ext cx="3507794" cy="3654260"/>
          </a:xfrm>
          <a:prstGeom prst="rect">
            <a:avLst/>
          </a:prstGeom>
        </p:spPr>
      </p:pic>
      <p:sp>
        <p:nvSpPr>
          <p:cNvPr id="14" name="Freeform 7">
            <a:extLst>
              <a:ext uri="{FF2B5EF4-FFF2-40B4-BE49-F238E27FC236}">
                <a16:creationId xmlns:a16="http://schemas.microsoft.com/office/drawing/2014/main" id="{5539ACFB-59FC-95E2-B82E-76DD8C1D6243}"/>
              </a:ext>
            </a:extLst>
          </p:cNvPr>
          <p:cNvSpPr/>
          <p:nvPr/>
        </p:nvSpPr>
        <p:spPr>
          <a:xfrm rot="2237437">
            <a:off x="4876110" y="3462568"/>
            <a:ext cx="3007541" cy="3041591"/>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5" name="TextBox 10">
            <a:extLst>
              <a:ext uri="{FF2B5EF4-FFF2-40B4-BE49-F238E27FC236}">
                <a16:creationId xmlns:a16="http://schemas.microsoft.com/office/drawing/2014/main" id="{05FE2679-02D9-CE79-5521-5741548C3D1D}"/>
              </a:ext>
            </a:extLst>
          </p:cNvPr>
          <p:cNvSpPr txBox="1"/>
          <p:nvPr/>
        </p:nvSpPr>
        <p:spPr>
          <a:xfrm rot="2349844">
            <a:off x="4593932" y="4395201"/>
            <a:ext cx="4012814" cy="538609"/>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 Uh oh”</a:t>
            </a:r>
          </a:p>
        </p:txBody>
      </p:sp>
      <p:pic>
        <p:nvPicPr>
          <p:cNvPr id="13" name="Picture 12">
            <a:extLst>
              <a:ext uri="{FF2B5EF4-FFF2-40B4-BE49-F238E27FC236}">
                <a16:creationId xmlns:a16="http://schemas.microsoft.com/office/drawing/2014/main" id="{6A567504-F656-0D06-5F92-FFA8878D45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39464" y="8749902"/>
            <a:ext cx="13589163" cy="1117998"/>
          </a:xfrm>
          <a:prstGeom prst="rect">
            <a:avLst/>
          </a:prstGeom>
        </p:spPr>
      </p:pic>
      <p:pic>
        <p:nvPicPr>
          <p:cNvPr id="17" name="Picture 16" descr="Cartoon blue elephant with pink ears and pink ears&#10;&#10;Description automatically generated">
            <a:extLst>
              <a:ext uri="{FF2B5EF4-FFF2-40B4-BE49-F238E27FC236}">
                <a16:creationId xmlns:a16="http://schemas.microsoft.com/office/drawing/2014/main" id="{B71F8985-04A1-A03B-0C21-8261D3BFD46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57500" y1="66050" x2="57500" y2="66050"/>
                        <a14:foregroundMark x1="65150" y1="72600" x2="65150" y2="72600"/>
                        <a14:foregroundMark x1="39300" y1="85350" x2="39300" y2="85350"/>
                        <a14:foregroundMark x1="44400" y1="83500" x2="44400" y2="83500"/>
                        <a14:foregroundMark x1="40400" y1="85000" x2="40400" y2="85000"/>
                        <a14:foregroundMark x1="37850" y1="85350" x2="37850" y2="85350"/>
                        <a14:foregroundMark x1="37500" y1="84250" x2="37500" y2="84250"/>
                        <a14:foregroundMark x1="44400" y1="84250" x2="44400" y2="84250"/>
                        <a14:foregroundMark x1="71750" y1="79500" x2="71750" y2="79500"/>
                        <a14:foregroundMark x1="69200" y1="80600" x2="69200" y2="80600"/>
                        <a14:backgroundMark x1="26900" y1="82800" x2="26900" y2="82800"/>
                        <a14:backgroundMark x1="26900" y1="82800" x2="29800" y2="80250"/>
                        <a14:backgroundMark x1="59700" y1="87900" x2="26400" y2="84300"/>
                        <a14:backgroundMark x1="26400" y1="84300" x2="33100" y2="80950"/>
                        <a14:backgroundMark x1="56050" y1="79500" x2="67200" y2="89650"/>
                        <a14:backgroundMark x1="67200" y1="89650" x2="79650" y2="84050"/>
                        <a14:backgroundMark x1="79650" y1="84050" x2="78300" y2="79900"/>
                      </a14:backgroundRemoval>
                    </a14:imgEffect>
                  </a14:imgLayer>
                </a14:imgProps>
              </a:ext>
              <a:ext uri="{28A0092B-C50C-407E-A947-70E740481C1C}">
                <a14:useLocalDpi xmlns:a14="http://schemas.microsoft.com/office/drawing/2010/main" val="0"/>
              </a:ext>
            </a:extLst>
          </a:blip>
          <a:stretch>
            <a:fillRect/>
          </a:stretch>
        </p:blipFill>
        <p:spPr>
          <a:xfrm>
            <a:off x="-908522" y="4863851"/>
            <a:ext cx="4480975" cy="4480975"/>
          </a:xfrm>
          <a:prstGeom prst="rect">
            <a:avLst/>
          </a:prstGeom>
        </p:spPr>
      </p:pic>
      <p:sp>
        <p:nvSpPr>
          <p:cNvPr id="21" name="Freeform 7">
            <a:extLst>
              <a:ext uri="{FF2B5EF4-FFF2-40B4-BE49-F238E27FC236}">
                <a16:creationId xmlns:a16="http://schemas.microsoft.com/office/drawing/2014/main" id="{9BB09173-97AE-6719-1056-4AAA7EADA53A}"/>
              </a:ext>
            </a:extLst>
          </p:cNvPr>
          <p:cNvSpPr/>
          <p:nvPr/>
        </p:nvSpPr>
        <p:spPr>
          <a:xfrm rot="2237437">
            <a:off x="1049942" y="2212270"/>
            <a:ext cx="4087791" cy="3730414"/>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22" name="TextBox 10">
            <a:extLst>
              <a:ext uri="{FF2B5EF4-FFF2-40B4-BE49-F238E27FC236}">
                <a16:creationId xmlns:a16="http://schemas.microsoft.com/office/drawing/2014/main" id="{1F9BAAAF-12E2-D7A6-DCF6-3FA6359A7D3C}"/>
              </a:ext>
            </a:extLst>
          </p:cNvPr>
          <p:cNvSpPr txBox="1"/>
          <p:nvPr/>
        </p:nvSpPr>
        <p:spPr>
          <a:xfrm rot="2349844">
            <a:off x="1739801" y="2900272"/>
            <a:ext cx="3272228" cy="1615827"/>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“WOW! Timmy that kick was awesome”</a:t>
            </a:r>
          </a:p>
        </p:txBody>
      </p:sp>
      <p:sp>
        <p:nvSpPr>
          <p:cNvPr id="3" name="Freeform 3"/>
          <p:cNvSpPr/>
          <p:nvPr/>
        </p:nvSpPr>
        <p:spPr>
          <a:xfrm>
            <a:off x="13405211" y="1196227"/>
            <a:ext cx="4872835" cy="10764223"/>
          </a:xfrm>
          <a:custGeom>
            <a:avLst/>
            <a:gdLst/>
            <a:ahLst/>
            <a:cxnLst/>
            <a:rect l="l" t="t" r="r" b="b"/>
            <a:pathLst>
              <a:path w="4872835" h="10764223">
                <a:moveTo>
                  <a:pt x="0" y="0"/>
                </a:moveTo>
                <a:lnTo>
                  <a:pt x="4872835" y="0"/>
                </a:lnTo>
                <a:lnTo>
                  <a:pt x="4872835" y="10764223"/>
                </a:lnTo>
                <a:lnTo>
                  <a:pt x="0" y="10764223"/>
                </a:lnTo>
                <a:lnTo>
                  <a:pt x="0" y="0"/>
                </a:lnTo>
                <a:close/>
              </a:path>
            </a:pathLst>
          </a:custGeom>
          <a:blipFill>
            <a:blip r:embed="rId13"/>
            <a:stretch>
              <a:fillRect l="-155020" t="-15809" r="-805"/>
            </a:stretch>
          </a:blipFill>
        </p:spPr>
        <p:txBody>
          <a:bodyPr/>
          <a:lstStyle/>
          <a:p>
            <a:endParaRPr lang="en-GB"/>
          </a:p>
        </p:txBody>
      </p:sp>
      <p:pic>
        <p:nvPicPr>
          <p:cNvPr id="2050" name="Picture 2" descr="Soccer Ball, Cartoon, Soccer - iStock">
            <a:extLst>
              <a:ext uri="{FF2B5EF4-FFF2-40B4-BE49-F238E27FC236}">
                <a16:creationId xmlns:a16="http://schemas.microsoft.com/office/drawing/2014/main" id="{6D31DD2B-07D5-06EB-D434-9B3D653E7DB2}"/>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495" b="91584" l="9639" r="93976">
                        <a14:foregroundMark x1="28112" y1="24257" x2="29317" y2="51980"/>
                        <a14:foregroundMark x1="29317" y1="51980" x2="55422" y2="73267"/>
                        <a14:foregroundMark x1="55422" y1="73267" x2="84337" y2="68317"/>
                        <a14:foregroundMark x1="84337" y1="68317" x2="73896" y2="26733"/>
                        <a14:foregroundMark x1="73896" y1="26733" x2="53414" y2="17822"/>
                        <a14:foregroundMark x1="53414" y1="17822" x2="28916" y2="24257"/>
                        <a14:foregroundMark x1="49398" y1="9901" x2="71486" y2="20792"/>
                        <a14:foregroundMark x1="71486" y1="20792" x2="96386" y2="22772"/>
                        <a14:foregroundMark x1="96386" y1="22772" x2="96787" y2="56931"/>
                        <a14:foregroundMark x1="96787" y1="56931" x2="77510" y2="88119"/>
                        <a14:foregroundMark x1="77510" y1="88119" x2="44980" y2="91584"/>
                        <a14:foregroundMark x1="44980" y1="91584" x2="25703" y2="71782"/>
                        <a14:foregroundMark x1="25703" y1="71782" x2="26104" y2="46535"/>
                        <a14:foregroundMark x1="26104" y1="46535" x2="36948" y2="16832"/>
                        <a14:foregroundMark x1="36948" y1="16832" x2="57831" y2="7921"/>
                        <a14:foregroundMark x1="57831" y1="7921" x2="65060" y2="1485"/>
                        <a14:foregroundMark x1="50602" y1="58416" x2="53012" y2="36139"/>
                        <a14:foregroundMark x1="53012" y1="36139" x2="53012" y2="36139"/>
                        <a14:foregroundMark x1="48193" y1="24257" x2="46586" y2="50990"/>
                        <a14:foregroundMark x1="46586" y1="50990" x2="48996" y2="26733"/>
                        <a14:foregroundMark x1="48996" y1="26733" x2="44578" y2="26238"/>
                        <a14:foregroundMark x1="93976" y1="47030" x2="93976" y2="51485"/>
                        <a14:foregroundMark x1="79116" y1="8416" x2="83936" y2="15842"/>
                        <a14:foregroundMark x1="74297" y1="90594" x2="68675" y2="91584"/>
                      </a14:backgroundRemoval>
                    </a14:imgEffect>
                  </a14:imgLayer>
                </a14:imgProps>
              </a:ext>
              <a:ext uri="{28A0092B-C50C-407E-A947-70E740481C1C}">
                <a14:useLocalDpi xmlns:a14="http://schemas.microsoft.com/office/drawing/2010/main" val="0"/>
              </a:ext>
            </a:extLst>
          </a:blip>
          <a:srcRect/>
          <a:stretch>
            <a:fillRect/>
          </a:stretch>
        </p:blipFill>
        <p:spPr bwMode="auto">
          <a:xfrm>
            <a:off x="16528250" y="4639256"/>
            <a:ext cx="1749796" cy="1419513"/>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a:extLst>
              <a:ext uri="{FF2B5EF4-FFF2-40B4-BE49-F238E27FC236}">
                <a16:creationId xmlns:a16="http://schemas.microsoft.com/office/drawing/2014/main" id="{D3945925-EF2C-DE0F-3ACF-7AE98542FA45}"/>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6"/>
            <a:stretch>
              <a:fillRect/>
            </a:stretch>
          </a:blipFill>
        </p:spPr>
        <p:txBody>
          <a:bodyPr/>
          <a:lstStyle/>
          <a:p>
            <a:endParaRPr lang="en-GB"/>
          </a:p>
        </p:txBody>
      </p:sp>
      <p:sp>
        <p:nvSpPr>
          <p:cNvPr id="7" name="Freeform 7"/>
          <p:cNvSpPr/>
          <p:nvPr/>
        </p:nvSpPr>
        <p:spPr>
          <a:xfrm rot="19362563" flipH="1">
            <a:off x="11320379" y="1595024"/>
            <a:ext cx="3509922" cy="3361292"/>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0" name="TextBox 10"/>
          <p:cNvSpPr txBox="1"/>
          <p:nvPr/>
        </p:nvSpPr>
        <p:spPr>
          <a:xfrm rot="19398846">
            <a:off x="11007268" y="2375250"/>
            <a:ext cx="3428806" cy="1077218"/>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“I’ll get the ball, don’t worry”</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4" name="Freeform 4"/>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TextBox 5"/>
          <p:cNvSpPr txBox="1"/>
          <p:nvPr/>
        </p:nvSpPr>
        <p:spPr>
          <a:xfrm>
            <a:off x="6693874" y="3730680"/>
            <a:ext cx="9993926" cy="1436291"/>
          </a:xfrm>
          <a:prstGeom prst="rect">
            <a:avLst/>
          </a:prstGeom>
        </p:spPr>
        <p:txBody>
          <a:bodyPr wrap="square" lIns="0" tIns="0" rIns="0" bIns="0" rtlCol="0" anchor="t">
            <a:spAutoFit/>
          </a:bodyPr>
          <a:lstStyle/>
          <a:p>
            <a:pPr algn="l">
              <a:lnSpc>
                <a:spcPts val="5603"/>
              </a:lnSpc>
            </a:pPr>
            <a:r>
              <a:rPr lang="en-US" sz="4002" dirty="0">
                <a:solidFill>
                  <a:srgbClr val="000000"/>
                </a:solidFill>
                <a:latin typeface="Omnes Semibold"/>
                <a:ea typeface="Omnes Semibold"/>
                <a:cs typeface="Omnes Semibold"/>
                <a:sym typeface="Omnes Semibold"/>
              </a:rPr>
              <a:t>Playing games with your friends at break and lunch time is so much fun. </a:t>
            </a:r>
          </a:p>
        </p:txBody>
      </p:sp>
      <p:sp>
        <p:nvSpPr>
          <p:cNvPr id="6" name="TextBox 6"/>
          <p:cNvSpPr txBox="1"/>
          <p:nvPr/>
        </p:nvSpPr>
        <p:spPr>
          <a:xfrm>
            <a:off x="4351712" y="1191255"/>
            <a:ext cx="10888288" cy="1795363"/>
          </a:xfrm>
          <a:prstGeom prst="rect">
            <a:avLst/>
          </a:prstGeom>
        </p:spPr>
        <p:txBody>
          <a:bodyPr wrap="square" lIns="0" tIns="0" rIns="0" bIns="0" rtlCol="0" anchor="t">
            <a:spAutoFit/>
          </a:bodyPr>
          <a:lstStyle/>
          <a:p>
            <a:pPr algn="ctr">
              <a:lnSpc>
                <a:spcPts val="13999"/>
              </a:lnSpc>
              <a:spcBef>
                <a:spcPct val="0"/>
              </a:spcBef>
            </a:pPr>
            <a:r>
              <a:rPr lang="en-US" sz="9999" dirty="0">
                <a:solidFill>
                  <a:srgbClr val="E41B13"/>
                </a:solidFill>
                <a:latin typeface="Omnes Bold"/>
                <a:ea typeface="Omnes Bold"/>
                <a:cs typeface="Omnes Bold"/>
                <a:sym typeface="Omnes Bold"/>
              </a:rPr>
              <a:t>Monkey Madness</a:t>
            </a:r>
          </a:p>
        </p:txBody>
      </p:sp>
      <p:sp>
        <p:nvSpPr>
          <p:cNvPr id="8" name="TextBox 8"/>
          <p:cNvSpPr txBox="1"/>
          <p:nvPr/>
        </p:nvSpPr>
        <p:spPr>
          <a:xfrm>
            <a:off x="6693874" y="5489332"/>
            <a:ext cx="9079526" cy="1436291"/>
          </a:xfrm>
          <a:prstGeom prst="rect">
            <a:avLst/>
          </a:prstGeom>
        </p:spPr>
        <p:txBody>
          <a:bodyPr wrap="square" lIns="0" tIns="0" rIns="0" bIns="0" rtlCol="0" anchor="t">
            <a:spAutoFit/>
          </a:bodyPr>
          <a:lstStyle/>
          <a:p>
            <a:pPr algn="l">
              <a:lnSpc>
                <a:spcPts val="5603"/>
              </a:lnSpc>
            </a:pPr>
            <a:r>
              <a:rPr lang="en-US" sz="4002" dirty="0">
                <a:solidFill>
                  <a:srgbClr val="000000"/>
                </a:solidFill>
                <a:latin typeface="Omnes Semibold"/>
                <a:ea typeface="Omnes Semibold"/>
                <a:cs typeface="Omnes Semibold"/>
                <a:sym typeface="Omnes Semibold"/>
              </a:rPr>
              <a:t>Moving more and sitting less keeps us healthy. </a:t>
            </a:r>
          </a:p>
        </p:txBody>
      </p:sp>
      <p:sp>
        <p:nvSpPr>
          <p:cNvPr id="9" name="Rectangle 1">
            <a:extLst>
              <a:ext uri="{FF2B5EF4-FFF2-40B4-BE49-F238E27FC236}">
                <a16:creationId xmlns:a16="http://schemas.microsoft.com/office/drawing/2014/main" id="{70CF2C7C-9081-AC11-D66C-EDBBF52595B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2">
            <a:extLst>
              <a:ext uri="{FF2B5EF4-FFF2-40B4-BE49-F238E27FC236}">
                <a16:creationId xmlns:a16="http://schemas.microsoft.com/office/drawing/2014/main" id="{75AECF00-F1FD-94CA-E04A-F8EA9C250B2B}"/>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3" name="Picture 12" descr="A cartoon monkey from a vine&#10;&#10;Description automatically generated">
            <a:extLst>
              <a:ext uri="{FF2B5EF4-FFF2-40B4-BE49-F238E27FC236}">
                <a16:creationId xmlns:a16="http://schemas.microsoft.com/office/drawing/2014/main" id="{8496B605-7189-1A8B-79BF-4EE2F81DEF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40076" y1="15145" x2="40076" y2="15145"/>
                      </a14:backgroundRemoval>
                    </a14:imgEffect>
                  </a14:imgLayer>
                </a14:imgProps>
              </a:ext>
              <a:ext uri="{28A0092B-C50C-407E-A947-70E740481C1C}">
                <a14:useLocalDpi xmlns:a14="http://schemas.microsoft.com/office/drawing/2010/main" val="0"/>
              </a:ext>
            </a:extLst>
          </a:blip>
          <a:srcRect t="13151" b="25102"/>
          <a:stretch/>
        </p:blipFill>
        <p:spPr>
          <a:xfrm>
            <a:off x="185057" y="2688771"/>
            <a:ext cx="6084274" cy="5314499"/>
          </a:xfrm>
          <a:prstGeom prst="rect">
            <a:avLst/>
          </a:prstGeom>
        </p:spPr>
      </p:pic>
      <p:sp>
        <p:nvSpPr>
          <p:cNvPr id="7" name="Freeform 4">
            <a:extLst>
              <a:ext uri="{FF2B5EF4-FFF2-40B4-BE49-F238E27FC236}">
                <a16:creationId xmlns:a16="http://schemas.microsoft.com/office/drawing/2014/main" id="{5944A3AF-E60A-4F5E-21AB-2604CCCE5136}"/>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1"/>
            <a:stretch>
              <a:fillRect/>
            </a:stretch>
          </a:blipFill>
        </p:spPr>
        <p:txBody>
          <a:bodyPr/>
          <a:lstStyle/>
          <a:p>
            <a:endParaRPr lang="en-GB"/>
          </a:p>
        </p:txBody>
      </p:sp>
      <p:sp>
        <p:nvSpPr>
          <p:cNvPr id="12" name="TextBox 3">
            <a:extLst>
              <a:ext uri="{FF2B5EF4-FFF2-40B4-BE49-F238E27FC236}">
                <a16:creationId xmlns:a16="http://schemas.microsoft.com/office/drawing/2014/main" id="{D411409B-0D23-32F7-063E-C852F90FB2E9}"/>
              </a:ext>
            </a:extLst>
          </p:cNvPr>
          <p:cNvSpPr txBox="1"/>
          <p:nvPr/>
        </p:nvSpPr>
        <p:spPr>
          <a:xfrm>
            <a:off x="6332206" y="7326998"/>
            <a:ext cx="9441194" cy="718145"/>
          </a:xfrm>
          <a:prstGeom prst="rect">
            <a:avLst/>
          </a:prstGeom>
        </p:spPr>
        <p:txBody>
          <a:bodyPr wrap="square" lIns="0" tIns="0" rIns="0" bIns="0" rtlCol="0" anchor="t">
            <a:spAutoFit/>
          </a:bodyPr>
          <a:lstStyle/>
          <a:p>
            <a:pPr algn="ctr">
              <a:lnSpc>
                <a:spcPts val="5599"/>
              </a:lnSpc>
              <a:spcBef>
                <a:spcPct val="0"/>
              </a:spcBef>
            </a:pPr>
            <a:r>
              <a:rPr lang="en-US" sz="3999" dirty="0">
                <a:solidFill>
                  <a:srgbClr val="000000"/>
                </a:solidFill>
                <a:latin typeface="Omnes Semibold"/>
                <a:ea typeface="Omnes Semibold"/>
                <a:cs typeface="Omnes Semibold"/>
                <a:sym typeface="Omnes Semibold"/>
              </a:rPr>
              <a:t>Why not try a </a:t>
            </a:r>
            <a:r>
              <a:rPr lang="en-US" sz="3999" dirty="0">
                <a:solidFill>
                  <a:srgbClr val="000000"/>
                </a:solidFill>
                <a:latin typeface="Omnes Semibold"/>
                <a:ea typeface="Omnes Semibold"/>
                <a:cs typeface="Omnes Semibold"/>
                <a:sym typeface="Omnes Semibold"/>
                <a:hlinkClick r:id="rId12"/>
              </a:rPr>
              <a:t>Monkey Madness Activity</a:t>
            </a:r>
            <a:endParaRPr lang="en-US" sz="3999" dirty="0">
              <a:solidFill>
                <a:srgbClr val="000000"/>
              </a:solidFill>
              <a:latin typeface="Omnes Semibold"/>
              <a:ea typeface="Omnes Semibold"/>
              <a:cs typeface="Omnes Semibold"/>
              <a:sym typeface="Omnes Semibold"/>
            </a:endParaRPr>
          </a:p>
        </p:txBody>
      </p:sp>
      <p:pic>
        <p:nvPicPr>
          <p:cNvPr id="14" name="Recorded Sound">
            <a:hlinkClick r:id="" action="ppaction://media"/>
            <a:extLst>
              <a:ext uri="{FF2B5EF4-FFF2-40B4-BE49-F238E27FC236}">
                <a16:creationId xmlns:a16="http://schemas.microsoft.com/office/drawing/2014/main" id="{407F7CE6-BA30-01A8-3A7C-EED608728F96}"/>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5621000" y="8953500"/>
            <a:ext cx="792163" cy="79216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2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4.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5.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16D17894D4FD438A484879138A7711" ma:contentTypeVersion="14" ma:contentTypeDescription="Create a new document." ma:contentTypeScope="" ma:versionID="d83aa5c7106a498c5fee09602b8db722">
  <xsd:schema xmlns:xsd="http://www.w3.org/2001/XMLSchema" xmlns:xs="http://www.w3.org/2001/XMLSchema" xmlns:p="http://schemas.microsoft.com/office/2006/metadata/properties" xmlns:ns2="c8c3aaa0-0762-42cb-a2a7-6988fc82b466" xmlns:ns3="8eb830d9-311e-48e7-bd78-c201a7dce4d8" targetNamespace="http://schemas.microsoft.com/office/2006/metadata/properties" ma:root="true" ma:fieldsID="9bbec9ffc056ae744a8f6ac42a51e290" ns2:_="" ns3:_="">
    <xsd:import namespace="c8c3aaa0-0762-42cb-a2a7-6988fc82b466"/>
    <xsd:import namespace="8eb830d9-311e-48e7-bd78-c201a7dce4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3aaa0-0762-42cb-a2a7-6988fc82b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bf2425-0a1a-4cc2-9193-36f33296c72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b830d9-311e-48e7-bd78-c201a7dce4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92ce327-3cba-4314-9f86-4805dca7b15f}" ma:internalName="TaxCatchAll" ma:showField="CatchAllData" ma:web="8eb830d9-311e-48e7-bd78-c201a7dce4d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8c3aaa0-0762-42cb-a2a7-6988fc82b466">
      <Terms xmlns="http://schemas.microsoft.com/office/infopath/2007/PartnerControls"/>
    </lcf76f155ced4ddcb4097134ff3c332f>
    <TaxCatchAll xmlns="8eb830d9-311e-48e7-bd78-c201a7dce4d8" xsi:nil="true"/>
  </documentManagement>
</p:properties>
</file>

<file path=customXml/itemProps1.xml><?xml version="1.0" encoding="utf-8"?>
<ds:datastoreItem xmlns:ds="http://schemas.openxmlformats.org/officeDocument/2006/customXml" ds:itemID="{4D22424B-8046-4917-BFB2-B521D75D32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c3aaa0-0762-42cb-a2a7-6988fc82b466"/>
    <ds:schemaRef ds:uri="8eb830d9-311e-48e7-bd78-c201a7dce4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4F0B48-C55F-4AF6-9A83-07A983F64C9E}">
  <ds:schemaRefs>
    <ds:schemaRef ds:uri="http://schemas.microsoft.com/sharepoint/v3/contenttype/forms"/>
  </ds:schemaRefs>
</ds:datastoreItem>
</file>

<file path=customXml/itemProps3.xml><?xml version="1.0" encoding="utf-8"?>
<ds:datastoreItem xmlns:ds="http://schemas.openxmlformats.org/officeDocument/2006/customXml" ds:itemID="{4A979502-E7EE-405B-A247-541BD6655A06}">
  <ds:schemaRefs>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c8c3aaa0-0762-42cb-a2a7-6988fc82b466"/>
    <ds:schemaRef ds:uri="http://purl.org/dc/elements/1.1/"/>
    <ds:schemaRef ds:uri="http://purl.org/dc/terms/"/>
    <ds:schemaRef ds:uri="http://schemas.microsoft.com/office/infopath/2007/PartnerControls"/>
    <ds:schemaRef ds:uri="8eb830d9-311e-48e7-bd78-c201a7dce4d8"/>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262</TotalTime>
  <Words>529</Words>
  <Application>Microsoft Office PowerPoint</Application>
  <PresentationFormat>Custom</PresentationFormat>
  <Paragraphs>49</Paragraphs>
  <Slides>8</Slides>
  <Notes>6</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Omnes Bold</vt:lpstr>
      <vt:lpstr>Arial Black</vt:lpstr>
      <vt:lpstr>Omnes Semibold</vt:lpstr>
      <vt:lpstr>Omnes Regular</vt:lpstr>
      <vt:lpstr>Calibri</vt:lpstr>
      <vt:lpstr>Arial</vt:lpstr>
      <vt:lpstr>Chromium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2</dc:title>
  <dc:creator>Rakia Alouane</dc:creator>
  <cp:lastModifiedBy>Rakia Alouane</cp:lastModifiedBy>
  <cp:revision>2</cp:revision>
  <dcterms:created xsi:type="dcterms:W3CDTF">2006-08-16T00:00:00Z</dcterms:created>
  <dcterms:modified xsi:type="dcterms:W3CDTF">2024-09-26T11:09:17Z</dcterms:modified>
  <dc:identifier>DAGQ7b9fojg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0x010100B816D17894D4FD438A484879138A7711</vt:lpwstr>
  </property>
  <property fmtid="{D5CDD505-2E9C-101B-9397-08002B2CF9AE}" pid="3" name="MediaServiceImageTags">
    <vt:lpwstr/>
  </property>
</Properties>
</file>