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3"/>
  </p:notesMasterIdLst>
  <p:sldIdLst>
    <p:sldId id="340" r:id="rId5"/>
    <p:sldId id="258" r:id="rId6"/>
    <p:sldId id="342" r:id="rId7"/>
    <p:sldId id="339" r:id="rId8"/>
    <p:sldId id="341" r:id="rId9"/>
    <p:sldId id="265" r:id="rId10"/>
    <p:sldId id="343" r:id="rId11"/>
    <p:sldId id="263" r:id="rId12"/>
  </p:sldIdLst>
  <p:sldSz cx="18288000" cy="10287000"/>
  <p:notesSz cx="6858000" cy="9144000"/>
  <p:embeddedFontLst>
    <p:embeddedFont>
      <p:font typeface="Arial Black" panose="020B0A04020102020204" pitchFamily="34" charset="0"/>
      <p:bold r:id="rId14"/>
    </p:embeddedFont>
    <p:embeddedFont>
      <p:font typeface="Calibri" panose="020F0502020204030204" pitchFamily="34" charset="0"/>
      <p:regular r:id="rId15"/>
      <p:bold r:id="rId16"/>
      <p:italic r:id="rId17"/>
      <p:boldItalic r:id="rId18"/>
    </p:embeddedFont>
    <p:embeddedFont>
      <p:font typeface="Chromium One" panose="020B0604020202020204" charset="0"/>
      <p:regular r:id="rId19"/>
    </p:embeddedFont>
    <p:embeddedFont>
      <p:font typeface="Omnes Bold" panose="020B0604020202020204" charset="0"/>
      <p:regular r:id="rId20"/>
    </p:embeddedFont>
    <p:embeddedFont>
      <p:font typeface="Omnes Regular" panose="020B0604020202020204" charset="0"/>
      <p:regular r:id="rId21"/>
    </p:embeddedFont>
    <p:embeddedFont>
      <p:font typeface="Omnes Semibold" panose="020B0604020202020204" charset="0"/>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617011-D9BC-46BC-BE29-7D30D017051C}" v="11" dt="2024-09-26T11:39:25.610"/>
    <p1510:client id="{C8B3D398-A7FC-4059-8DD5-524DEDBF5160}" v="22" dt="2024-09-26T09:02:54.6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09" autoAdjust="0"/>
    <p:restoredTop sz="91457" autoAdjust="0"/>
  </p:normalViewPr>
  <p:slideViewPr>
    <p:cSldViewPr>
      <p:cViewPr varScale="1">
        <p:scale>
          <a:sx n="52" d="100"/>
          <a:sy n="52" d="100"/>
        </p:scale>
        <p:origin x="1080"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font" Target="fonts/font8.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4.fntdata"/><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font" Target="fonts/font2.fntdata"/><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1.fntdata"/><Relationship Id="rId22" Type="http://schemas.openxmlformats.org/officeDocument/2006/relationships/font" Target="fonts/font9.fntdata"/><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kia Alouane" userId="8d2e934c-cacf-4c8b-9bc3-dcd6b732f5d3" providerId="ADAL" clId="{93617011-D9BC-46BC-BE29-7D30D017051C}"/>
    <pc:docChg chg="custSel delSld modSld">
      <pc:chgData name="Rakia Alouane" userId="8d2e934c-cacf-4c8b-9bc3-dcd6b732f5d3" providerId="ADAL" clId="{93617011-D9BC-46BC-BE29-7D30D017051C}" dt="2024-09-26T11:39:25.610" v="1029"/>
      <pc:docMkLst>
        <pc:docMk/>
      </pc:docMkLst>
      <pc:sldChg chg="modSp mod">
        <pc:chgData name="Rakia Alouane" userId="8d2e934c-cacf-4c8b-9bc3-dcd6b732f5d3" providerId="ADAL" clId="{93617011-D9BC-46BC-BE29-7D30D017051C}" dt="2024-09-20T08:38:47.860" v="1" actId="20577"/>
        <pc:sldMkLst>
          <pc:docMk/>
          <pc:sldMk cId="0" sldId="257"/>
        </pc:sldMkLst>
        <pc:spChg chg="mod">
          <ac:chgData name="Rakia Alouane" userId="8d2e934c-cacf-4c8b-9bc3-dcd6b732f5d3" providerId="ADAL" clId="{93617011-D9BC-46BC-BE29-7D30D017051C}" dt="2024-09-20T08:38:47.860" v="1" actId="20577"/>
          <ac:spMkLst>
            <pc:docMk/>
            <pc:sldMk cId="0" sldId="257"/>
            <ac:spMk id="3" creationId="{00000000-0000-0000-0000-000000000000}"/>
          </ac:spMkLst>
        </pc:spChg>
      </pc:sldChg>
      <pc:sldChg chg="delSp modSp mod delAnim modNotesTx">
        <pc:chgData name="Rakia Alouane" userId="8d2e934c-cacf-4c8b-9bc3-dcd6b732f5d3" providerId="ADAL" clId="{93617011-D9BC-46BC-BE29-7D30D017051C}" dt="2024-09-20T10:01:05.772" v="999" actId="14100"/>
        <pc:sldMkLst>
          <pc:docMk/>
          <pc:sldMk cId="0" sldId="258"/>
        </pc:sldMkLst>
        <pc:picChg chg="del mod">
          <ac:chgData name="Rakia Alouane" userId="8d2e934c-cacf-4c8b-9bc3-dcd6b732f5d3" providerId="ADAL" clId="{93617011-D9BC-46BC-BE29-7D30D017051C}" dt="2024-09-20T09:55:14.850" v="997" actId="478"/>
          <ac:picMkLst>
            <pc:docMk/>
            <pc:sldMk cId="0" sldId="258"/>
            <ac:picMk id="2" creationId="{26F1F330-6573-EC3A-84C6-36F82D3F6A9A}"/>
          </ac:picMkLst>
        </pc:picChg>
        <pc:picChg chg="mod">
          <ac:chgData name="Rakia Alouane" userId="8d2e934c-cacf-4c8b-9bc3-dcd6b732f5d3" providerId="ADAL" clId="{93617011-D9BC-46BC-BE29-7D30D017051C}" dt="2024-09-20T10:01:05.772" v="999" actId="14100"/>
          <ac:picMkLst>
            <pc:docMk/>
            <pc:sldMk cId="0" sldId="258"/>
            <ac:picMk id="4" creationId="{04C48C41-885C-11C4-B223-750A30B3F05E}"/>
          </ac:picMkLst>
        </pc:picChg>
      </pc:sldChg>
      <pc:sldChg chg="addSp delSp modSp mod delAnim modAnim modNotesTx">
        <pc:chgData name="Rakia Alouane" userId="8d2e934c-cacf-4c8b-9bc3-dcd6b732f5d3" providerId="ADAL" clId="{93617011-D9BC-46BC-BE29-7D30D017051C}" dt="2024-09-20T08:59:49.752" v="991" actId="20577"/>
        <pc:sldMkLst>
          <pc:docMk/>
          <pc:sldMk cId="0" sldId="260"/>
        </pc:sldMkLst>
        <pc:spChg chg="mod">
          <ac:chgData name="Rakia Alouane" userId="8d2e934c-cacf-4c8b-9bc3-dcd6b732f5d3" providerId="ADAL" clId="{93617011-D9BC-46BC-BE29-7D30D017051C}" dt="2024-09-20T08:53:26.421" v="450" actId="6549"/>
          <ac:spMkLst>
            <pc:docMk/>
            <pc:sldMk cId="0" sldId="260"/>
            <ac:spMk id="7" creationId="{00000000-0000-0000-0000-000000000000}"/>
          </ac:spMkLst>
        </pc:spChg>
        <pc:spChg chg="add mod">
          <ac:chgData name="Rakia Alouane" userId="8d2e934c-cacf-4c8b-9bc3-dcd6b732f5d3" providerId="ADAL" clId="{93617011-D9BC-46BC-BE29-7D30D017051C}" dt="2024-09-20T08:53:15.919" v="396" actId="1076"/>
          <ac:spMkLst>
            <pc:docMk/>
            <pc:sldMk cId="0" sldId="260"/>
            <ac:spMk id="9" creationId="{8FD5B7DB-61CD-5C7A-2612-2B6FAC85049E}"/>
          </ac:spMkLst>
        </pc:spChg>
        <pc:spChg chg="del">
          <ac:chgData name="Rakia Alouane" userId="8d2e934c-cacf-4c8b-9bc3-dcd6b732f5d3" providerId="ADAL" clId="{93617011-D9BC-46BC-BE29-7D30D017051C}" dt="2024-09-20T08:53:03.423" v="394" actId="478"/>
          <ac:spMkLst>
            <pc:docMk/>
            <pc:sldMk cId="0" sldId="260"/>
            <ac:spMk id="10" creationId="{EF5F93C7-5AC4-5C47-B79D-34E42829B9AA}"/>
          </ac:spMkLst>
        </pc:spChg>
      </pc:sldChg>
      <pc:sldChg chg="modSp mod">
        <pc:chgData name="Rakia Alouane" userId="8d2e934c-cacf-4c8b-9bc3-dcd6b732f5d3" providerId="ADAL" clId="{93617011-D9BC-46BC-BE29-7D30D017051C}" dt="2024-09-20T09:00:03.202" v="993" actId="20577"/>
        <pc:sldMkLst>
          <pc:docMk/>
          <pc:sldMk cId="0" sldId="262"/>
        </pc:sldMkLst>
        <pc:spChg chg="mod">
          <ac:chgData name="Rakia Alouane" userId="8d2e934c-cacf-4c8b-9bc3-dcd6b732f5d3" providerId="ADAL" clId="{93617011-D9BC-46BC-BE29-7D30D017051C}" dt="2024-09-20T09:00:03.202" v="993" actId="20577"/>
          <ac:spMkLst>
            <pc:docMk/>
            <pc:sldMk cId="0" sldId="262"/>
            <ac:spMk id="9" creationId="{00000000-0000-0000-0000-000000000000}"/>
          </ac:spMkLst>
        </pc:spChg>
      </pc:sldChg>
      <pc:sldChg chg="addSp delSp modSp mod delAnim modAnim">
        <pc:chgData name="Rakia Alouane" userId="8d2e934c-cacf-4c8b-9bc3-dcd6b732f5d3" providerId="ADAL" clId="{93617011-D9BC-46BC-BE29-7D30D017051C}" dt="2024-09-26T11:39:25.610" v="1029"/>
        <pc:sldMkLst>
          <pc:docMk/>
          <pc:sldMk cId="0" sldId="263"/>
        </pc:sldMkLst>
        <pc:spChg chg="del">
          <ac:chgData name="Rakia Alouane" userId="8d2e934c-cacf-4c8b-9bc3-dcd6b732f5d3" providerId="ADAL" clId="{93617011-D9BC-46BC-BE29-7D30D017051C}" dt="2024-09-26T11:36:57.127" v="1024" actId="478"/>
          <ac:spMkLst>
            <pc:docMk/>
            <pc:sldMk cId="0" sldId="263"/>
            <ac:spMk id="5" creationId="{00000000-0000-0000-0000-000000000000}"/>
          </ac:spMkLst>
        </pc:spChg>
        <pc:spChg chg="mod">
          <ac:chgData name="Rakia Alouane" userId="8d2e934c-cacf-4c8b-9bc3-dcd6b732f5d3" providerId="ADAL" clId="{93617011-D9BC-46BC-BE29-7D30D017051C}" dt="2024-09-26T11:37:00.452" v="1025" actId="122"/>
          <ac:spMkLst>
            <pc:docMk/>
            <pc:sldMk cId="0" sldId="263"/>
            <ac:spMk id="8" creationId="{00000000-0000-0000-0000-000000000000}"/>
          </ac:spMkLst>
        </pc:spChg>
        <pc:picChg chg="mod">
          <ac:chgData name="Rakia Alouane" userId="8d2e934c-cacf-4c8b-9bc3-dcd6b732f5d3" providerId="ADAL" clId="{93617011-D9BC-46BC-BE29-7D30D017051C}" dt="2024-09-26T11:39:02.867" v="1028" actId="14100"/>
          <ac:picMkLst>
            <pc:docMk/>
            <pc:sldMk cId="0" sldId="263"/>
            <ac:picMk id="3" creationId="{0F3CCE86-05A4-09E0-96B6-B6477CE5F08C}"/>
          </ac:picMkLst>
        </pc:picChg>
        <pc:picChg chg="add del mod">
          <ac:chgData name="Rakia Alouane" userId="8d2e934c-cacf-4c8b-9bc3-dcd6b732f5d3" providerId="ADAL" clId="{93617011-D9BC-46BC-BE29-7D30D017051C}" dt="2024-09-26T11:37:03.277" v="1026" actId="478"/>
          <ac:picMkLst>
            <pc:docMk/>
            <pc:sldMk cId="0" sldId="263"/>
            <ac:picMk id="7" creationId="{1BF49287-4E08-B463-D2FC-0B4063EF8FF6}"/>
          </ac:picMkLst>
        </pc:picChg>
      </pc:sldChg>
      <pc:sldChg chg="addSp modSp modAnim">
        <pc:chgData name="Rakia Alouane" userId="8d2e934c-cacf-4c8b-9bc3-dcd6b732f5d3" providerId="ADAL" clId="{93617011-D9BC-46BC-BE29-7D30D017051C}" dt="2024-09-26T11:35:57.825" v="1016"/>
        <pc:sldMkLst>
          <pc:docMk/>
          <pc:sldMk cId="0" sldId="265"/>
        </pc:sldMkLst>
        <pc:picChg chg="add mod">
          <ac:chgData name="Rakia Alouane" userId="8d2e934c-cacf-4c8b-9bc3-dcd6b732f5d3" providerId="ADAL" clId="{93617011-D9BC-46BC-BE29-7D30D017051C}" dt="2024-09-26T11:35:57.825" v="1016"/>
          <ac:picMkLst>
            <pc:docMk/>
            <pc:sldMk cId="0" sldId="265"/>
            <ac:picMk id="3" creationId="{764C0845-F78F-23A1-F2E0-E73448B19FB5}"/>
          </ac:picMkLst>
        </pc:picChg>
      </pc:sldChg>
      <pc:sldChg chg="delSp modSp del mod modAnim modNotesTx">
        <pc:chgData name="Rakia Alouane" userId="8d2e934c-cacf-4c8b-9bc3-dcd6b732f5d3" providerId="ADAL" clId="{93617011-D9BC-46BC-BE29-7D30D017051C}" dt="2024-09-20T08:52:55.929" v="393" actId="20577"/>
        <pc:sldMkLst>
          <pc:docMk/>
          <pc:sldMk cId="0" sldId="266"/>
        </pc:sldMkLst>
        <pc:spChg chg="del mod">
          <ac:chgData name="Rakia Alouane" userId="8d2e934c-cacf-4c8b-9bc3-dcd6b732f5d3" providerId="ADAL" clId="{93617011-D9BC-46BC-BE29-7D30D017051C}" dt="2024-09-20T08:51:17.086" v="6"/>
          <ac:spMkLst>
            <pc:docMk/>
            <pc:sldMk cId="0" sldId="266"/>
            <ac:spMk id="8" creationId="{00000000-0000-0000-0000-000000000000}"/>
          </ac:spMkLst>
        </pc:spChg>
      </pc:sldChg>
      <pc:sldChg chg="delSp modSp mod delAnim modAnim">
        <pc:chgData name="Rakia Alouane" userId="8d2e934c-cacf-4c8b-9bc3-dcd6b732f5d3" providerId="ADAL" clId="{93617011-D9BC-46BC-BE29-7D30D017051C}" dt="2024-09-26T11:33:13.704" v="1007"/>
        <pc:sldMkLst>
          <pc:docMk/>
          <pc:sldMk cId="1932464921" sldId="339"/>
        </pc:sldMkLst>
        <pc:picChg chg="del mod">
          <ac:chgData name="Rakia Alouane" userId="8d2e934c-cacf-4c8b-9bc3-dcd6b732f5d3" providerId="ADAL" clId="{93617011-D9BC-46BC-BE29-7D30D017051C}" dt="2024-09-26T11:32:27.310" v="1003" actId="478"/>
          <ac:picMkLst>
            <pc:docMk/>
            <pc:sldMk cId="1932464921" sldId="339"/>
            <ac:picMk id="5" creationId="{C0F7F99B-28D8-C8A5-B153-B2402944F3C4}"/>
          </ac:picMkLst>
        </pc:picChg>
        <pc:picChg chg="mod">
          <ac:chgData name="Rakia Alouane" userId="8d2e934c-cacf-4c8b-9bc3-dcd6b732f5d3" providerId="ADAL" clId="{93617011-D9BC-46BC-BE29-7D30D017051C}" dt="2024-09-26T11:33:09.740" v="1006" actId="1076"/>
          <ac:picMkLst>
            <pc:docMk/>
            <pc:sldMk cId="1932464921" sldId="339"/>
            <ac:picMk id="9" creationId="{01F59668-F8B5-5F24-4F6C-0CEA9974133E}"/>
          </ac:picMkLst>
        </pc:picChg>
      </pc:sldChg>
      <pc:sldChg chg="modSp mod">
        <pc:chgData name="Rakia Alouane" userId="8d2e934c-cacf-4c8b-9bc3-dcd6b732f5d3" providerId="ADAL" clId="{93617011-D9BC-46BC-BE29-7D30D017051C}" dt="2024-09-26T11:33:32.881" v="1009" actId="20577"/>
        <pc:sldMkLst>
          <pc:docMk/>
          <pc:sldMk cId="0" sldId="340"/>
        </pc:sldMkLst>
        <pc:spChg chg="mod">
          <ac:chgData name="Rakia Alouane" userId="8d2e934c-cacf-4c8b-9bc3-dcd6b732f5d3" providerId="ADAL" clId="{93617011-D9BC-46BC-BE29-7D30D017051C}" dt="2024-09-26T11:33:32.881" v="1009" actId="20577"/>
          <ac:spMkLst>
            <pc:docMk/>
            <pc:sldMk cId="0" sldId="340"/>
            <ac:spMk id="7" creationId="{00000000-0000-0000-0000-000000000000}"/>
          </ac:spMkLst>
        </pc:spChg>
      </pc:sldChg>
      <pc:sldChg chg="delSp modSp mod delAnim modAnim">
        <pc:chgData name="Rakia Alouane" userId="8d2e934c-cacf-4c8b-9bc3-dcd6b732f5d3" providerId="ADAL" clId="{93617011-D9BC-46BC-BE29-7D30D017051C}" dt="2024-09-26T11:35:26.952" v="1015"/>
        <pc:sldMkLst>
          <pc:docMk/>
          <pc:sldMk cId="201072349" sldId="341"/>
        </pc:sldMkLst>
        <pc:picChg chg="del mod">
          <ac:chgData name="Rakia Alouane" userId="8d2e934c-cacf-4c8b-9bc3-dcd6b732f5d3" providerId="ADAL" clId="{93617011-D9BC-46BC-BE29-7D30D017051C}" dt="2024-09-26T11:34:59.274" v="1011" actId="478"/>
          <ac:picMkLst>
            <pc:docMk/>
            <pc:sldMk cId="201072349" sldId="341"/>
            <ac:picMk id="2" creationId="{43D9D9D9-9AC9-8265-DDA5-1343BDCF8309}"/>
          </ac:picMkLst>
        </pc:picChg>
        <pc:picChg chg="mod">
          <ac:chgData name="Rakia Alouane" userId="8d2e934c-cacf-4c8b-9bc3-dcd6b732f5d3" providerId="ADAL" clId="{93617011-D9BC-46BC-BE29-7D30D017051C}" dt="2024-09-26T11:35:24.203" v="1014" actId="1076"/>
          <ac:picMkLst>
            <pc:docMk/>
            <pc:sldMk cId="201072349" sldId="341"/>
            <ac:picMk id="5" creationId="{2F358986-64D2-518B-D4FB-91ACA9180815}"/>
          </ac:picMkLst>
        </pc:picChg>
      </pc:sldChg>
    </pc:docChg>
  </pc:docChgLst>
  <pc:docChgLst>
    <pc:chgData name="Charlotte Bell" userId="d045411f-2136-46bd-90b3-696db0ace825" providerId="ADAL" clId="{C8B3D398-A7FC-4059-8DD5-524DEDBF5160}"/>
    <pc:docChg chg="undo custSel delSld modSld">
      <pc:chgData name="Charlotte Bell" userId="d045411f-2136-46bd-90b3-696db0ace825" providerId="ADAL" clId="{C8B3D398-A7FC-4059-8DD5-524DEDBF5160}" dt="2024-09-26T09:11:38.521" v="301"/>
      <pc:docMkLst>
        <pc:docMk/>
      </pc:docMkLst>
      <pc:sldChg chg="del">
        <pc:chgData name="Charlotte Bell" userId="d045411f-2136-46bd-90b3-696db0ace825" providerId="ADAL" clId="{C8B3D398-A7FC-4059-8DD5-524DEDBF5160}" dt="2024-09-26T08:42:24.378" v="0" actId="47"/>
        <pc:sldMkLst>
          <pc:docMk/>
          <pc:sldMk cId="0" sldId="256"/>
        </pc:sldMkLst>
      </pc:sldChg>
      <pc:sldChg chg="del">
        <pc:chgData name="Charlotte Bell" userId="d045411f-2136-46bd-90b3-696db0ace825" providerId="ADAL" clId="{C8B3D398-A7FC-4059-8DD5-524DEDBF5160}" dt="2024-09-26T08:42:26.598" v="1" actId="47"/>
        <pc:sldMkLst>
          <pc:docMk/>
          <pc:sldMk cId="0" sldId="257"/>
        </pc:sldMkLst>
      </pc:sldChg>
      <pc:sldChg chg="addSp delSp modSp mod modAnim">
        <pc:chgData name="Charlotte Bell" userId="d045411f-2136-46bd-90b3-696db0ace825" providerId="ADAL" clId="{C8B3D398-A7FC-4059-8DD5-524DEDBF5160}" dt="2024-09-26T09:01:43.758" v="293"/>
        <pc:sldMkLst>
          <pc:docMk/>
          <pc:sldMk cId="0" sldId="258"/>
        </pc:sldMkLst>
        <pc:spChg chg="add del mod">
          <ac:chgData name="Charlotte Bell" userId="d045411f-2136-46bd-90b3-696db0ace825" providerId="ADAL" clId="{C8B3D398-A7FC-4059-8DD5-524DEDBF5160}" dt="2024-09-26T09:01:43.052" v="292" actId="478"/>
          <ac:spMkLst>
            <pc:docMk/>
            <pc:sldMk cId="0" sldId="258"/>
            <ac:spMk id="2" creationId="{26647497-ED41-5DE5-1170-EDE447E4B6C2}"/>
          </ac:spMkLst>
        </pc:spChg>
        <pc:spChg chg="del">
          <ac:chgData name="Charlotte Bell" userId="d045411f-2136-46bd-90b3-696db0ace825" providerId="ADAL" clId="{C8B3D398-A7FC-4059-8DD5-524DEDBF5160}" dt="2024-09-26T09:01:17.245" v="286" actId="478"/>
          <ac:spMkLst>
            <pc:docMk/>
            <pc:sldMk cId="0" sldId="258"/>
            <ac:spMk id="3" creationId="{00000000-0000-0000-0000-000000000000}"/>
          </ac:spMkLst>
        </pc:spChg>
        <pc:spChg chg="add mod">
          <ac:chgData name="Charlotte Bell" userId="d045411f-2136-46bd-90b3-696db0ace825" providerId="ADAL" clId="{C8B3D398-A7FC-4059-8DD5-524DEDBF5160}" dt="2024-09-26T09:01:43.758" v="293"/>
          <ac:spMkLst>
            <pc:docMk/>
            <pc:sldMk cId="0" sldId="258"/>
            <ac:spMk id="5" creationId="{B0B529F4-947C-22D5-5031-35607CE7154F}"/>
          </ac:spMkLst>
        </pc:spChg>
        <pc:picChg chg="mod">
          <ac:chgData name="Charlotte Bell" userId="d045411f-2136-46bd-90b3-696db0ace825" providerId="ADAL" clId="{C8B3D398-A7FC-4059-8DD5-524DEDBF5160}" dt="2024-09-26T09:01:24.146" v="289" actId="1076"/>
          <ac:picMkLst>
            <pc:docMk/>
            <pc:sldMk cId="0" sldId="258"/>
            <ac:picMk id="4" creationId="{04C48C41-885C-11C4-B223-750A30B3F05E}"/>
          </ac:picMkLst>
        </pc:picChg>
      </pc:sldChg>
      <pc:sldChg chg="del">
        <pc:chgData name="Charlotte Bell" userId="d045411f-2136-46bd-90b3-696db0ace825" providerId="ADAL" clId="{C8B3D398-A7FC-4059-8DD5-524DEDBF5160}" dt="2024-09-26T08:59:31.828" v="251" actId="47"/>
        <pc:sldMkLst>
          <pc:docMk/>
          <pc:sldMk cId="0" sldId="260"/>
        </pc:sldMkLst>
      </pc:sldChg>
      <pc:sldChg chg="modSp del mod">
        <pc:chgData name="Charlotte Bell" userId="d045411f-2136-46bd-90b3-696db0ace825" providerId="ADAL" clId="{C8B3D398-A7FC-4059-8DD5-524DEDBF5160}" dt="2024-09-26T09:00:35.405" v="280" actId="47"/>
        <pc:sldMkLst>
          <pc:docMk/>
          <pc:sldMk cId="0" sldId="262"/>
        </pc:sldMkLst>
        <pc:picChg chg="mod">
          <ac:chgData name="Charlotte Bell" userId="d045411f-2136-46bd-90b3-696db0ace825" providerId="ADAL" clId="{C8B3D398-A7FC-4059-8DD5-524DEDBF5160}" dt="2024-09-26T09:00:20.784" v="279" actId="1036"/>
          <ac:picMkLst>
            <pc:docMk/>
            <pc:sldMk cId="0" sldId="262"/>
            <ac:picMk id="13" creationId="{6A567504-F656-0D06-5F92-FFA8878D4505}"/>
          </ac:picMkLst>
        </pc:picChg>
      </pc:sldChg>
      <pc:sldChg chg="addSp delSp modSp mod modAnim">
        <pc:chgData name="Charlotte Bell" userId="d045411f-2136-46bd-90b3-696db0ace825" providerId="ADAL" clId="{C8B3D398-A7FC-4059-8DD5-524DEDBF5160}" dt="2024-09-26T09:02:00.732" v="300" actId="1076"/>
        <pc:sldMkLst>
          <pc:docMk/>
          <pc:sldMk cId="0" sldId="263"/>
        </pc:sldMkLst>
        <pc:spChg chg="del">
          <ac:chgData name="Charlotte Bell" userId="d045411f-2136-46bd-90b3-696db0ace825" providerId="ADAL" clId="{C8B3D398-A7FC-4059-8DD5-524DEDBF5160}" dt="2024-09-26T09:01:57.085" v="298" actId="478"/>
          <ac:spMkLst>
            <pc:docMk/>
            <pc:sldMk cId="0" sldId="263"/>
            <ac:spMk id="3" creationId="{00000000-0000-0000-0000-000000000000}"/>
          </ac:spMkLst>
        </pc:spChg>
        <pc:spChg chg="add mod">
          <ac:chgData name="Charlotte Bell" userId="d045411f-2136-46bd-90b3-696db0ace825" providerId="ADAL" clId="{C8B3D398-A7FC-4059-8DD5-524DEDBF5160}" dt="2024-09-26T09:00:53.313" v="282"/>
          <ac:spMkLst>
            <pc:docMk/>
            <pc:sldMk cId="0" sldId="263"/>
            <ac:spMk id="10" creationId="{F7A4C9EB-CBDB-F97E-4D91-D83DB6E8BBEC}"/>
          </ac:spMkLst>
        </pc:spChg>
        <pc:spChg chg="add mod">
          <ac:chgData name="Charlotte Bell" userId="d045411f-2136-46bd-90b3-696db0ace825" providerId="ADAL" clId="{C8B3D398-A7FC-4059-8DD5-524DEDBF5160}" dt="2024-09-26T09:01:57.548" v="299"/>
          <ac:spMkLst>
            <pc:docMk/>
            <pc:sldMk cId="0" sldId="263"/>
            <ac:spMk id="12" creationId="{B73E7CF2-362B-3A83-B94F-310847FDD0A3}"/>
          </ac:spMkLst>
        </pc:spChg>
        <pc:picChg chg="mod">
          <ac:chgData name="Charlotte Bell" userId="d045411f-2136-46bd-90b3-696db0ace825" providerId="ADAL" clId="{C8B3D398-A7FC-4059-8DD5-524DEDBF5160}" dt="2024-09-26T09:02:00.732" v="300" actId="1076"/>
          <ac:picMkLst>
            <pc:docMk/>
            <pc:sldMk cId="0" sldId="263"/>
            <ac:picMk id="7" creationId="{1BF49287-4E08-B463-D2FC-0B4063EF8FF6}"/>
          </ac:picMkLst>
        </pc:picChg>
      </pc:sldChg>
      <pc:sldChg chg="del">
        <pc:chgData name="Charlotte Bell" userId="d045411f-2136-46bd-90b3-696db0ace825" providerId="ADAL" clId="{C8B3D398-A7FC-4059-8DD5-524DEDBF5160}" dt="2024-09-26T09:00:40.254" v="281" actId="47"/>
        <pc:sldMkLst>
          <pc:docMk/>
          <pc:sldMk cId="0" sldId="264"/>
        </pc:sldMkLst>
      </pc:sldChg>
      <pc:sldChg chg="addSp delSp modSp mod modAnim">
        <pc:chgData name="Charlotte Bell" userId="d045411f-2136-46bd-90b3-696db0ace825" providerId="ADAL" clId="{C8B3D398-A7FC-4059-8DD5-524DEDBF5160}" dt="2024-09-26T09:01:50.229" v="295"/>
        <pc:sldMkLst>
          <pc:docMk/>
          <pc:sldMk cId="0" sldId="265"/>
        </pc:sldMkLst>
        <pc:spChg chg="del">
          <ac:chgData name="Charlotte Bell" userId="d045411f-2136-46bd-90b3-696db0ace825" providerId="ADAL" clId="{C8B3D398-A7FC-4059-8DD5-524DEDBF5160}" dt="2024-09-26T09:01:49.681" v="294" actId="478"/>
          <ac:spMkLst>
            <pc:docMk/>
            <pc:sldMk cId="0" sldId="265"/>
            <ac:spMk id="3" creationId="{00000000-0000-0000-0000-000000000000}"/>
          </ac:spMkLst>
        </pc:spChg>
        <pc:spChg chg="mod">
          <ac:chgData name="Charlotte Bell" userId="d045411f-2136-46bd-90b3-696db0ace825" providerId="ADAL" clId="{C8B3D398-A7FC-4059-8DD5-524DEDBF5160}" dt="2024-09-26T09:00:03.584" v="267" actId="1038"/>
          <ac:spMkLst>
            <pc:docMk/>
            <pc:sldMk cId="0" sldId="265"/>
            <ac:spMk id="4" creationId="{00000000-0000-0000-0000-000000000000}"/>
          </ac:spMkLst>
        </pc:spChg>
        <pc:spChg chg="mod">
          <ac:chgData name="Charlotte Bell" userId="d045411f-2136-46bd-90b3-696db0ace825" providerId="ADAL" clId="{C8B3D398-A7FC-4059-8DD5-524DEDBF5160}" dt="2024-09-26T09:00:03.584" v="267" actId="1038"/>
          <ac:spMkLst>
            <pc:docMk/>
            <pc:sldMk cId="0" sldId="265"/>
            <ac:spMk id="12" creationId="{00000000-0000-0000-0000-000000000000}"/>
          </ac:spMkLst>
        </pc:spChg>
        <pc:spChg chg="mod">
          <ac:chgData name="Charlotte Bell" userId="d045411f-2136-46bd-90b3-696db0ace825" providerId="ADAL" clId="{C8B3D398-A7FC-4059-8DD5-524DEDBF5160}" dt="2024-09-26T09:00:03.584" v="267" actId="1038"/>
          <ac:spMkLst>
            <pc:docMk/>
            <pc:sldMk cId="0" sldId="265"/>
            <ac:spMk id="13" creationId="{00000000-0000-0000-0000-000000000000}"/>
          </ac:spMkLst>
        </pc:spChg>
        <pc:spChg chg="mod">
          <ac:chgData name="Charlotte Bell" userId="d045411f-2136-46bd-90b3-696db0ace825" providerId="ADAL" clId="{C8B3D398-A7FC-4059-8DD5-524DEDBF5160}" dt="2024-09-26T09:00:03.584" v="267" actId="1038"/>
          <ac:spMkLst>
            <pc:docMk/>
            <pc:sldMk cId="0" sldId="265"/>
            <ac:spMk id="14" creationId="{00000000-0000-0000-0000-000000000000}"/>
          </ac:spMkLst>
        </pc:spChg>
        <pc:spChg chg="mod">
          <ac:chgData name="Charlotte Bell" userId="d045411f-2136-46bd-90b3-696db0ace825" providerId="ADAL" clId="{C8B3D398-A7FC-4059-8DD5-524DEDBF5160}" dt="2024-09-26T09:00:03.584" v="267" actId="1038"/>
          <ac:spMkLst>
            <pc:docMk/>
            <pc:sldMk cId="0" sldId="265"/>
            <ac:spMk id="15" creationId="{00000000-0000-0000-0000-000000000000}"/>
          </ac:spMkLst>
        </pc:spChg>
        <pc:spChg chg="mod">
          <ac:chgData name="Charlotte Bell" userId="d045411f-2136-46bd-90b3-696db0ace825" providerId="ADAL" clId="{C8B3D398-A7FC-4059-8DD5-524DEDBF5160}" dt="2024-09-26T09:00:03.584" v="267" actId="1038"/>
          <ac:spMkLst>
            <pc:docMk/>
            <pc:sldMk cId="0" sldId="265"/>
            <ac:spMk id="16" creationId="{00000000-0000-0000-0000-000000000000}"/>
          </ac:spMkLst>
        </pc:spChg>
        <pc:spChg chg="mod">
          <ac:chgData name="Charlotte Bell" userId="d045411f-2136-46bd-90b3-696db0ace825" providerId="ADAL" clId="{C8B3D398-A7FC-4059-8DD5-524DEDBF5160}" dt="2024-09-26T09:00:14.428" v="270" actId="1035"/>
          <ac:spMkLst>
            <pc:docMk/>
            <pc:sldMk cId="0" sldId="265"/>
            <ac:spMk id="17" creationId="{00000000-0000-0000-0000-000000000000}"/>
          </ac:spMkLst>
        </pc:spChg>
        <pc:spChg chg="mod">
          <ac:chgData name="Charlotte Bell" userId="d045411f-2136-46bd-90b3-696db0ace825" providerId="ADAL" clId="{C8B3D398-A7FC-4059-8DD5-524DEDBF5160}" dt="2024-09-26T09:00:03.584" v="267" actId="1038"/>
          <ac:spMkLst>
            <pc:docMk/>
            <pc:sldMk cId="0" sldId="265"/>
            <ac:spMk id="18" creationId="{00000000-0000-0000-0000-000000000000}"/>
          </ac:spMkLst>
        </pc:spChg>
        <pc:spChg chg="mod">
          <ac:chgData name="Charlotte Bell" userId="d045411f-2136-46bd-90b3-696db0ace825" providerId="ADAL" clId="{C8B3D398-A7FC-4059-8DD5-524DEDBF5160}" dt="2024-09-26T09:00:03.584" v="267" actId="1038"/>
          <ac:spMkLst>
            <pc:docMk/>
            <pc:sldMk cId="0" sldId="265"/>
            <ac:spMk id="19" creationId="{07E73DB4-7D4E-B2BE-6138-68A48C5F14D0}"/>
          </ac:spMkLst>
        </pc:spChg>
        <pc:spChg chg="mod">
          <ac:chgData name="Charlotte Bell" userId="d045411f-2136-46bd-90b3-696db0ace825" providerId="ADAL" clId="{C8B3D398-A7FC-4059-8DD5-524DEDBF5160}" dt="2024-09-26T09:00:03.584" v="267" actId="1038"/>
          <ac:spMkLst>
            <pc:docMk/>
            <pc:sldMk cId="0" sldId="265"/>
            <ac:spMk id="20" creationId="{D9FF73F5-26AC-990B-D40B-D3B34FD2017F}"/>
          </ac:spMkLst>
        </pc:spChg>
        <pc:spChg chg="add mod">
          <ac:chgData name="Charlotte Bell" userId="d045411f-2136-46bd-90b3-696db0ace825" providerId="ADAL" clId="{C8B3D398-A7FC-4059-8DD5-524DEDBF5160}" dt="2024-09-26T09:01:50.229" v="295"/>
          <ac:spMkLst>
            <pc:docMk/>
            <pc:sldMk cId="0" sldId="265"/>
            <ac:spMk id="21" creationId="{09AFFE31-5EB0-8D26-D4AA-02F89470ABAA}"/>
          </ac:spMkLst>
        </pc:spChg>
        <pc:grpChg chg="mod">
          <ac:chgData name="Charlotte Bell" userId="d045411f-2136-46bd-90b3-696db0ace825" providerId="ADAL" clId="{C8B3D398-A7FC-4059-8DD5-524DEDBF5160}" dt="2024-09-26T09:00:03.584" v="267" actId="1038"/>
          <ac:grpSpMkLst>
            <pc:docMk/>
            <pc:sldMk cId="0" sldId="265"/>
            <ac:grpSpMk id="9" creationId="{00000000-0000-0000-0000-000000000000}"/>
          </ac:grpSpMkLst>
        </pc:grpChg>
      </pc:sldChg>
      <pc:sldChg chg="del">
        <pc:chgData name="Charlotte Bell" userId="d045411f-2136-46bd-90b3-696db0ace825" providerId="ADAL" clId="{C8B3D398-A7FC-4059-8DD5-524DEDBF5160}" dt="2024-09-26T08:59:33.310" v="252" actId="47"/>
        <pc:sldMkLst>
          <pc:docMk/>
          <pc:sldMk cId="0" sldId="266"/>
        </pc:sldMkLst>
      </pc:sldChg>
      <pc:sldChg chg="addSp delSp modSp mod">
        <pc:chgData name="Charlotte Bell" userId="d045411f-2136-46bd-90b3-696db0ace825" providerId="ADAL" clId="{C8B3D398-A7FC-4059-8DD5-524DEDBF5160}" dt="2024-09-26T08:46:37.675" v="244" actId="1076"/>
        <pc:sldMkLst>
          <pc:docMk/>
          <pc:sldMk cId="1932464921" sldId="339"/>
        </pc:sldMkLst>
        <pc:spChg chg="mod">
          <ac:chgData name="Charlotte Bell" userId="d045411f-2136-46bd-90b3-696db0ace825" providerId="ADAL" clId="{C8B3D398-A7FC-4059-8DD5-524DEDBF5160}" dt="2024-09-26T08:44:55.602" v="138" actId="14100"/>
          <ac:spMkLst>
            <pc:docMk/>
            <pc:sldMk cId="1932464921" sldId="339"/>
            <ac:spMk id="2" creationId="{9691BB15-251F-0D1E-4D98-5AE5095A7831}"/>
          </ac:spMkLst>
        </pc:spChg>
        <pc:spChg chg="mod">
          <ac:chgData name="Charlotte Bell" userId="d045411f-2136-46bd-90b3-696db0ace825" providerId="ADAL" clId="{C8B3D398-A7FC-4059-8DD5-524DEDBF5160}" dt="2024-09-26T08:44:24.272" v="94" actId="1076"/>
          <ac:spMkLst>
            <pc:docMk/>
            <pc:sldMk cId="1932464921" sldId="339"/>
            <ac:spMk id="3" creationId="{61DF4694-1BB5-29AD-63A6-3F0EF02629B1}"/>
          </ac:spMkLst>
        </pc:spChg>
        <pc:spChg chg="del">
          <ac:chgData name="Charlotte Bell" userId="d045411f-2136-46bd-90b3-696db0ace825" providerId="ADAL" clId="{C8B3D398-A7FC-4059-8DD5-524DEDBF5160}" dt="2024-09-26T08:43:41.096" v="12" actId="478"/>
          <ac:spMkLst>
            <pc:docMk/>
            <pc:sldMk cId="1932464921" sldId="339"/>
            <ac:spMk id="5" creationId="{8CF99C20-7D29-AED5-D548-42FF0D6401B2}"/>
          </ac:spMkLst>
        </pc:spChg>
        <pc:spChg chg="mod">
          <ac:chgData name="Charlotte Bell" userId="d045411f-2136-46bd-90b3-696db0ace825" providerId="ADAL" clId="{C8B3D398-A7FC-4059-8DD5-524DEDBF5160}" dt="2024-09-26T08:45:07.600" v="143" actId="1037"/>
          <ac:spMkLst>
            <pc:docMk/>
            <pc:sldMk cId="1932464921" sldId="339"/>
            <ac:spMk id="6" creationId="{00000000-0000-0000-0000-000000000000}"/>
          </ac:spMkLst>
        </pc:spChg>
        <pc:spChg chg="add mod">
          <ac:chgData name="Charlotte Bell" userId="d045411f-2136-46bd-90b3-696db0ace825" providerId="ADAL" clId="{C8B3D398-A7FC-4059-8DD5-524DEDBF5160}" dt="2024-09-26T08:46:04.851" v="233" actId="1076"/>
          <ac:spMkLst>
            <pc:docMk/>
            <pc:sldMk cId="1932464921" sldId="339"/>
            <ac:spMk id="7" creationId="{35C1CFA7-C90D-4659-F0E0-1A3E421B3039}"/>
          </ac:spMkLst>
        </pc:spChg>
        <pc:spChg chg="mod">
          <ac:chgData name="Charlotte Bell" userId="d045411f-2136-46bd-90b3-696db0ace825" providerId="ADAL" clId="{C8B3D398-A7FC-4059-8DD5-524DEDBF5160}" dt="2024-09-26T08:44:53.931" v="137" actId="14100"/>
          <ac:spMkLst>
            <pc:docMk/>
            <pc:sldMk cId="1932464921" sldId="339"/>
            <ac:spMk id="8" creationId="{0B8E6306-90E8-9813-9BA0-2CC5DE9F6737}"/>
          </ac:spMkLst>
        </pc:spChg>
        <pc:spChg chg="del">
          <ac:chgData name="Charlotte Bell" userId="d045411f-2136-46bd-90b3-696db0ace825" providerId="ADAL" clId="{C8B3D398-A7FC-4059-8DD5-524DEDBF5160}" dt="2024-09-26T08:43:41.096" v="12" actId="478"/>
          <ac:spMkLst>
            <pc:docMk/>
            <pc:sldMk cId="1932464921" sldId="339"/>
            <ac:spMk id="9" creationId="{899A1890-0190-97B4-77AF-968A8D1F5BAE}"/>
          </ac:spMkLst>
        </pc:spChg>
        <pc:spChg chg="mod topLvl">
          <ac:chgData name="Charlotte Bell" userId="d045411f-2136-46bd-90b3-696db0ace825" providerId="ADAL" clId="{C8B3D398-A7FC-4059-8DD5-524DEDBF5160}" dt="2024-09-26T08:46:22.065" v="239" actId="1076"/>
          <ac:spMkLst>
            <pc:docMk/>
            <pc:sldMk cId="1932464921" sldId="339"/>
            <ac:spMk id="11" creationId="{CAB8DCA9-F5AE-407A-7C8A-211203EB19F6}"/>
          </ac:spMkLst>
        </pc:spChg>
        <pc:spChg chg="del mod topLvl">
          <ac:chgData name="Charlotte Bell" userId="d045411f-2136-46bd-90b3-696db0ace825" providerId="ADAL" clId="{C8B3D398-A7FC-4059-8DD5-524DEDBF5160}" dt="2024-09-26T08:46:12.368" v="235" actId="478"/>
          <ac:spMkLst>
            <pc:docMk/>
            <pc:sldMk cId="1932464921" sldId="339"/>
            <ac:spMk id="12" creationId="{9CEFA82C-F69F-C503-8F46-64F929EAB2EF}"/>
          </ac:spMkLst>
        </pc:spChg>
        <pc:spChg chg="add mod">
          <ac:chgData name="Charlotte Bell" userId="d045411f-2136-46bd-90b3-696db0ace825" providerId="ADAL" clId="{C8B3D398-A7FC-4059-8DD5-524DEDBF5160}" dt="2024-09-26T08:46:37.675" v="244" actId="1076"/>
          <ac:spMkLst>
            <pc:docMk/>
            <pc:sldMk cId="1932464921" sldId="339"/>
            <ac:spMk id="13" creationId="{5926264E-0A5B-07EE-EE21-95FEE5A22D5A}"/>
          </ac:spMkLst>
        </pc:spChg>
        <pc:spChg chg="del">
          <ac:chgData name="Charlotte Bell" userId="d045411f-2136-46bd-90b3-696db0ace825" providerId="ADAL" clId="{C8B3D398-A7FC-4059-8DD5-524DEDBF5160}" dt="2024-09-26T08:43:41.096" v="12" actId="478"/>
          <ac:spMkLst>
            <pc:docMk/>
            <pc:sldMk cId="1932464921" sldId="339"/>
            <ac:spMk id="15" creationId="{D7E2899F-AEAD-239D-A4CE-29ACA7FC30B1}"/>
          </ac:spMkLst>
        </pc:spChg>
        <pc:spChg chg="mod">
          <ac:chgData name="Charlotte Bell" userId="d045411f-2136-46bd-90b3-696db0ace825" providerId="ADAL" clId="{C8B3D398-A7FC-4059-8DD5-524DEDBF5160}" dt="2024-09-26T08:45:49.882" v="229" actId="1038"/>
          <ac:spMkLst>
            <pc:docMk/>
            <pc:sldMk cId="1932464921" sldId="339"/>
            <ac:spMk id="16" creationId="{00000000-0000-0000-0000-000000000000}"/>
          </ac:spMkLst>
        </pc:spChg>
        <pc:spChg chg="mod">
          <ac:chgData name="Charlotte Bell" userId="d045411f-2136-46bd-90b3-696db0ace825" providerId="ADAL" clId="{C8B3D398-A7FC-4059-8DD5-524DEDBF5160}" dt="2024-09-26T08:45:33.042" v="198" actId="1038"/>
          <ac:spMkLst>
            <pc:docMk/>
            <pc:sldMk cId="1932464921" sldId="339"/>
            <ac:spMk id="17" creationId="{00000000-0000-0000-0000-000000000000}"/>
          </ac:spMkLst>
        </pc:spChg>
        <pc:spChg chg="mod">
          <ac:chgData name="Charlotte Bell" userId="d045411f-2136-46bd-90b3-696db0ace825" providerId="ADAL" clId="{C8B3D398-A7FC-4059-8DD5-524DEDBF5160}" dt="2024-09-26T08:44:20.570" v="93" actId="1076"/>
          <ac:spMkLst>
            <pc:docMk/>
            <pc:sldMk cId="1932464921" sldId="339"/>
            <ac:spMk id="21" creationId="{01FDA526-4874-17DF-DB41-1FC3A00A6269}"/>
          </ac:spMkLst>
        </pc:spChg>
        <pc:spChg chg="mod">
          <ac:chgData name="Charlotte Bell" userId="d045411f-2136-46bd-90b3-696db0ace825" providerId="ADAL" clId="{C8B3D398-A7FC-4059-8DD5-524DEDBF5160}" dt="2024-09-26T08:44:59.162" v="139" actId="14100"/>
          <ac:spMkLst>
            <pc:docMk/>
            <pc:sldMk cId="1932464921" sldId="339"/>
            <ac:spMk id="34" creationId="{748C59A4-7143-3F62-62BB-DD14B39D50BA}"/>
          </ac:spMkLst>
        </pc:spChg>
        <pc:grpChg chg="add del mod">
          <ac:chgData name="Charlotte Bell" userId="d045411f-2136-46bd-90b3-696db0ace825" providerId="ADAL" clId="{C8B3D398-A7FC-4059-8DD5-524DEDBF5160}" dt="2024-09-26T08:46:12.368" v="235" actId="478"/>
          <ac:grpSpMkLst>
            <pc:docMk/>
            <pc:sldMk cId="1932464921" sldId="339"/>
            <ac:grpSpMk id="10" creationId="{DD575337-F8C6-BC31-0AF5-C57D20984C1D}"/>
          </ac:grpSpMkLst>
        </pc:grpChg>
      </pc:sldChg>
      <pc:sldChg chg="addSp delSp modSp mod">
        <pc:chgData name="Charlotte Bell" userId="d045411f-2136-46bd-90b3-696db0ace825" providerId="ADAL" clId="{C8B3D398-A7FC-4059-8DD5-524DEDBF5160}" dt="2024-09-26T09:01:38.591" v="291"/>
        <pc:sldMkLst>
          <pc:docMk/>
          <pc:sldMk cId="0" sldId="340"/>
        </pc:sldMkLst>
        <pc:spChg chg="add mod">
          <ac:chgData name="Charlotte Bell" userId="d045411f-2136-46bd-90b3-696db0ace825" providerId="ADAL" clId="{C8B3D398-A7FC-4059-8DD5-524DEDBF5160}" dt="2024-09-26T09:01:38.591" v="291"/>
          <ac:spMkLst>
            <pc:docMk/>
            <pc:sldMk cId="0" sldId="340"/>
            <ac:spMk id="4" creationId="{FF77CD99-DCC0-ABF5-2954-09FFDFD4B635}"/>
          </ac:spMkLst>
        </pc:spChg>
        <pc:spChg chg="del">
          <ac:chgData name="Charlotte Bell" userId="d045411f-2136-46bd-90b3-696db0ace825" providerId="ADAL" clId="{C8B3D398-A7FC-4059-8DD5-524DEDBF5160}" dt="2024-09-26T09:01:37.924" v="290" actId="478"/>
          <ac:spMkLst>
            <pc:docMk/>
            <pc:sldMk cId="0" sldId="340"/>
            <ac:spMk id="8" creationId="{F3DE047A-E905-AE5E-CE04-18CA4542579E}"/>
          </ac:spMkLst>
        </pc:spChg>
      </pc:sldChg>
      <pc:sldChg chg="delSp mod">
        <pc:chgData name="Charlotte Bell" userId="d045411f-2136-46bd-90b3-696db0ace825" providerId="ADAL" clId="{C8B3D398-A7FC-4059-8DD5-524DEDBF5160}" dt="2024-09-26T08:48:19.507" v="245" actId="478"/>
        <pc:sldMkLst>
          <pc:docMk/>
          <pc:sldMk cId="201072349" sldId="341"/>
        </pc:sldMkLst>
        <pc:spChg chg="del">
          <ac:chgData name="Charlotte Bell" userId="d045411f-2136-46bd-90b3-696db0ace825" providerId="ADAL" clId="{C8B3D398-A7FC-4059-8DD5-524DEDBF5160}" dt="2024-09-26T08:48:19.507" v="245" actId="478"/>
          <ac:spMkLst>
            <pc:docMk/>
            <pc:sldMk cId="201072349" sldId="341"/>
            <ac:spMk id="2" creationId="{9691BB15-251F-0D1E-4D98-5AE5095A7831}"/>
          </ac:spMkLst>
        </pc:spChg>
        <pc:spChg chg="del">
          <ac:chgData name="Charlotte Bell" userId="d045411f-2136-46bd-90b3-696db0ace825" providerId="ADAL" clId="{C8B3D398-A7FC-4059-8DD5-524DEDBF5160}" dt="2024-09-26T08:48:19.507" v="245" actId="478"/>
          <ac:spMkLst>
            <pc:docMk/>
            <pc:sldMk cId="201072349" sldId="341"/>
            <ac:spMk id="6" creationId="{00000000-0000-0000-0000-000000000000}"/>
          </ac:spMkLst>
        </pc:spChg>
        <pc:spChg chg="del">
          <ac:chgData name="Charlotte Bell" userId="d045411f-2136-46bd-90b3-696db0ace825" providerId="ADAL" clId="{C8B3D398-A7FC-4059-8DD5-524DEDBF5160}" dt="2024-09-26T08:48:19.507" v="245" actId="478"/>
          <ac:spMkLst>
            <pc:docMk/>
            <pc:sldMk cId="201072349" sldId="341"/>
            <ac:spMk id="7" creationId="{35C1CFA7-C90D-4659-F0E0-1A3E421B3039}"/>
          </ac:spMkLst>
        </pc:spChg>
        <pc:spChg chg="del">
          <ac:chgData name="Charlotte Bell" userId="d045411f-2136-46bd-90b3-696db0ace825" providerId="ADAL" clId="{C8B3D398-A7FC-4059-8DD5-524DEDBF5160}" dt="2024-09-26T08:48:19.507" v="245" actId="478"/>
          <ac:spMkLst>
            <pc:docMk/>
            <pc:sldMk cId="201072349" sldId="341"/>
            <ac:spMk id="8" creationId="{0B8E6306-90E8-9813-9BA0-2CC5DE9F6737}"/>
          </ac:spMkLst>
        </pc:spChg>
        <pc:spChg chg="del">
          <ac:chgData name="Charlotte Bell" userId="d045411f-2136-46bd-90b3-696db0ace825" providerId="ADAL" clId="{C8B3D398-A7FC-4059-8DD5-524DEDBF5160}" dt="2024-09-26T08:48:19.507" v="245" actId="478"/>
          <ac:spMkLst>
            <pc:docMk/>
            <pc:sldMk cId="201072349" sldId="341"/>
            <ac:spMk id="11" creationId="{CAB8DCA9-F5AE-407A-7C8A-211203EB19F6}"/>
          </ac:spMkLst>
        </pc:spChg>
        <pc:spChg chg="del">
          <ac:chgData name="Charlotte Bell" userId="d045411f-2136-46bd-90b3-696db0ace825" providerId="ADAL" clId="{C8B3D398-A7FC-4059-8DD5-524DEDBF5160}" dt="2024-09-26T08:48:19.507" v="245" actId="478"/>
          <ac:spMkLst>
            <pc:docMk/>
            <pc:sldMk cId="201072349" sldId="341"/>
            <ac:spMk id="17" creationId="{00000000-0000-0000-0000-000000000000}"/>
          </ac:spMkLst>
        </pc:spChg>
        <pc:grpChg chg="del">
          <ac:chgData name="Charlotte Bell" userId="d045411f-2136-46bd-90b3-696db0ace825" providerId="ADAL" clId="{C8B3D398-A7FC-4059-8DD5-524DEDBF5160}" dt="2024-09-26T08:48:19.507" v="245" actId="478"/>
          <ac:grpSpMkLst>
            <pc:docMk/>
            <pc:sldMk cId="201072349" sldId="341"/>
            <ac:grpSpMk id="36" creationId="{62F5F7BA-BDB2-97B9-4339-CE77218BBBF1}"/>
          </ac:grpSpMkLst>
        </pc:grpChg>
        <pc:grpChg chg="del">
          <ac:chgData name="Charlotte Bell" userId="d045411f-2136-46bd-90b3-696db0ace825" providerId="ADAL" clId="{C8B3D398-A7FC-4059-8DD5-524DEDBF5160}" dt="2024-09-26T08:48:19.507" v="245" actId="478"/>
          <ac:grpSpMkLst>
            <pc:docMk/>
            <pc:sldMk cId="201072349" sldId="341"/>
            <ac:grpSpMk id="37" creationId="{83F9B63A-CEA5-A4E1-1BA0-C995C3F6EC8E}"/>
          </ac:grpSpMkLst>
        </pc:grpChg>
      </pc:sldChg>
      <pc:sldChg chg="delSp modSp mod modTransition modNotesTx">
        <pc:chgData name="Charlotte Bell" userId="d045411f-2136-46bd-90b3-696db0ace825" providerId="ADAL" clId="{C8B3D398-A7FC-4059-8DD5-524DEDBF5160}" dt="2024-09-26T09:11:38.521" v="301"/>
        <pc:sldMkLst>
          <pc:docMk/>
          <pc:sldMk cId="964987839" sldId="342"/>
        </pc:sldMkLst>
        <pc:spChg chg="mod">
          <ac:chgData name="Charlotte Bell" userId="d045411f-2136-46bd-90b3-696db0ace825" providerId="ADAL" clId="{C8B3D398-A7FC-4059-8DD5-524DEDBF5160}" dt="2024-09-26T08:48:43.543" v="249" actId="14100"/>
          <ac:spMkLst>
            <pc:docMk/>
            <pc:sldMk cId="964987839" sldId="342"/>
            <ac:spMk id="2" creationId="{9691BB15-251F-0D1E-4D98-5AE5095A7831}"/>
          </ac:spMkLst>
        </pc:spChg>
        <pc:spChg chg="del">
          <ac:chgData name="Charlotte Bell" userId="d045411f-2136-46bd-90b3-696db0ace825" providerId="ADAL" clId="{C8B3D398-A7FC-4059-8DD5-524DEDBF5160}" dt="2024-09-26T08:48:36.960" v="247" actId="478"/>
          <ac:spMkLst>
            <pc:docMk/>
            <pc:sldMk cId="964987839" sldId="342"/>
            <ac:spMk id="6" creationId="{00000000-0000-0000-0000-000000000000}"/>
          </ac:spMkLst>
        </pc:spChg>
        <pc:spChg chg="del">
          <ac:chgData name="Charlotte Bell" userId="d045411f-2136-46bd-90b3-696db0ace825" providerId="ADAL" clId="{C8B3D398-A7FC-4059-8DD5-524DEDBF5160}" dt="2024-09-26T08:48:36.960" v="247" actId="478"/>
          <ac:spMkLst>
            <pc:docMk/>
            <pc:sldMk cId="964987839" sldId="342"/>
            <ac:spMk id="7" creationId="{35C1CFA7-C90D-4659-F0E0-1A3E421B3039}"/>
          </ac:spMkLst>
        </pc:spChg>
        <pc:spChg chg="mod">
          <ac:chgData name="Charlotte Bell" userId="d045411f-2136-46bd-90b3-696db0ace825" providerId="ADAL" clId="{C8B3D398-A7FC-4059-8DD5-524DEDBF5160}" dt="2024-09-26T08:48:41.086" v="248" actId="14100"/>
          <ac:spMkLst>
            <pc:docMk/>
            <pc:sldMk cId="964987839" sldId="342"/>
            <ac:spMk id="8" creationId="{0B8E6306-90E8-9813-9BA0-2CC5DE9F6737}"/>
          </ac:spMkLst>
        </pc:spChg>
        <pc:spChg chg="del">
          <ac:chgData name="Charlotte Bell" userId="d045411f-2136-46bd-90b3-696db0ace825" providerId="ADAL" clId="{C8B3D398-A7FC-4059-8DD5-524DEDBF5160}" dt="2024-09-26T08:48:36.960" v="247" actId="478"/>
          <ac:spMkLst>
            <pc:docMk/>
            <pc:sldMk cId="964987839" sldId="342"/>
            <ac:spMk id="11" creationId="{CAB8DCA9-F5AE-407A-7C8A-211203EB19F6}"/>
          </ac:spMkLst>
        </pc:spChg>
        <pc:spChg chg="del">
          <ac:chgData name="Charlotte Bell" userId="d045411f-2136-46bd-90b3-696db0ace825" providerId="ADAL" clId="{C8B3D398-A7FC-4059-8DD5-524DEDBF5160}" dt="2024-09-26T08:48:36.960" v="247" actId="478"/>
          <ac:spMkLst>
            <pc:docMk/>
            <pc:sldMk cId="964987839" sldId="342"/>
            <ac:spMk id="13" creationId="{5926264E-0A5B-07EE-EE21-95FEE5A22D5A}"/>
          </ac:spMkLst>
        </pc:spChg>
        <pc:spChg chg="del">
          <ac:chgData name="Charlotte Bell" userId="d045411f-2136-46bd-90b3-696db0ace825" providerId="ADAL" clId="{C8B3D398-A7FC-4059-8DD5-524DEDBF5160}" dt="2024-09-26T08:48:36.960" v="247" actId="478"/>
          <ac:spMkLst>
            <pc:docMk/>
            <pc:sldMk cId="964987839" sldId="342"/>
            <ac:spMk id="16" creationId="{00000000-0000-0000-0000-000000000000}"/>
          </ac:spMkLst>
        </pc:spChg>
        <pc:spChg chg="del">
          <ac:chgData name="Charlotte Bell" userId="d045411f-2136-46bd-90b3-696db0ace825" providerId="ADAL" clId="{C8B3D398-A7FC-4059-8DD5-524DEDBF5160}" dt="2024-09-26T08:48:36.960" v="247" actId="478"/>
          <ac:spMkLst>
            <pc:docMk/>
            <pc:sldMk cId="964987839" sldId="342"/>
            <ac:spMk id="17" creationId="{00000000-0000-0000-0000-000000000000}"/>
          </ac:spMkLst>
        </pc:spChg>
        <pc:spChg chg="mod">
          <ac:chgData name="Charlotte Bell" userId="d045411f-2136-46bd-90b3-696db0ace825" providerId="ADAL" clId="{C8B3D398-A7FC-4059-8DD5-524DEDBF5160}" dt="2024-09-26T08:48:45.700" v="250" actId="14100"/>
          <ac:spMkLst>
            <pc:docMk/>
            <pc:sldMk cId="964987839" sldId="342"/>
            <ac:spMk id="34" creationId="{748C59A4-7143-3F62-62BB-DD14B39D50BA}"/>
          </ac:spMkLst>
        </pc:spChg>
      </pc:sldChg>
      <pc:sldChg chg="addSp delSp modSp mod">
        <pc:chgData name="Charlotte Bell" userId="d045411f-2136-46bd-90b3-696db0ace825" providerId="ADAL" clId="{C8B3D398-A7FC-4059-8DD5-524DEDBF5160}" dt="2024-09-26T09:01:53.965" v="297"/>
        <pc:sldMkLst>
          <pc:docMk/>
          <pc:sldMk cId="0" sldId="343"/>
        </pc:sldMkLst>
        <pc:spChg chg="add mod">
          <ac:chgData name="Charlotte Bell" userId="d045411f-2136-46bd-90b3-696db0ace825" providerId="ADAL" clId="{C8B3D398-A7FC-4059-8DD5-524DEDBF5160}" dt="2024-09-26T09:01:53.965" v="297"/>
          <ac:spMkLst>
            <pc:docMk/>
            <pc:sldMk cId="0" sldId="343"/>
            <ac:spMk id="4" creationId="{FB644E8B-F21E-7CCD-606A-440072A40D4F}"/>
          </ac:spMkLst>
        </pc:spChg>
        <pc:spChg chg="del">
          <ac:chgData name="Charlotte Bell" userId="d045411f-2136-46bd-90b3-696db0ace825" providerId="ADAL" clId="{C8B3D398-A7FC-4059-8DD5-524DEDBF5160}" dt="2024-09-26T09:01:53.692" v="296" actId="478"/>
          <ac:spMkLst>
            <pc:docMk/>
            <pc:sldMk cId="0" sldId="343"/>
            <ac:spMk id="5" creationId="{D3945925-EF2C-DE0F-3ACF-7AE98542FA45}"/>
          </ac:spMkLst>
        </pc:spChg>
      </pc:sldChg>
    </pc:docChg>
  </pc:docChgLst>
  <pc:docChgLst>
    <pc:chgData name="Jessica Perry" userId="41169527-698e-40ae-b9c5-4400a4b57079" providerId="ADAL" clId="{76E0C484-CBB8-4CCC-AEC8-E461F329D065}"/>
    <pc:docChg chg="custSel modSld">
      <pc:chgData name="Jessica Perry" userId="41169527-698e-40ae-b9c5-4400a4b57079" providerId="ADAL" clId="{76E0C484-CBB8-4CCC-AEC8-E461F329D065}" dt="2024-09-20T14:50:21.811" v="5" actId="1076"/>
      <pc:docMkLst>
        <pc:docMk/>
      </pc:docMkLst>
      <pc:sldChg chg="delSp mod">
        <pc:chgData name="Jessica Perry" userId="41169527-698e-40ae-b9c5-4400a4b57079" providerId="ADAL" clId="{76E0C484-CBB8-4CCC-AEC8-E461F329D065}" dt="2024-09-20T14:47:03.984" v="0" actId="478"/>
        <pc:sldMkLst>
          <pc:docMk/>
          <pc:sldMk cId="0" sldId="257"/>
        </pc:sldMkLst>
        <pc:spChg chg="del">
          <ac:chgData name="Jessica Perry" userId="41169527-698e-40ae-b9c5-4400a4b57079" providerId="ADAL" clId="{76E0C484-CBB8-4CCC-AEC8-E461F329D065}" dt="2024-09-20T14:47:03.984" v="0" actId="478"/>
          <ac:spMkLst>
            <pc:docMk/>
            <pc:sldMk cId="0" sldId="257"/>
            <ac:spMk id="3" creationId="{00000000-0000-0000-0000-000000000000}"/>
          </ac:spMkLst>
        </pc:spChg>
      </pc:sldChg>
      <pc:sldChg chg="addSp modSp modAnim">
        <pc:chgData name="Jessica Perry" userId="41169527-698e-40ae-b9c5-4400a4b57079" providerId="ADAL" clId="{76E0C484-CBB8-4CCC-AEC8-E461F329D065}" dt="2024-09-20T14:49:53.142" v="4" actId="164"/>
        <pc:sldMkLst>
          <pc:docMk/>
          <pc:sldMk cId="0" sldId="260"/>
        </pc:sldMkLst>
        <pc:spChg chg="mod">
          <ac:chgData name="Jessica Perry" userId="41169527-698e-40ae-b9c5-4400a4b57079" providerId="ADAL" clId="{76E0C484-CBB8-4CCC-AEC8-E461F329D065}" dt="2024-09-20T14:49:53.142" v="4" actId="164"/>
          <ac:spMkLst>
            <pc:docMk/>
            <pc:sldMk cId="0" sldId="260"/>
            <ac:spMk id="7" creationId="{00000000-0000-0000-0000-000000000000}"/>
          </ac:spMkLst>
        </pc:spChg>
        <pc:spChg chg="mod">
          <ac:chgData name="Jessica Perry" userId="41169527-698e-40ae-b9c5-4400a4b57079" providerId="ADAL" clId="{76E0C484-CBB8-4CCC-AEC8-E461F329D065}" dt="2024-09-20T14:49:53.142" v="4" actId="164"/>
          <ac:spMkLst>
            <pc:docMk/>
            <pc:sldMk cId="0" sldId="260"/>
            <ac:spMk id="9" creationId="{8FD5B7DB-61CD-5C7A-2612-2B6FAC85049E}"/>
          </ac:spMkLst>
        </pc:spChg>
        <pc:grpChg chg="add mod">
          <ac:chgData name="Jessica Perry" userId="41169527-698e-40ae-b9c5-4400a4b57079" providerId="ADAL" clId="{76E0C484-CBB8-4CCC-AEC8-E461F329D065}" dt="2024-09-20T14:49:53.142" v="4" actId="164"/>
          <ac:grpSpMkLst>
            <pc:docMk/>
            <pc:sldMk cId="0" sldId="260"/>
            <ac:grpSpMk id="10" creationId="{D3B1C8C2-1F6A-28BB-89D6-F90314F4B045}"/>
          </ac:grpSpMkLst>
        </pc:grpChg>
      </pc:sldChg>
      <pc:sldChg chg="modSp mod">
        <pc:chgData name="Jessica Perry" userId="41169527-698e-40ae-b9c5-4400a4b57079" providerId="ADAL" clId="{76E0C484-CBB8-4CCC-AEC8-E461F329D065}" dt="2024-09-20T14:50:21.811" v="5" actId="1076"/>
        <pc:sldMkLst>
          <pc:docMk/>
          <pc:sldMk cId="0" sldId="263"/>
        </pc:sldMkLst>
        <pc:picChg chg="mod">
          <ac:chgData name="Jessica Perry" userId="41169527-698e-40ae-b9c5-4400a4b57079" providerId="ADAL" clId="{76E0C484-CBB8-4CCC-AEC8-E461F329D065}" dt="2024-09-20T14:50:21.811" v="5" actId="1076"/>
          <ac:picMkLst>
            <pc:docMk/>
            <pc:sldMk cId="0" sldId="263"/>
            <ac:picMk id="7" creationId="{1BF49287-4E08-B463-D2FC-0B4063EF8FF6}"/>
          </ac:picMkLst>
        </pc:picChg>
      </pc:sldChg>
      <pc:sldChg chg="addSp modSp modAnim">
        <pc:chgData name="Jessica Perry" userId="41169527-698e-40ae-b9c5-4400a4b57079" providerId="ADAL" clId="{76E0C484-CBB8-4CCC-AEC8-E461F329D065}" dt="2024-09-20T14:49:36.610" v="3" actId="164"/>
        <pc:sldMkLst>
          <pc:docMk/>
          <pc:sldMk cId="0" sldId="266"/>
        </pc:sldMkLst>
        <pc:spChg chg="mod">
          <ac:chgData name="Jessica Perry" userId="41169527-698e-40ae-b9c5-4400a4b57079" providerId="ADAL" clId="{76E0C484-CBB8-4CCC-AEC8-E461F329D065}" dt="2024-09-20T14:49:36.610" v="3" actId="164"/>
          <ac:spMkLst>
            <pc:docMk/>
            <pc:sldMk cId="0" sldId="266"/>
            <ac:spMk id="5" creationId="{00000000-0000-0000-0000-000000000000}"/>
          </ac:spMkLst>
        </pc:spChg>
        <pc:spChg chg="mod">
          <ac:chgData name="Jessica Perry" userId="41169527-698e-40ae-b9c5-4400a4b57079" providerId="ADAL" clId="{76E0C484-CBB8-4CCC-AEC8-E461F329D065}" dt="2024-09-20T14:49:21.096" v="1" actId="164"/>
          <ac:spMkLst>
            <pc:docMk/>
            <pc:sldMk cId="0" sldId="266"/>
            <ac:spMk id="6" creationId="{00000000-0000-0000-0000-000000000000}"/>
          </ac:spMkLst>
        </pc:spChg>
        <pc:spChg chg="mod">
          <ac:chgData name="Jessica Perry" userId="41169527-698e-40ae-b9c5-4400a4b57079" providerId="ADAL" clId="{76E0C484-CBB8-4CCC-AEC8-E461F329D065}" dt="2024-09-20T14:49:29.331" v="2" actId="164"/>
          <ac:spMkLst>
            <pc:docMk/>
            <pc:sldMk cId="0" sldId="266"/>
            <ac:spMk id="7" creationId="{00000000-0000-0000-0000-000000000000}"/>
          </ac:spMkLst>
        </pc:spChg>
        <pc:spChg chg="mod">
          <ac:chgData name="Jessica Perry" userId="41169527-698e-40ae-b9c5-4400a4b57079" providerId="ADAL" clId="{76E0C484-CBB8-4CCC-AEC8-E461F329D065}" dt="2024-09-20T14:49:21.096" v="1" actId="164"/>
          <ac:spMkLst>
            <pc:docMk/>
            <pc:sldMk cId="0" sldId="266"/>
            <ac:spMk id="9" creationId="{00000000-0000-0000-0000-000000000000}"/>
          </ac:spMkLst>
        </pc:spChg>
        <pc:spChg chg="mod">
          <ac:chgData name="Jessica Perry" userId="41169527-698e-40ae-b9c5-4400a4b57079" providerId="ADAL" clId="{76E0C484-CBB8-4CCC-AEC8-E461F329D065}" dt="2024-09-20T14:49:29.331" v="2" actId="164"/>
          <ac:spMkLst>
            <pc:docMk/>
            <pc:sldMk cId="0" sldId="266"/>
            <ac:spMk id="10" creationId="{00000000-0000-0000-0000-000000000000}"/>
          </ac:spMkLst>
        </pc:spChg>
        <pc:spChg chg="mod">
          <ac:chgData name="Jessica Perry" userId="41169527-698e-40ae-b9c5-4400a4b57079" providerId="ADAL" clId="{76E0C484-CBB8-4CCC-AEC8-E461F329D065}" dt="2024-09-20T14:49:36.610" v="3" actId="164"/>
          <ac:spMkLst>
            <pc:docMk/>
            <pc:sldMk cId="0" sldId="266"/>
            <ac:spMk id="11" creationId="{00000000-0000-0000-0000-000000000000}"/>
          </ac:spMkLst>
        </pc:spChg>
        <pc:grpChg chg="add mod">
          <ac:chgData name="Jessica Perry" userId="41169527-698e-40ae-b9c5-4400a4b57079" providerId="ADAL" clId="{76E0C484-CBB8-4CCC-AEC8-E461F329D065}" dt="2024-09-20T14:49:21.096" v="1" actId="164"/>
          <ac:grpSpMkLst>
            <pc:docMk/>
            <pc:sldMk cId="0" sldId="266"/>
            <ac:grpSpMk id="12" creationId="{ED90E5C5-648B-6184-EC55-FF736C0FB703}"/>
          </ac:grpSpMkLst>
        </pc:grpChg>
        <pc:grpChg chg="add mod">
          <ac:chgData name="Jessica Perry" userId="41169527-698e-40ae-b9c5-4400a4b57079" providerId="ADAL" clId="{76E0C484-CBB8-4CCC-AEC8-E461F329D065}" dt="2024-09-20T14:49:29.331" v="2" actId="164"/>
          <ac:grpSpMkLst>
            <pc:docMk/>
            <pc:sldMk cId="0" sldId="266"/>
            <ac:grpSpMk id="13" creationId="{1F7B3110-19C8-E7DA-D090-630896B7904C}"/>
          </ac:grpSpMkLst>
        </pc:grpChg>
        <pc:grpChg chg="add mod">
          <ac:chgData name="Jessica Perry" userId="41169527-698e-40ae-b9c5-4400a4b57079" providerId="ADAL" clId="{76E0C484-CBB8-4CCC-AEC8-E461F329D065}" dt="2024-09-20T14:49:36.610" v="3" actId="164"/>
          <ac:grpSpMkLst>
            <pc:docMk/>
            <pc:sldMk cId="0" sldId="266"/>
            <ac:grpSpMk id="14" creationId="{7C976369-A96A-70DE-A58A-3B70522624FD}"/>
          </ac:grpSpMkLst>
        </pc:gr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26.09.2024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Arial" panose="020B0604020202020204" pitchFamily="34" charset="0"/>
              </a:rPr>
              <a:t>The sun is beaming through the trees on the grassy playground. Chester and Timmy love to play football together at breaktime.  Chester uses a nearby tree to do an incredible pass (that he’s been practicing at home) towards Timmy. The ball is so fast it soars through the air. It flies past Timmy, bounces off the wall and lands beside Ellie the elephant, who looks very sad. They ask if she wants to join in.</a:t>
            </a:r>
            <a:r>
              <a:rPr lang="en-US" sz="1800" kern="100" dirty="0">
                <a:effectLst/>
                <a:latin typeface="Calibri" panose="020F0502020204030204" pitchFamily="34" charset="0"/>
                <a:ea typeface="Calibri" panose="020F0502020204030204" pitchFamily="34" charset="0"/>
                <a:cs typeface="Arial" panose="020B0604020202020204" pitchFamily="34" charset="0"/>
              </a:rPr>
              <a:t> She shakes her head and says quietly, “I’d like to, but I’m not very fast because of my leg”. Chester and Timmy know that it is important that no one feels left out in the playground. </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r>
              <a:rPr lang="en-US" sz="1800" dirty="0">
                <a:effectLst/>
                <a:latin typeface="Calibri" panose="020F0502020204030204" pitchFamily="34" charset="0"/>
                <a:ea typeface="Calibri" panose="020F0502020204030204" pitchFamily="34" charset="0"/>
                <a:cs typeface="Arial" panose="020B0604020202020204" pitchFamily="34" charset="0"/>
              </a:rPr>
              <a:t>Chester says, “We can play a new ball game and make our own rules together”. Ellie smiles and says, “Can I be the goalkeeper?”. She steps into the goal and gets ready. </a:t>
            </a:r>
            <a:r>
              <a:rPr lang="en-GB" sz="1800" dirty="0">
                <a:effectLst/>
                <a:latin typeface="Calibri" panose="020F0502020204030204" pitchFamily="34" charset="0"/>
                <a:ea typeface="Calibri" panose="020F0502020204030204" pitchFamily="34" charset="0"/>
                <a:cs typeface="Arial" panose="020B0604020202020204" pitchFamily="34" charset="0"/>
              </a:rPr>
              <a:t>Timmy tries to score a goal with a swift kick, but in one quick motion Ellie swooshes her trunk and blocks the ball. Sending </a:t>
            </a:r>
            <a:r>
              <a:rPr lang="en-GB" sz="1800" dirty="0" err="1">
                <a:effectLst/>
                <a:latin typeface="Calibri" panose="020F0502020204030204" pitchFamily="34" charset="0"/>
                <a:ea typeface="Calibri" panose="020F0502020204030204" pitchFamily="34" charset="0"/>
                <a:cs typeface="Arial" panose="020B0604020202020204" pitchFamily="34" charset="0"/>
              </a:rPr>
              <a:t>ti</a:t>
            </a:r>
            <a:r>
              <a:rPr lang="en-GB" sz="1800" dirty="0">
                <a:effectLst/>
                <a:latin typeface="Calibri" panose="020F0502020204030204" pitchFamily="34" charset="0"/>
                <a:ea typeface="Calibri" panose="020F0502020204030204" pitchFamily="34" charset="0"/>
                <a:cs typeface="Arial" panose="020B0604020202020204" pitchFamily="34" charset="0"/>
              </a:rPr>
              <a:t> flying towards the other end of playground. What a save. Timmy and Chester shouts “Wow Ellie that was amazing”. Everyone in the playground joins in a cheer to celebrate. Playing together with your friends at break and lunch is a great way of staying active, having fun and keeping your body healthy. </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pupils to answer the question while standing. If pupils think the answer is A = they stand with their hands on their head, B = stand with arms crossed and C = stand with both hands in the air. If space is not limited, put the letters A, B and C around the room and ask pupils to move to the area they think the answer is. </a:t>
            </a:r>
            <a:endParaRPr lang="en-GB"/>
          </a:p>
          <a:p>
            <a:endParaRPr lang="en-GB" dirty="0"/>
          </a:p>
        </p:txBody>
      </p:sp>
      <p:sp>
        <p:nvSpPr>
          <p:cNvPr id="4" name="Slide Number Placeholder 3"/>
          <p:cNvSpPr>
            <a:spLocks noGrp="1"/>
          </p:cNvSpPr>
          <p:nvPr>
            <p:ph type="sldNum" sz="quarter" idx="5"/>
          </p:nvPr>
        </p:nvSpPr>
        <p:spPr/>
        <p:txBody>
          <a:bodyPr/>
          <a:lstStyle/>
          <a:p>
            <a:fld id="{7A25BBC1-E5EB-4626-87DA-73A58947324F}" type="slidenum">
              <a:rPr lang="en-GB" smtClean="0"/>
              <a:t>3</a:t>
            </a:fld>
            <a:endParaRPr lang="en-GB"/>
          </a:p>
        </p:txBody>
      </p:sp>
    </p:spTree>
    <p:extLst>
      <p:ext uri="{BB962C8B-B14F-4D97-AF65-F5344CB8AC3E}">
        <p14:creationId xmlns:p14="http://schemas.microsoft.com/office/powerpoint/2010/main" val="3287374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A25BBC1-E5EB-4626-87DA-73A58947324F}" type="slidenum">
              <a:rPr lang="en-GB" smtClean="0"/>
              <a:t>4</a:t>
            </a:fld>
            <a:endParaRPr lang="en-GB"/>
          </a:p>
        </p:txBody>
      </p:sp>
    </p:spTree>
    <p:extLst>
      <p:ext uri="{BB962C8B-B14F-4D97-AF65-F5344CB8AC3E}">
        <p14:creationId xmlns:p14="http://schemas.microsoft.com/office/powerpoint/2010/main" val="4037755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A25BBC1-E5EB-4626-87DA-73A58947324F}" type="slidenum">
              <a:rPr lang="en-GB" smtClean="0"/>
              <a:t>5</a:t>
            </a:fld>
            <a:endParaRPr lang="en-GB"/>
          </a:p>
        </p:txBody>
      </p:sp>
    </p:spTree>
    <p:extLst>
      <p:ext uri="{BB962C8B-B14F-4D97-AF65-F5344CB8AC3E}">
        <p14:creationId xmlns:p14="http://schemas.microsoft.com/office/powerpoint/2010/main" val="928115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3284628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This week why not try one of our monkey madness activities each day and have fun with your friends.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svg"/><Relationship Id="rId10" Type="http://schemas.openxmlformats.org/officeDocument/2006/relationships/image" Target="../media/image7.png"/><Relationship Id="rId4" Type="http://schemas.openxmlformats.org/officeDocument/2006/relationships/image" Target="../media/image2.png"/><Relationship Id="rId9"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1.m4a"/><Relationship Id="rId7" Type="http://schemas.openxmlformats.org/officeDocument/2006/relationships/image" Target="../media/image9.png"/><Relationship Id="rId2" Type="http://schemas.openxmlformats.org/officeDocument/2006/relationships/audio" Target="NULL" TargetMode="External"/><Relationship Id="rId1" Type="http://schemas.openxmlformats.org/officeDocument/2006/relationships/tags" Target="../tags/tag2.xml"/><Relationship Id="rId6" Type="http://schemas.openxmlformats.org/officeDocument/2006/relationships/image" Target="../media/image8.jpg"/><Relationship Id="rId5" Type="http://schemas.openxmlformats.org/officeDocument/2006/relationships/notesSlide" Target="../notesSlides/notesSlide1.xml"/><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2.m4a"/><Relationship Id="rId7" Type="http://schemas.openxmlformats.org/officeDocument/2006/relationships/image" Target="../media/image7.png"/><Relationship Id="rId12" Type="http://schemas.openxmlformats.org/officeDocument/2006/relationships/image" Target="../media/image9.png"/><Relationship Id="rId2" Type="http://schemas.microsoft.com/office/2007/relationships/media" Target="../media/media2.m4a"/><Relationship Id="rId1" Type="http://schemas.openxmlformats.org/officeDocument/2006/relationships/tags" Target="../tags/tag4.xml"/><Relationship Id="rId6" Type="http://schemas.openxmlformats.org/officeDocument/2006/relationships/image" Target="../media/image10.png"/><Relationship Id="rId11" Type="http://schemas.openxmlformats.org/officeDocument/2006/relationships/image" Target="../media/image14.svg"/><Relationship Id="rId5" Type="http://schemas.openxmlformats.org/officeDocument/2006/relationships/notesSlide" Target="../notesSlides/notesSlide3.xml"/><Relationship Id="rId10" Type="http://schemas.openxmlformats.org/officeDocument/2006/relationships/image" Target="../media/image13.png"/><Relationship Id="rId4" Type="http://schemas.openxmlformats.org/officeDocument/2006/relationships/slideLayout" Target="../slideLayouts/slideLayout7.xml"/><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media3.m4a"/><Relationship Id="rId7" Type="http://schemas.openxmlformats.org/officeDocument/2006/relationships/image" Target="../media/image7.png"/><Relationship Id="rId2" Type="http://schemas.microsoft.com/office/2007/relationships/media" Target="../media/media3.m4a"/><Relationship Id="rId1" Type="http://schemas.openxmlformats.org/officeDocument/2006/relationships/tags" Target="../tags/tag5.xml"/><Relationship Id="rId6" Type="http://schemas.openxmlformats.org/officeDocument/2006/relationships/image" Target="../media/image10.png"/><Relationship Id="rId5" Type="http://schemas.openxmlformats.org/officeDocument/2006/relationships/notesSlide" Target="../notesSlides/notesSlide4.xml"/><Relationship Id="rId10" Type="http://schemas.openxmlformats.org/officeDocument/2006/relationships/image" Target="../media/image9.png"/><Relationship Id="rId4" Type="http://schemas.openxmlformats.org/officeDocument/2006/relationships/slideLayout" Target="../slideLayouts/slideLayout7.xml"/><Relationship Id="rId9" Type="http://schemas.openxmlformats.org/officeDocument/2006/relationships/image" Target="../media/image14.svg"/></Relationships>
</file>

<file path=ppt/slides/_rels/slide6.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18" Type="http://schemas.openxmlformats.org/officeDocument/2006/relationships/image" Target="../media/image27.svg"/><Relationship Id="rId3" Type="http://schemas.openxmlformats.org/officeDocument/2006/relationships/audio" Target="../media/media4.m4a"/><Relationship Id="rId21" Type="http://schemas.openxmlformats.org/officeDocument/2006/relationships/image" Target="../media/image7.png"/><Relationship Id="rId7" Type="http://schemas.openxmlformats.org/officeDocument/2006/relationships/image" Target="../media/image16.png"/><Relationship Id="rId12" Type="http://schemas.openxmlformats.org/officeDocument/2006/relationships/image" Target="../media/image21.svg"/><Relationship Id="rId17" Type="http://schemas.openxmlformats.org/officeDocument/2006/relationships/image" Target="../media/image26.png"/><Relationship Id="rId2" Type="http://schemas.microsoft.com/office/2007/relationships/media" Target="../media/media4.m4a"/><Relationship Id="rId16" Type="http://schemas.openxmlformats.org/officeDocument/2006/relationships/image" Target="../media/image25.svg"/><Relationship Id="rId20" Type="http://schemas.openxmlformats.org/officeDocument/2006/relationships/image" Target="../media/image29.svg"/><Relationship Id="rId1" Type="http://schemas.openxmlformats.org/officeDocument/2006/relationships/tags" Target="../tags/tag6.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png"/><Relationship Id="rId15" Type="http://schemas.openxmlformats.org/officeDocument/2006/relationships/image" Target="../media/image24.png"/><Relationship Id="rId10" Type="http://schemas.openxmlformats.org/officeDocument/2006/relationships/image" Target="../media/image19.svg"/><Relationship Id="rId19" Type="http://schemas.openxmlformats.org/officeDocument/2006/relationships/image" Target="../media/image28.png"/><Relationship Id="rId4" Type="http://schemas.openxmlformats.org/officeDocument/2006/relationships/slideLayout" Target="../slideLayouts/slideLayout7.xml"/><Relationship Id="rId9" Type="http://schemas.openxmlformats.org/officeDocument/2006/relationships/image" Target="../media/image18.png"/><Relationship Id="rId14" Type="http://schemas.openxmlformats.org/officeDocument/2006/relationships/image" Target="../media/image23.svg"/><Relationship Id="rId22"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6.png"/><Relationship Id="rId3" Type="http://schemas.openxmlformats.org/officeDocument/2006/relationships/notesSlide" Target="../notesSlides/notesSlide5.xml"/><Relationship Id="rId7" Type="http://schemas.microsoft.com/office/2007/relationships/hdphoto" Target="../media/hdphoto2.wdp"/><Relationship Id="rId12" Type="http://schemas.microsoft.com/office/2007/relationships/hdphoto" Target="../media/hdphoto3.wdp"/><Relationship Id="rId2" Type="http://schemas.openxmlformats.org/officeDocument/2006/relationships/slideLayout" Target="../slideLayouts/slideLayout7.xml"/><Relationship Id="rId16" Type="http://schemas.openxmlformats.org/officeDocument/2006/relationships/image" Target="../media/image7.png"/><Relationship Id="rId1" Type="http://schemas.openxmlformats.org/officeDocument/2006/relationships/tags" Target="../tags/tag7.xml"/><Relationship Id="rId6" Type="http://schemas.openxmlformats.org/officeDocument/2006/relationships/image" Target="../media/image31.png"/><Relationship Id="rId11" Type="http://schemas.openxmlformats.org/officeDocument/2006/relationships/image" Target="../media/image35.png"/><Relationship Id="rId5" Type="http://schemas.openxmlformats.org/officeDocument/2006/relationships/image" Target="../media/image1.png"/><Relationship Id="rId15" Type="http://schemas.microsoft.com/office/2007/relationships/hdphoto" Target="../media/hdphoto4.wdp"/><Relationship Id="rId10" Type="http://schemas.openxmlformats.org/officeDocument/2006/relationships/image" Target="../media/image34.png"/><Relationship Id="rId4" Type="http://schemas.openxmlformats.org/officeDocument/2006/relationships/image" Target="../media/image30.jpeg"/><Relationship Id="rId9" Type="http://schemas.openxmlformats.org/officeDocument/2006/relationships/image" Target="../media/image33.svg"/><Relationship Id="rId14"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9.png"/><Relationship Id="rId3" Type="http://schemas.openxmlformats.org/officeDocument/2006/relationships/audio" Target="../media/media5.m4a"/><Relationship Id="rId7" Type="http://schemas.openxmlformats.org/officeDocument/2006/relationships/image" Target="../media/image4.png"/><Relationship Id="rId12" Type="http://schemas.openxmlformats.org/officeDocument/2006/relationships/image" Target="../media/image7.png"/><Relationship Id="rId2" Type="http://schemas.microsoft.com/office/2007/relationships/media" Target="../media/media5.m4a"/><Relationship Id="rId1" Type="http://schemas.openxmlformats.org/officeDocument/2006/relationships/tags" Target="../tags/tag8.xml"/><Relationship Id="rId6" Type="http://schemas.openxmlformats.org/officeDocument/2006/relationships/image" Target="../media/image1.png"/><Relationship Id="rId11" Type="http://schemas.openxmlformats.org/officeDocument/2006/relationships/hyperlink" Target="https://nichs.org.uk/chesters-active-breaks-main-menu/chesters-active-breaks-monkey-madness" TargetMode="External"/><Relationship Id="rId5" Type="http://schemas.openxmlformats.org/officeDocument/2006/relationships/notesSlide" Target="../notesSlides/notesSlide6.xml"/><Relationship Id="rId10" Type="http://schemas.microsoft.com/office/2007/relationships/hdphoto" Target="../media/hdphoto5.wdp"/><Relationship Id="rId4" Type="http://schemas.openxmlformats.org/officeDocument/2006/relationships/slideLayout" Target="../slideLayouts/slideLayout7.xml"/><Relationship Id="rId9"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3"/>
            <a:stretch>
              <a:fillRect/>
            </a:stretch>
          </a:blipFill>
        </p:spPr>
        <p:txBody>
          <a:bodyPr/>
          <a:lstStyle/>
          <a:p>
            <a:endParaRPr lang="en-GB"/>
          </a:p>
        </p:txBody>
      </p:sp>
      <p:sp>
        <p:nvSpPr>
          <p:cNvPr id="5" name="Freeform 5"/>
          <p:cNvSpPr/>
          <p:nvPr/>
        </p:nvSpPr>
        <p:spPr>
          <a:xfrm>
            <a:off x="2659725" y="1211580"/>
            <a:ext cx="13349770" cy="10363119"/>
          </a:xfrm>
          <a:custGeom>
            <a:avLst/>
            <a:gdLst/>
            <a:ahLst/>
            <a:cxnLst/>
            <a:rect l="l" t="t" r="r" b="b"/>
            <a:pathLst>
              <a:path w="10959639" h="8233429">
                <a:moveTo>
                  <a:pt x="0" y="0"/>
                </a:moveTo>
                <a:lnTo>
                  <a:pt x="10959639" y="0"/>
                </a:lnTo>
                <a:lnTo>
                  <a:pt x="10959639" y="8233429"/>
                </a:lnTo>
                <a:lnTo>
                  <a:pt x="0" y="82334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Freeform 6"/>
          <p:cNvSpPr/>
          <p:nvPr/>
        </p:nvSpPr>
        <p:spPr>
          <a:xfrm>
            <a:off x="0" y="7285639"/>
            <a:ext cx="4047026" cy="3208188"/>
          </a:xfrm>
          <a:custGeom>
            <a:avLst/>
            <a:gdLst/>
            <a:ahLst/>
            <a:cxnLst/>
            <a:rect l="l" t="t" r="r" b="b"/>
            <a:pathLst>
              <a:path w="4047026" h="3208188">
                <a:moveTo>
                  <a:pt x="0" y="0"/>
                </a:moveTo>
                <a:lnTo>
                  <a:pt x="4047026" y="0"/>
                </a:lnTo>
                <a:lnTo>
                  <a:pt x="4047026" y="3208188"/>
                </a:lnTo>
                <a:lnTo>
                  <a:pt x="0" y="32081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7" name="TextBox 7"/>
          <p:cNvSpPr txBox="1"/>
          <p:nvPr/>
        </p:nvSpPr>
        <p:spPr>
          <a:xfrm>
            <a:off x="343096" y="1114513"/>
            <a:ext cx="17440199" cy="1685077"/>
          </a:xfrm>
          <a:prstGeom prst="rect">
            <a:avLst/>
          </a:prstGeom>
        </p:spPr>
        <p:txBody>
          <a:bodyPr lIns="0" tIns="0" rIns="0" bIns="0" rtlCol="0" anchor="t">
            <a:spAutoFit/>
          </a:bodyPr>
          <a:lstStyle/>
          <a:p>
            <a:pPr algn="ctr">
              <a:lnSpc>
                <a:spcPts val="13999"/>
              </a:lnSpc>
            </a:pPr>
            <a:r>
              <a:rPr lang="en-US" sz="8000" dirty="0">
                <a:solidFill>
                  <a:srgbClr val="E41B13"/>
                </a:solidFill>
                <a:latin typeface="Omnes Bold"/>
                <a:ea typeface="Omnes Bold"/>
                <a:cs typeface="Omnes Bold"/>
                <a:sym typeface="Omnes Bold"/>
              </a:rPr>
              <a:t>Chester’s Active Quest: Week 3</a:t>
            </a:r>
          </a:p>
        </p:txBody>
      </p:sp>
      <p:sp>
        <p:nvSpPr>
          <p:cNvPr id="3" name="Freeform 3"/>
          <p:cNvSpPr/>
          <p:nvPr/>
        </p:nvSpPr>
        <p:spPr>
          <a:xfrm>
            <a:off x="10850990" y="6709096"/>
            <a:ext cx="2950854" cy="2978125"/>
          </a:xfrm>
          <a:custGeom>
            <a:avLst/>
            <a:gdLst/>
            <a:ahLst/>
            <a:cxnLst/>
            <a:rect l="l" t="t" r="r" b="b"/>
            <a:pathLst>
              <a:path w="4276996" h="4503806">
                <a:moveTo>
                  <a:pt x="0" y="0"/>
                </a:moveTo>
                <a:lnTo>
                  <a:pt x="4276996" y="0"/>
                </a:lnTo>
                <a:lnTo>
                  <a:pt x="4276996" y="4503806"/>
                </a:lnTo>
                <a:lnTo>
                  <a:pt x="0" y="4503806"/>
                </a:lnTo>
                <a:lnTo>
                  <a:pt x="0" y="0"/>
                </a:lnTo>
                <a:close/>
              </a:path>
            </a:pathLst>
          </a:custGeom>
          <a:blipFill>
            <a:blip r:embed="rId8">
              <a:extLst>
                <a:ext uri="{BEBA8EAE-BF5A-486C-A8C5-ECC9F3942E4B}">
                  <a14:imgProps xmlns:a14="http://schemas.microsoft.com/office/drawing/2010/main">
                    <a14:imgLayer r:embed="rId9">
                      <a14:imgEffect>
                        <a14:backgroundRemoval t="6655" b="96583" l="2462" r="96970">
                          <a14:foregroundMark x1="29356" y1="95324" x2="29356" y2="95324"/>
                          <a14:foregroundMark x1="65530" y1="96583" x2="65530" y2="96583"/>
                          <a14:foregroundMark x1="97348" y1="53417" x2="97348" y2="53417"/>
                          <a14:foregroundMark x1="42424" y1="6655" x2="42424" y2="6655"/>
                          <a14:foregroundMark x1="5682" y1="44245" x2="5682" y2="44245"/>
                          <a14:foregroundMark x1="3788" y1="30935" x2="3788" y2="30935"/>
                          <a14:foregroundMark x1="2462" y1="41187" x2="2462" y2="41187"/>
                          <a14:foregroundMark x1="37500" y1="36331" x2="37500" y2="36331"/>
                        </a14:backgroundRemoval>
                      </a14:imgEffect>
                    </a14:imgLayer>
                  </a14:imgProps>
                </a:ext>
              </a:extLst>
            </a:blip>
            <a:stretch>
              <a:fillRect/>
            </a:stretch>
          </a:blipFill>
        </p:spPr>
        <p:txBody>
          <a:bodyPr/>
          <a:lstStyle/>
          <a:p>
            <a:endParaRPr lang="en-GB"/>
          </a:p>
        </p:txBody>
      </p:sp>
      <p:sp>
        <p:nvSpPr>
          <p:cNvPr id="4" name="Freeform 4">
            <a:extLst>
              <a:ext uri="{FF2B5EF4-FFF2-40B4-BE49-F238E27FC236}">
                <a16:creationId xmlns:a16="http://schemas.microsoft.com/office/drawing/2014/main" id="{FF77CD99-DCC0-ABF5-2954-09FFDFD4B635}"/>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10"/>
            <a:stretch>
              <a:fillRect/>
            </a:stretch>
          </a:blipFill>
        </p:spPr>
        <p:txBody>
          <a:bodyPr/>
          <a:lstStyle/>
          <a:p>
            <a:endParaRPr lang="en-GB"/>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58502"/>
    </mc:Choice>
    <mc:Fallback>
      <p:transition spd="slow" advTm="58502"/>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000" b="-1000"/>
          </a:stretch>
        </a:blipFill>
        <a:effectLst/>
      </p:bgPr>
    </p:bg>
    <p:spTree>
      <p:nvGrpSpPr>
        <p:cNvPr id="1" name=""/>
        <p:cNvGrpSpPr/>
        <p:nvPr/>
      </p:nvGrpSpPr>
      <p:grpSpPr>
        <a:xfrm>
          <a:off x="0" y="0"/>
          <a:ext cx="0" cy="0"/>
          <a:chOff x="0" y="0"/>
          <a:chExt cx="0" cy="0"/>
        </a:xfrm>
      </p:grpSpPr>
      <p:pic>
        <p:nvPicPr>
          <p:cNvPr id="4" name="Recorded Sound">
            <a:hlinkClick r:id="" action="ppaction://media"/>
            <a:extLst>
              <a:ext uri="{FF2B5EF4-FFF2-40B4-BE49-F238E27FC236}">
                <a16:creationId xmlns:a16="http://schemas.microsoft.com/office/drawing/2014/main" id="{04C48C41-885C-11C4-B223-750A30B3F05E}"/>
              </a:ext>
            </a:extLst>
          </p:cNvPr>
          <p:cNvPicPr>
            <a:picLocks noChangeAspect="1"/>
          </p:cNvPicPr>
          <p:nvPr>
            <a:audioFile r:link="rId2"/>
            <p:extLst>
              <p:ext uri="{DAA4B4D4-6D71-4841-9C94-3DE7FCFB9230}">
                <p14:media xmlns:p14="http://schemas.microsoft.com/office/powerpoint/2010/main" r:embed="rId3">
                  <p14:trim st="2250"/>
                </p14:media>
              </p:ext>
            </p:extLst>
          </p:nvPr>
        </p:nvPicPr>
        <p:blipFill>
          <a:blip r:embed="rId7"/>
          <a:stretch>
            <a:fillRect/>
          </a:stretch>
        </p:blipFill>
        <p:spPr>
          <a:xfrm>
            <a:off x="15544800" y="8901892"/>
            <a:ext cx="838200" cy="838200"/>
          </a:xfrm>
          <a:prstGeom prst="rect">
            <a:avLst/>
          </a:prstGeom>
        </p:spPr>
      </p:pic>
      <p:sp>
        <p:nvSpPr>
          <p:cNvPr id="5" name="Freeform 4">
            <a:extLst>
              <a:ext uri="{FF2B5EF4-FFF2-40B4-BE49-F238E27FC236}">
                <a16:creationId xmlns:a16="http://schemas.microsoft.com/office/drawing/2014/main" id="{B0B529F4-947C-22D5-5031-35607CE7154F}"/>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8"/>
            <a:stretch>
              <a:fillRect/>
            </a:stretch>
          </a:blipFill>
        </p:spPr>
        <p:txBody>
          <a:bodyPr/>
          <a:lstStyle/>
          <a:p>
            <a:endParaRPr lang="en-GB"/>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5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B8E6306-90E8-9813-9BA0-2CC5DE9F6737}"/>
              </a:ext>
            </a:extLst>
          </p:cNvPr>
          <p:cNvSpPr/>
          <p:nvPr/>
        </p:nvSpPr>
        <p:spPr>
          <a:xfrm>
            <a:off x="9340573" y="1192426"/>
            <a:ext cx="641627"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Rounded Corners 1">
            <a:extLst>
              <a:ext uri="{FF2B5EF4-FFF2-40B4-BE49-F238E27FC236}">
                <a16:creationId xmlns:a16="http://schemas.microsoft.com/office/drawing/2014/main" id="{9691BB15-251F-0D1E-4D98-5AE5095A7831}"/>
              </a:ext>
            </a:extLst>
          </p:cNvPr>
          <p:cNvSpPr/>
          <p:nvPr/>
        </p:nvSpPr>
        <p:spPr>
          <a:xfrm>
            <a:off x="9423950" y="4117201"/>
            <a:ext cx="558250"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748C59A4-7143-3F62-62BB-DD14B39D50BA}"/>
              </a:ext>
            </a:extLst>
          </p:cNvPr>
          <p:cNvSpPr/>
          <p:nvPr/>
        </p:nvSpPr>
        <p:spPr>
          <a:xfrm>
            <a:off x="9301224" y="6830897"/>
            <a:ext cx="680976"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01FDA526-4874-17DF-DB41-1FC3A00A6269}"/>
              </a:ext>
            </a:extLst>
          </p:cNvPr>
          <p:cNvSpPr/>
          <p:nvPr/>
        </p:nvSpPr>
        <p:spPr>
          <a:xfrm>
            <a:off x="-11838" y="0"/>
            <a:ext cx="7772400" cy="10287000"/>
          </a:xfrm>
          <a:prstGeom prst="rect">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9" name="Freeform 19"/>
          <p:cNvSpPr/>
          <p:nvPr/>
        </p:nvSpPr>
        <p:spPr>
          <a:xfrm>
            <a:off x="1891114" y="5563996"/>
            <a:ext cx="4125637" cy="4344421"/>
          </a:xfrm>
          <a:custGeom>
            <a:avLst/>
            <a:gdLst/>
            <a:ahLst/>
            <a:cxnLst/>
            <a:rect l="l" t="t" r="r" b="b"/>
            <a:pathLst>
              <a:path w="4125637" h="4344421">
                <a:moveTo>
                  <a:pt x="0" y="0"/>
                </a:moveTo>
                <a:lnTo>
                  <a:pt x="4125637" y="0"/>
                </a:lnTo>
                <a:lnTo>
                  <a:pt x="4125637" y="4344422"/>
                </a:lnTo>
                <a:lnTo>
                  <a:pt x="0" y="4344422"/>
                </a:lnTo>
                <a:lnTo>
                  <a:pt x="0" y="0"/>
                </a:lnTo>
                <a:close/>
              </a:path>
            </a:pathLst>
          </a:custGeom>
          <a:blipFill>
            <a:blip r:embed="rId4"/>
            <a:stretch>
              <a:fillRect/>
            </a:stretch>
          </a:blipFill>
        </p:spPr>
        <p:txBody>
          <a:bodyPr/>
          <a:lstStyle/>
          <a:p>
            <a:endParaRPr lang="en-GB"/>
          </a:p>
        </p:txBody>
      </p:sp>
      <p:grpSp>
        <p:nvGrpSpPr>
          <p:cNvPr id="36" name="Group 35">
            <a:extLst>
              <a:ext uri="{FF2B5EF4-FFF2-40B4-BE49-F238E27FC236}">
                <a16:creationId xmlns:a16="http://schemas.microsoft.com/office/drawing/2014/main" id="{62F5F7BA-BDB2-97B9-4339-CE77218BBBF1}"/>
              </a:ext>
            </a:extLst>
          </p:cNvPr>
          <p:cNvGrpSpPr/>
          <p:nvPr/>
        </p:nvGrpSpPr>
        <p:grpSpPr>
          <a:xfrm>
            <a:off x="8434874" y="1042251"/>
            <a:ext cx="1978153" cy="1851255"/>
            <a:chOff x="8766046" y="768238"/>
            <a:chExt cx="1978153" cy="1851255"/>
          </a:xfrm>
        </p:grpSpPr>
        <p:sp>
          <p:nvSpPr>
            <p:cNvPr id="22" name="Flowchart: Connector 21">
              <a:extLst>
                <a:ext uri="{FF2B5EF4-FFF2-40B4-BE49-F238E27FC236}">
                  <a16:creationId xmlns:a16="http://schemas.microsoft.com/office/drawing/2014/main" id="{EA682C4D-CADD-CD57-37E7-FA8D5491571F}"/>
                </a:ext>
              </a:extLst>
            </p:cNvPr>
            <p:cNvSpPr/>
            <p:nvPr/>
          </p:nvSpPr>
          <p:spPr>
            <a:xfrm>
              <a:off x="8766046" y="768238"/>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969F554A-77F6-DD64-8842-C9641C119690}"/>
                </a:ext>
              </a:extLst>
            </p:cNvPr>
            <p:cNvSpPr txBox="1"/>
            <p:nvPr/>
          </p:nvSpPr>
          <p:spPr>
            <a:xfrm>
              <a:off x="8989461" y="1074469"/>
              <a:ext cx="1531322" cy="1323439"/>
            </a:xfrm>
            <a:prstGeom prst="rect">
              <a:avLst/>
            </a:prstGeom>
            <a:noFill/>
          </p:spPr>
          <p:txBody>
            <a:bodyPr wrap="square" rtlCol="0">
              <a:spAutoFit/>
            </a:bodyPr>
            <a:lstStyle/>
            <a:p>
              <a:pPr algn="ctr"/>
              <a:r>
                <a:rPr lang="en-GB" sz="8000">
                  <a:solidFill>
                    <a:schemeClr val="bg1"/>
                  </a:solidFill>
                  <a:latin typeface="Arial Black" panose="020B0A04020102020204" pitchFamily="34" charset="0"/>
                </a:rPr>
                <a:t>1</a:t>
              </a:r>
              <a:endParaRPr lang="en-GB" sz="8800">
                <a:solidFill>
                  <a:schemeClr val="bg1"/>
                </a:solidFill>
                <a:latin typeface="Arial Black" panose="020B0A04020102020204" pitchFamily="34" charset="0"/>
              </a:endParaRPr>
            </a:p>
          </p:txBody>
        </p:sp>
      </p:grpSp>
      <p:grpSp>
        <p:nvGrpSpPr>
          <p:cNvPr id="37" name="Group 36">
            <a:extLst>
              <a:ext uri="{FF2B5EF4-FFF2-40B4-BE49-F238E27FC236}">
                <a16:creationId xmlns:a16="http://schemas.microsoft.com/office/drawing/2014/main" id="{83F9B63A-CEA5-A4E1-1BA0-C995C3F6EC8E}"/>
              </a:ext>
            </a:extLst>
          </p:cNvPr>
          <p:cNvGrpSpPr/>
          <p:nvPr/>
        </p:nvGrpSpPr>
        <p:grpSpPr>
          <a:xfrm>
            <a:off x="8401007" y="3959282"/>
            <a:ext cx="1978153" cy="1851255"/>
            <a:chOff x="8766046" y="2903470"/>
            <a:chExt cx="1978153" cy="1851255"/>
          </a:xfrm>
        </p:grpSpPr>
        <p:sp>
          <p:nvSpPr>
            <p:cNvPr id="24" name="Flowchart: Connector 23">
              <a:extLst>
                <a:ext uri="{FF2B5EF4-FFF2-40B4-BE49-F238E27FC236}">
                  <a16:creationId xmlns:a16="http://schemas.microsoft.com/office/drawing/2014/main" id="{68C93088-A4B3-5823-2C6A-C84B2AF9D87F}"/>
                </a:ext>
              </a:extLst>
            </p:cNvPr>
            <p:cNvSpPr/>
            <p:nvPr/>
          </p:nvSpPr>
          <p:spPr>
            <a:xfrm>
              <a:off x="8766046" y="2903470"/>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ACE61668-E00A-0282-7657-B2BA5D24F792}"/>
                </a:ext>
              </a:extLst>
            </p:cNvPr>
            <p:cNvSpPr txBox="1"/>
            <p:nvPr/>
          </p:nvSpPr>
          <p:spPr>
            <a:xfrm>
              <a:off x="8989461" y="3209701"/>
              <a:ext cx="1531322" cy="1323439"/>
            </a:xfrm>
            <a:prstGeom prst="rect">
              <a:avLst/>
            </a:prstGeom>
            <a:noFill/>
          </p:spPr>
          <p:txBody>
            <a:bodyPr wrap="square" rtlCol="0">
              <a:spAutoFit/>
            </a:bodyPr>
            <a:lstStyle/>
            <a:p>
              <a:pPr algn="ctr"/>
              <a:r>
                <a:rPr lang="en-GB" sz="8000" dirty="0">
                  <a:solidFill>
                    <a:schemeClr val="bg1"/>
                  </a:solidFill>
                  <a:latin typeface="Arial Black" panose="020B0A04020102020204" pitchFamily="34" charset="0"/>
                </a:rPr>
                <a:t>2</a:t>
              </a:r>
              <a:endParaRPr lang="en-GB" sz="8800" dirty="0">
                <a:solidFill>
                  <a:schemeClr val="bg1"/>
                </a:solidFill>
                <a:latin typeface="Arial Black" panose="020B0A04020102020204" pitchFamily="34" charset="0"/>
              </a:endParaRPr>
            </a:p>
          </p:txBody>
        </p:sp>
      </p:grpSp>
      <p:grpSp>
        <p:nvGrpSpPr>
          <p:cNvPr id="38" name="Group 37">
            <a:extLst>
              <a:ext uri="{FF2B5EF4-FFF2-40B4-BE49-F238E27FC236}">
                <a16:creationId xmlns:a16="http://schemas.microsoft.com/office/drawing/2014/main" id="{D09AA3BA-1356-9EF9-CCC7-A89046A8B001}"/>
              </a:ext>
            </a:extLst>
          </p:cNvPr>
          <p:cNvGrpSpPr/>
          <p:nvPr/>
        </p:nvGrpSpPr>
        <p:grpSpPr>
          <a:xfrm>
            <a:off x="8480169" y="6649132"/>
            <a:ext cx="1978153" cy="1851255"/>
            <a:chOff x="8732179" y="5059910"/>
            <a:chExt cx="1978153" cy="1851255"/>
          </a:xfrm>
        </p:grpSpPr>
        <p:sp>
          <p:nvSpPr>
            <p:cNvPr id="28" name="Flowchart: Connector 27">
              <a:extLst>
                <a:ext uri="{FF2B5EF4-FFF2-40B4-BE49-F238E27FC236}">
                  <a16:creationId xmlns:a16="http://schemas.microsoft.com/office/drawing/2014/main" id="{1798F0B2-F632-9177-E7D0-50EA77C39486}"/>
                </a:ext>
              </a:extLst>
            </p:cNvPr>
            <p:cNvSpPr/>
            <p:nvPr/>
          </p:nvSpPr>
          <p:spPr>
            <a:xfrm>
              <a:off x="8732179" y="5059910"/>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2DBD5158-C412-8935-B898-A67804AA111C}"/>
                </a:ext>
              </a:extLst>
            </p:cNvPr>
            <p:cNvSpPr txBox="1"/>
            <p:nvPr/>
          </p:nvSpPr>
          <p:spPr>
            <a:xfrm>
              <a:off x="8955594" y="5366141"/>
              <a:ext cx="1531322" cy="1323439"/>
            </a:xfrm>
            <a:prstGeom prst="rect">
              <a:avLst/>
            </a:prstGeom>
            <a:noFill/>
          </p:spPr>
          <p:txBody>
            <a:bodyPr wrap="square" rtlCol="0">
              <a:spAutoFit/>
            </a:bodyPr>
            <a:lstStyle/>
            <a:p>
              <a:pPr algn="ctr"/>
              <a:r>
                <a:rPr lang="en-GB" sz="8000">
                  <a:solidFill>
                    <a:schemeClr val="bg1"/>
                  </a:solidFill>
                  <a:latin typeface="Arial Black" panose="020B0A04020102020204" pitchFamily="34" charset="0"/>
                </a:rPr>
                <a:t>3</a:t>
              </a:r>
              <a:endParaRPr lang="en-GB" sz="8800">
                <a:solidFill>
                  <a:schemeClr val="bg1"/>
                </a:solidFill>
                <a:latin typeface="Arial Black" panose="020B0A04020102020204" pitchFamily="34" charset="0"/>
              </a:endParaRPr>
            </a:p>
          </p:txBody>
        </p:sp>
      </p:grpSp>
      <p:sp>
        <p:nvSpPr>
          <p:cNvPr id="3" name="TextBox 2">
            <a:extLst>
              <a:ext uri="{FF2B5EF4-FFF2-40B4-BE49-F238E27FC236}">
                <a16:creationId xmlns:a16="http://schemas.microsoft.com/office/drawing/2014/main" id="{61DF4694-1BB5-29AD-63A6-3F0EF02629B1}"/>
              </a:ext>
            </a:extLst>
          </p:cNvPr>
          <p:cNvSpPr txBox="1"/>
          <p:nvPr/>
        </p:nvSpPr>
        <p:spPr>
          <a:xfrm>
            <a:off x="625636" y="1042251"/>
            <a:ext cx="6497451" cy="4154984"/>
          </a:xfrm>
          <a:prstGeom prst="rect">
            <a:avLst/>
          </a:prstGeom>
        </p:spPr>
        <p:txBody>
          <a:bodyPr wrap="square" lIns="0" tIns="0" rIns="0" bIns="0" rtlCol="0" anchor="t">
            <a:spAutoFit/>
          </a:bodyPr>
          <a:lstStyle/>
          <a:p>
            <a:pPr algn="ctr"/>
            <a:r>
              <a:rPr lang="en-US" sz="5400" dirty="0">
                <a:solidFill>
                  <a:schemeClr val="bg1"/>
                </a:solidFill>
                <a:latin typeface="Omnes Bold" panose="020B0604020202020204" charset="0"/>
              </a:rPr>
              <a:t>Why is it important to stay active with friends during break and lunch time?</a:t>
            </a:r>
          </a:p>
        </p:txBody>
      </p:sp>
      <p:sp>
        <p:nvSpPr>
          <p:cNvPr id="4" name="Freeform 4">
            <a:extLst>
              <a:ext uri="{FF2B5EF4-FFF2-40B4-BE49-F238E27FC236}">
                <a16:creationId xmlns:a16="http://schemas.microsoft.com/office/drawing/2014/main" id="{0AC343AC-1BDC-922B-A21D-68312564E36C}"/>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5"/>
            <a:stretch>
              <a:fillRect/>
            </a:stretch>
          </a:blipFill>
        </p:spPr>
        <p:txBody>
          <a:bodyPr/>
          <a:lstStyle/>
          <a:p>
            <a:endParaRPr lang="en-GB"/>
          </a:p>
        </p:txBody>
      </p:sp>
    </p:spTree>
    <p:custDataLst>
      <p:tags r:id="rId1"/>
    </p:custDataLst>
    <p:extLst>
      <p:ext uri="{BB962C8B-B14F-4D97-AF65-F5344CB8AC3E}">
        <p14:creationId xmlns:p14="http://schemas.microsoft.com/office/powerpoint/2010/main" val="964987839"/>
      </p:ext>
    </p:extLst>
  </p:cSld>
  <p:clrMapOvr>
    <a:masterClrMapping/>
  </p:clrMapOvr>
  <mc:AlternateContent xmlns:mc="http://schemas.openxmlformats.org/markup-compatibility/2006">
    <mc:Choice xmlns:p14="http://schemas.microsoft.com/office/powerpoint/2010/main" Requires="p14">
      <p:transition p14:dur="0" advTm="22235"/>
    </mc:Choice>
    <mc:Fallback>
      <p:transition advTm="22235"/>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B8E6306-90E8-9813-9BA0-2CC5DE9F6737}"/>
              </a:ext>
            </a:extLst>
          </p:cNvPr>
          <p:cNvSpPr/>
          <p:nvPr/>
        </p:nvSpPr>
        <p:spPr>
          <a:xfrm>
            <a:off x="9340573" y="1192426"/>
            <a:ext cx="6204227"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Rounded Corners 1">
            <a:extLst>
              <a:ext uri="{FF2B5EF4-FFF2-40B4-BE49-F238E27FC236}">
                <a16:creationId xmlns:a16="http://schemas.microsoft.com/office/drawing/2014/main" id="{9691BB15-251F-0D1E-4D98-5AE5095A7831}"/>
              </a:ext>
            </a:extLst>
          </p:cNvPr>
          <p:cNvSpPr/>
          <p:nvPr/>
        </p:nvSpPr>
        <p:spPr>
          <a:xfrm>
            <a:off x="9423950" y="4117201"/>
            <a:ext cx="6120850"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748C59A4-7143-3F62-62BB-DD14B39D50BA}"/>
              </a:ext>
            </a:extLst>
          </p:cNvPr>
          <p:cNvSpPr/>
          <p:nvPr/>
        </p:nvSpPr>
        <p:spPr>
          <a:xfrm>
            <a:off x="9301224" y="6830897"/>
            <a:ext cx="6243576"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01FDA526-4874-17DF-DB41-1FC3A00A6269}"/>
              </a:ext>
            </a:extLst>
          </p:cNvPr>
          <p:cNvSpPr/>
          <p:nvPr/>
        </p:nvSpPr>
        <p:spPr>
          <a:xfrm>
            <a:off x="-11838" y="0"/>
            <a:ext cx="7772400" cy="10287000"/>
          </a:xfrm>
          <a:prstGeom prst="rect">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6" name="TextBox 6"/>
          <p:cNvSpPr txBox="1"/>
          <p:nvPr/>
        </p:nvSpPr>
        <p:spPr>
          <a:xfrm>
            <a:off x="10515600" y="1321594"/>
            <a:ext cx="4699296" cy="1231106"/>
          </a:xfrm>
          <a:prstGeom prst="rect">
            <a:avLst/>
          </a:prstGeom>
        </p:spPr>
        <p:txBody>
          <a:bodyPr wrap="square" lIns="0" tIns="0" rIns="0" bIns="0" rtlCol="0" anchor="t">
            <a:spAutoFit/>
          </a:bodyPr>
          <a:lstStyle/>
          <a:p>
            <a:pPr algn="ctr"/>
            <a:r>
              <a:rPr lang="en-US" sz="4000" dirty="0">
                <a:solidFill>
                  <a:srgbClr val="000000"/>
                </a:solidFill>
                <a:latin typeface="Omnes Regular"/>
              </a:rPr>
              <a:t>You will be able to do homework faster</a:t>
            </a:r>
          </a:p>
        </p:txBody>
      </p:sp>
      <p:sp>
        <p:nvSpPr>
          <p:cNvPr id="16" name="TextBox 16"/>
          <p:cNvSpPr txBox="1"/>
          <p:nvPr/>
        </p:nvSpPr>
        <p:spPr>
          <a:xfrm>
            <a:off x="10709216" y="6972300"/>
            <a:ext cx="3921184" cy="1231106"/>
          </a:xfrm>
          <a:prstGeom prst="rect">
            <a:avLst/>
          </a:prstGeom>
        </p:spPr>
        <p:txBody>
          <a:bodyPr lIns="0" tIns="0" rIns="0" bIns="0" rtlCol="0" anchor="t">
            <a:spAutoFit/>
          </a:bodyPr>
          <a:lstStyle/>
          <a:p>
            <a:pPr algn="ctr"/>
            <a:r>
              <a:rPr lang="en-US" sz="4000" dirty="0">
                <a:solidFill>
                  <a:srgbClr val="000000"/>
                </a:solidFill>
                <a:latin typeface="Omnes Regular"/>
              </a:rPr>
              <a:t>It keeps your heart healthy</a:t>
            </a:r>
            <a:endParaRPr lang="en-US" sz="4800" dirty="0">
              <a:solidFill>
                <a:srgbClr val="000000"/>
              </a:solidFill>
              <a:latin typeface="Omnes Regular"/>
            </a:endParaRPr>
          </a:p>
        </p:txBody>
      </p:sp>
      <p:sp>
        <p:nvSpPr>
          <p:cNvPr id="17" name="TextBox 17"/>
          <p:cNvSpPr txBox="1"/>
          <p:nvPr/>
        </p:nvSpPr>
        <p:spPr>
          <a:xfrm>
            <a:off x="10709216" y="4229100"/>
            <a:ext cx="3921184" cy="1231106"/>
          </a:xfrm>
          <a:prstGeom prst="rect">
            <a:avLst/>
          </a:prstGeom>
        </p:spPr>
        <p:txBody>
          <a:bodyPr lIns="0" tIns="0" rIns="0" bIns="0" rtlCol="0" anchor="t">
            <a:spAutoFit/>
          </a:bodyPr>
          <a:lstStyle/>
          <a:p>
            <a:pPr algn="ctr"/>
            <a:r>
              <a:rPr lang="en-US" sz="4000" dirty="0">
                <a:solidFill>
                  <a:srgbClr val="000000"/>
                </a:solidFill>
                <a:latin typeface="Omnes Regular"/>
              </a:rPr>
              <a:t>You will do well in class tests</a:t>
            </a:r>
          </a:p>
        </p:txBody>
      </p:sp>
      <p:sp>
        <p:nvSpPr>
          <p:cNvPr id="19" name="Freeform 19"/>
          <p:cNvSpPr/>
          <p:nvPr/>
        </p:nvSpPr>
        <p:spPr>
          <a:xfrm>
            <a:off x="1891114" y="5563996"/>
            <a:ext cx="4125637" cy="4344421"/>
          </a:xfrm>
          <a:custGeom>
            <a:avLst/>
            <a:gdLst/>
            <a:ahLst/>
            <a:cxnLst/>
            <a:rect l="l" t="t" r="r" b="b"/>
            <a:pathLst>
              <a:path w="4125637" h="4344421">
                <a:moveTo>
                  <a:pt x="0" y="0"/>
                </a:moveTo>
                <a:lnTo>
                  <a:pt x="4125637" y="0"/>
                </a:lnTo>
                <a:lnTo>
                  <a:pt x="4125637" y="4344422"/>
                </a:lnTo>
                <a:lnTo>
                  <a:pt x="0" y="4344422"/>
                </a:lnTo>
                <a:lnTo>
                  <a:pt x="0" y="0"/>
                </a:lnTo>
                <a:close/>
              </a:path>
            </a:pathLst>
          </a:custGeom>
          <a:blipFill>
            <a:blip r:embed="rId6"/>
            <a:stretch>
              <a:fillRect/>
            </a:stretch>
          </a:blipFill>
        </p:spPr>
        <p:txBody>
          <a:bodyPr/>
          <a:lstStyle/>
          <a:p>
            <a:endParaRPr lang="en-GB"/>
          </a:p>
        </p:txBody>
      </p:sp>
      <p:grpSp>
        <p:nvGrpSpPr>
          <p:cNvPr id="36" name="Group 35">
            <a:extLst>
              <a:ext uri="{FF2B5EF4-FFF2-40B4-BE49-F238E27FC236}">
                <a16:creationId xmlns:a16="http://schemas.microsoft.com/office/drawing/2014/main" id="{62F5F7BA-BDB2-97B9-4339-CE77218BBBF1}"/>
              </a:ext>
            </a:extLst>
          </p:cNvPr>
          <p:cNvGrpSpPr/>
          <p:nvPr/>
        </p:nvGrpSpPr>
        <p:grpSpPr>
          <a:xfrm>
            <a:off x="8434874" y="1042251"/>
            <a:ext cx="1978153" cy="1851255"/>
            <a:chOff x="8766046" y="768238"/>
            <a:chExt cx="1978153" cy="1851255"/>
          </a:xfrm>
        </p:grpSpPr>
        <p:sp>
          <p:nvSpPr>
            <p:cNvPr id="22" name="Flowchart: Connector 21">
              <a:extLst>
                <a:ext uri="{FF2B5EF4-FFF2-40B4-BE49-F238E27FC236}">
                  <a16:creationId xmlns:a16="http://schemas.microsoft.com/office/drawing/2014/main" id="{EA682C4D-CADD-CD57-37E7-FA8D5491571F}"/>
                </a:ext>
              </a:extLst>
            </p:cNvPr>
            <p:cNvSpPr/>
            <p:nvPr/>
          </p:nvSpPr>
          <p:spPr>
            <a:xfrm>
              <a:off x="8766046" y="768238"/>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969F554A-77F6-DD64-8842-C9641C119690}"/>
                </a:ext>
              </a:extLst>
            </p:cNvPr>
            <p:cNvSpPr txBox="1"/>
            <p:nvPr/>
          </p:nvSpPr>
          <p:spPr>
            <a:xfrm>
              <a:off x="8989461" y="1074469"/>
              <a:ext cx="1531322" cy="1323439"/>
            </a:xfrm>
            <a:prstGeom prst="rect">
              <a:avLst/>
            </a:prstGeom>
            <a:noFill/>
          </p:spPr>
          <p:txBody>
            <a:bodyPr wrap="square" rtlCol="0">
              <a:spAutoFit/>
            </a:bodyPr>
            <a:lstStyle/>
            <a:p>
              <a:pPr algn="ctr"/>
              <a:r>
                <a:rPr lang="en-GB" sz="8000">
                  <a:solidFill>
                    <a:schemeClr val="bg1"/>
                  </a:solidFill>
                  <a:latin typeface="Arial Black" panose="020B0A04020102020204" pitchFamily="34" charset="0"/>
                </a:rPr>
                <a:t>1</a:t>
              </a:r>
              <a:endParaRPr lang="en-GB" sz="8800">
                <a:solidFill>
                  <a:schemeClr val="bg1"/>
                </a:solidFill>
                <a:latin typeface="Arial Black" panose="020B0A04020102020204" pitchFamily="34" charset="0"/>
              </a:endParaRPr>
            </a:p>
          </p:txBody>
        </p:sp>
      </p:grpSp>
      <p:grpSp>
        <p:nvGrpSpPr>
          <p:cNvPr id="37" name="Group 36">
            <a:extLst>
              <a:ext uri="{FF2B5EF4-FFF2-40B4-BE49-F238E27FC236}">
                <a16:creationId xmlns:a16="http://schemas.microsoft.com/office/drawing/2014/main" id="{83F9B63A-CEA5-A4E1-1BA0-C995C3F6EC8E}"/>
              </a:ext>
            </a:extLst>
          </p:cNvPr>
          <p:cNvGrpSpPr/>
          <p:nvPr/>
        </p:nvGrpSpPr>
        <p:grpSpPr>
          <a:xfrm>
            <a:off x="8401007" y="3959282"/>
            <a:ext cx="1978153" cy="1851255"/>
            <a:chOff x="8766046" y="2903470"/>
            <a:chExt cx="1978153" cy="1851255"/>
          </a:xfrm>
        </p:grpSpPr>
        <p:sp>
          <p:nvSpPr>
            <p:cNvPr id="24" name="Flowchart: Connector 23">
              <a:extLst>
                <a:ext uri="{FF2B5EF4-FFF2-40B4-BE49-F238E27FC236}">
                  <a16:creationId xmlns:a16="http://schemas.microsoft.com/office/drawing/2014/main" id="{68C93088-A4B3-5823-2C6A-C84B2AF9D87F}"/>
                </a:ext>
              </a:extLst>
            </p:cNvPr>
            <p:cNvSpPr/>
            <p:nvPr/>
          </p:nvSpPr>
          <p:spPr>
            <a:xfrm>
              <a:off x="8766046" y="2903470"/>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ACE61668-E00A-0282-7657-B2BA5D24F792}"/>
                </a:ext>
              </a:extLst>
            </p:cNvPr>
            <p:cNvSpPr txBox="1"/>
            <p:nvPr/>
          </p:nvSpPr>
          <p:spPr>
            <a:xfrm>
              <a:off x="8989461" y="3209701"/>
              <a:ext cx="1531322" cy="1323439"/>
            </a:xfrm>
            <a:prstGeom prst="rect">
              <a:avLst/>
            </a:prstGeom>
            <a:noFill/>
          </p:spPr>
          <p:txBody>
            <a:bodyPr wrap="square" rtlCol="0">
              <a:spAutoFit/>
            </a:bodyPr>
            <a:lstStyle/>
            <a:p>
              <a:pPr algn="ctr"/>
              <a:r>
                <a:rPr lang="en-GB" sz="8000" dirty="0">
                  <a:solidFill>
                    <a:schemeClr val="bg1"/>
                  </a:solidFill>
                  <a:latin typeface="Arial Black" panose="020B0A04020102020204" pitchFamily="34" charset="0"/>
                </a:rPr>
                <a:t>2</a:t>
              </a:r>
              <a:endParaRPr lang="en-GB" sz="8800" dirty="0">
                <a:solidFill>
                  <a:schemeClr val="bg1"/>
                </a:solidFill>
                <a:latin typeface="Arial Black" panose="020B0A04020102020204" pitchFamily="34" charset="0"/>
              </a:endParaRPr>
            </a:p>
          </p:txBody>
        </p:sp>
      </p:grpSp>
      <p:grpSp>
        <p:nvGrpSpPr>
          <p:cNvPr id="38" name="Group 37">
            <a:extLst>
              <a:ext uri="{FF2B5EF4-FFF2-40B4-BE49-F238E27FC236}">
                <a16:creationId xmlns:a16="http://schemas.microsoft.com/office/drawing/2014/main" id="{D09AA3BA-1356-9EF9-CCC7-A89046A8B001}"/>
              </a:ext>
            </a:extLst>
          </p:cNvPr>
          <p:cNvGrpSpPr/>
          <p:nvPr/>
        </p:nvGrpSpPr>
        <p:grpSpPr>
          <a:xfrm>
            <a:off x="8480169" y="6649132"/>
            <a:ext cx="1978153" cy="1851255"/>
            <a:chOff x="8732179" y="5059910"/>
            <a:chExt cx="1978153" cy="1851255"/>
          </a:xfrm>
        </p:grpSpPr>
        <p:sp>
          <p:nvSpPr>
            <p:cNvPr id="28" name="Flowchart: Connector 27">
              <a:extLst>
                <a:ext uri="{FF2B5EF4-FFF2-40B4-BE49-F238E27FC236}">
                  <a16:creationId xmlns:a16="http://schemas.microsoft.com/office/drawing/2014/main" id="{1798F0B2-F632-9177-E7D0-50EA77C39486}"/>
                </a:ext>
              </a:extLst>
            </p:cNvPr>
            <p:cNvSpPr/>
            <p:nvPr/>
          </p:nvSpPr>
          <p:spPr>
            <a:xfrm>
              <a:off x="8732179" y="5059910"/>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2DBD5158-C412-8935-B898-A67804AA111C}"/>
                </a:ext>
              </a:extLst>
            </p:cNvPr>
            <p:cNvSpPr txBox="1"/>
            <p:nvPr/>
          </p:nvSpPr>
          <p:spPr>
            <a:xfrm>
              <a:off x="8955594" y="5366141"/>
              <a:ext cx="1531322" cy="1323439"/>
            </a:xfrm>
            <a:prstGeom prst="rect">
              <a:avLst/>
            </a:prstGeom>
            <a:noFill/>
          </p:spPr>
          <p:txBody>
            <a:bodyPr wrap="square" rtlCol="0">
              <a:spAutoFit/>
            </a:bodyPr>
            <a:lstStyle/>
            <a:p>
              <a:pPr algn="ctr"/>
              <a:r>
                <a:rPr lang="en-GB" sz="8000">
                  <a:solidFill>
                    <a:schemeClr val="bg1"/>
                  </a:solidFill>
                  <a:latin typeface="Arial Black" panose="020B0A04020102020204" pitchFamily="34" charset="0"/>
                </a:rPr>
                <a:t>3</a:t>
              </a:r>
              <a:endParaRPr lang="en-GB" sz="8800">
                <a:solidFill>
                  <a:schemeClr val="bg1"/>
                </a:solidFill>
                <a:latin typeface="Arial Black" panose="020B0A04020102020204" pitchFamily="34" charset="0"/>
              </a:endParaRPr>
            </a:p>
          </p:txBody>
        </p:sp>
      </p:grpSp>
      <p:sp>
        <p:nvSpPr>
          <p:cNvPr id="3" name="TextBox 2">
            <a:extLst>
              <a:ext uri="{FF2B5EF4-FFF2-40B4-BE49-F238E27FC236}">
                <a16:creationId xmlns:a16="http://schemas.microsoft.com/office/drawing/2014/main" id="{61DF4694-1BB5-29AD-63A6-3F0EF02629B1}"/>
              </a:ext>
            </a:extLst>
          </p:cNvPr>
          <p:cNvSpPr txBox="1"/>
          <p:nvPr/>
        </p:nvSpPr>
        <p:spPr>
          <a:xfrm>
            <a:off x="625636" y="1042251"/>
            <a:ext cx="6497451" cy="4154984"/>
          </a:xfrm>
          <a:prstGeom prst="rect">
            <a:avLst/>
          </a:prstGeom>
        </p:spPr>
        <p:txBody>
          <a:bodyPr wrap="square" lIns="0" tIns="0" rIns="0" bIns="0" rtlCol="0" anchor="t">
            <a:spAutoFit/>
          </a:bodyPr>
          <a:lstStyle/>
          <a:p>
            <a:pPr algn="ctr"/>
            <a:r>
              <a:rPr lang="en-US" sz="5400" dirty="0">
                <a:solidFill>
                  <a:schemeClr val="bg1"/>
                </a:solidFill>
                <a:latin typeface="Omnes Bold" panose="020B0604020202020204" charset="0"/>
              </a:rPr>
              <a:t>Why is it important to stay active with friends during break and lunch time?</a:t>
            </a:r>
          </a:p>
        </p:txBody>
      </p:sp>
      <p:sp>
        <p:nvSpPr>
          <p:cNvPr id="4" name="Freeform 4">
            <a:extLst>
              <a:ext uri="{FF2B5EF4-FFF2-40B4-BE49-F238E27FC236}">
                <a16:creationId xmlns:a16="http://schemas.microsoft.com/office/drawing/2014/main" id="{0AC343AC-1BDC-922B-A21D-68312564E36C}"/>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7"/>
            <a:stretch>
              <a:fillRect/>
            </a:stretch>
          </a:blipFill>
        </p:spPr>
        <p:txBody>
          <a:bodyPr/>
          <a:lstStyle/>
          <a:p>
            <a:endParaRPr lang="en-GB"/>
          </a:p>
        </p:txBody>
      </p:sp>
      <p:sp>
        <p:nvSpPr>
          <p:cNvPr id="7" name="Freeform 6">
            <a:extLst>
              <a:ext uri="{FF2B5EF4-FFF2-40B4-BE49-F238E27FC236}">
                <a16:creationId xmlns:a16="http://schemas.microsoft.com/office/drawing/2014/main" id="{35C1CFA7-C90D-4659-F0E0-1A3E421B3039}"/>
              </a:ext>
            </a:extLst>
          </p:cNvPr>
          <p:cNvSpPr/>
          <p:nvPr/>
        </p:nvSpPr>
        <p:spPr>
          <a:xfrm>
            <a:off x="15809358" y="758178"/>
            <a:ext cx="2178757" cy="1896014"/>
          </a:xfrm>
          <a:custGeom>
            <a:avLst/>
            <a:gdLst/>
            <a:ahLst/>
            <a:cxnLst/>
            <a:rect l="l" t="t" r="r" b="b"/>
            <a:pathLst>
              <a:path w="3866301" h="3271857">
                <a:moveTo>
                  <a:pt x="0" y="0"/>
                </a:moveTo>
                <a:lnTo>
                  <a:pt x="3866300" y="0"/>
                </a:lnTo>
                <a:lnTo>
                  <a:pt x="3866300" y="3271857"/>
                </a:lnTo>
                <a:lnTo>
                  <a:pt x="0" y="3271857"/>
                </a:lnTo>
                <a:lnTo>
                  <a:pt x="0" y="0"/>
                </a:lnTo>
                <a:close/>
              </a:path>
            </a:pathLst>
          </a:custGeom>
          <a:blipFill>
            <a:blip r:embed="rId8"/>
            <a:stretch>
              <a:fillRect/>
            </a:stretch>
          </a:blipFill>
        </p:spPr>
        <p:txBody>
          <a:bodyPr/>
          <a:lstStyle/>
          <a:p>
            <a:endParaRPr lang="en-GB" dirty="0"/>
          </a:p>
        </p:txBody>
      </p:sp>
      <p:sp>
        <p:nvSpPr>
          <p:cNvPr id="11" name="Freeform 7">
            <a:extLst>
              <a:ext uri="{FF2B5EF4-FFF2-40B4-BE49-F238E27FC236}">
                <a16:creationId xmlns:a16="http://schemas.microsoft.com/office/drawing/2014/main" id="{CAB8DCA9-F5AE-407A-7C8A-211203EB19F6}"/>
              </a:ext>
            </a:extLst>
          </p:cNvPr>
          <p:cNvSpPr/>
          <p:nvPr/>
        </p:nvSpPr>
        <p:spPr>
          <a:xfrm>
            <a:off x="15809358" y="4229100"/>
            <a:ext cx="2178757" cy="1231106"/>
          </a:xfrm>
          <a:custGeom>
            <a:avLst/>
            <a:gdLst/>
            <a:ahLst/>
            <a:cxnLst/>
            <a:rect l="l" t="t" r="r" b="b"/>
            <a:pathLst>
              <a:path w="5302076" h="2697431">
                <a:moveTo>
                  <a:pt x="0" y="0"/>
                </a:moveTo>
                <a:lnTo>
                  <a:pt x="5302076" y="0"/>
                </a:lnTo>
                <a:lnTo>
                  <a:pt x="5302076" y="2697431"/>
                </a:lnTo>
                <a:lnTo>
                  <a:pt x="0" y="2697431"/>
                </a:lnTo>
                <a:lnTo>
                  <a:pt x="0" y="0"/>
                </a:lnTo>
                <a:close/>
              </a:path>
            </a:pathLst>
          </a:custGeom>
          <a:blipFill>
            <a:blip r:embed="rId9"/>
            <a:stretch>
              <a:fillRect/>
            </a:stretch>
          </a:blipFill>
        </p:spPr>
        <p:txBody>
          <a:bodyPr/>
          <a:lstStyle/>
          <a:p>
            <a:endParaRPr lang="en-GB"/>
          </a:p>
        </p:txBody>
      </p:sp>
      <p:sp>
        <p:nvSpPr>
          <p:cNvPr id="13" name="Freeform 5">
            <a:extLst>
              <a:ext uri="{FF2B5EF4-FFF2-40B4-BE49-F238E27FC236}">
                <a16:creationId xmlns:a16="http://schemas.microsoft.com/office/drawing/2014/main" id="{5926264E-0A5B-07EE-EE21-95FEE5A22D5A}"/>
              </a:ext>
            </a:extLst>
          </p:cNvPr>
          <p:cNvSpPr/>
          <p:nvPr/>
        </p:nvSpPr>
        <p:spPr>
          <a:xfrm>
            <a:off x="15795694" y="6649132"/>
            <a:ext cx="2258918" cy="1610516"/>
          </a:xfrm>
          <a:custGeom>
            <a:avLst/>
            <a:gdLst/>
            <a:ahLst/>
            <a:cxnLst/>
            <a:rect l="l" t="t" r="r" b="b"/>
            <a:pathLst>
              <a:path w="5154529" h="3318228">
                <a:moveTo>
                  <a:pt x="0" y="0"/>
                </a:moveTo>
                <a:lnTo>
                  <a:pt x="5154529" y="0"/>
                </a:lnTo>
                <a:lnTo>
                  <a:pt x="5154529" y="3318228"/>
                </a:lnTo>
                <a:lnTo>
                  <a:pt x="0" y="33182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pic>
        <p:nvPicPr>
          <p:cNvPr id="9" name="Recorded Sound">
            <a:hlinkClick r:id="" action="ppaction://media"/>
            <a:extLst>
              <a:ext uri="{FF2B5EF4-FFF2-40B4-BE49-F238E27FC236}">
                <a16:creationId xmlns:a16="http://schemas.microsoft.com/office/drawing/2014/main" id="{01F59668-F8B5-5F24-4F6C-0CEA9974133E}"/>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5349595" y="8908951"/>
            <a:ext cx="1079246" cy="1079246"/>
          </a:xfrm>
          <a:prstGeom prst="rect">
            <a:avLst/>
          </a:prstGeom>
        </p:spPr>
      </p:pic>
    </p:spTree>
    <p:custDataLst>
      <p:tags r:id="rId1"/>
    </p:custDataLst>
    <p:extLst>
      <p:ext uri="{BB962C8B-B14F-4D97-AF65-F5344CB8AC3E}">
        <p14:creationId xmlns:p14="http://schemas.microsoft.com/office/powerpoint/2010/main" val="193246492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22235">
        <p159:morph option="byObject"/>
      </p:transition>
    </mc:Choice>
    <mc:Fallback>
      <p:transition spd="slow" advTm="222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8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748C59A4-7143-3F62-62BB-DD14B39D50BA}"/>
              </a:ext>
            </a:extLst>
          </p:cNvPr>
          <p:cNvSpPr/>
          <p:nvPr/>
        </p:nvSpPr>
        <p:spPr>
          <a:xfrm>
            <a:off x="9301224" y="6830897"/>
            <a:ext cx="6243576"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01FDA526-4874-17DF-DB41-1FC3A00A6269}"/>
              </a:ext>
            </a:extLst>
          </p:cNvPr>
          <p:cNvSpPr/>
          <p:nvPr/>
        </p:nvSpPr>
        <p:spPr>
          <a:xfrm>
            <a:off x="-11838" y="0"/>
            <a:ext cx="7772400" cy="10287000"/>
          </a:xfrm>
          <a:prstGeom prst="rect">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6" name="TextBox 16"/>
          <p:cNvSpPr txBox="1"/>
          <p:nvPr/>
        </p:nvSpPr>
        <p:spPr>
          <a:xfrm>
            <a:off x="10709216" y="6972300"/>
            <a:ext cx="3921184" cy="1231106"/>
          </a:xfrm>
          <a:prstGeom prst="rect">
            <a:avLst/>
          </a:prstGeom>
        </p:spPr>
        <p:txBody>
          <a:bodyPr lIns="0" tIns="0" rIns="0" bIns="0" rtlCol="0" anchor="t">
            <a:spAutoFit/>
          </a:bodyPr>
          <a:lstStyle/>
          <a:p>
            <a:pPr algn="ctr"/>
            <a:r>
              <a:rPr lang="en-US" sz="4000" dirty="0">
                <a:solidFill>
                  <a:srgbClr val="000000"/>
                </a:solidFill>
                <a:latin typeface="Omnes Regular"/>
              </a:rPr>
              <a:t>It keeps your heart healthy</a:t>
            </a:r>
            <a:endParaRPr lang="en-US" sz="4800" dirty="0">
              <a:solidFill>
                <a:srgbClr val="000000"/>
              </a:solidFill>
              <a:latin typeface="Omnes Regular"/>
            </a:endParaRPr>
          </a:p>
        </p:txBody>
      </p:sp>
      <p:sp>
        <p:nvSpPr>
          <p:cNvPr id="19" name="Freeform 19"/>
          <p:cNvSpPr/>
          <p:nvPr/>
        </p:nvSpPr>
        <p:spPr>
          <a:xfrm>
            <a:off x="1891114" y="5563996"/>
            <a:ext cx="4125637" cy="4344421"/>
          </a:xfrm>
          <a:custGeom>
            <a:avLst/>
            <a:gdLst/>
            <a:ahLst/>
            <a:cxnLst/>
            <a:rect l="l" t="t" r="r" b="b"/>
            <a:pathLst>
              <a:path w="4125637" h="4344421">
                <a:moveTo>
                  <a:pt x="0" y="0"/>
                </a:moveTo>
                <a:lnTo>
                  <a:pt x="4125637" y="0"/>
                </a:lnTo>
                <a:lnTo>
                  <a:pt x="4125637" y="4344422"/>
                </a:lnTo>
                <a:lnTo>
                  <a:pt x="0" y="4344422"/>
                </a:lnTo>
                <a:lnTo>
                  <a:pt x="0" y="0"/>
                </a:lnTo>
                <a:close/>
              </a:path>
            </a:pathLst>
          </a:custGeom>
          <a:blipFill>
            <a:blip r:embed="rId6"/>
            <a:stretch>
              <a:fillRect/>
            </a:stretch>
          </a:blipFill>
        </p:spPr>
        <p:txBody>
          <a:bodyPr/>
          <a:lstStyle/>
          <a:p>
            <a:endParaRPr lang="en-GB"/>
          </a:p>
        </p:txBody>
      </p:sp>
      <p:grpSp>
        <p:nvGrpSpPr>
          <p:cNvPr id="38" name="Group 37">
            <a:extLst>
              <a:ext uri="{FF2B5EF4-FFF2-40B4-BE49-F238E27FC236}">
                <a16:creationId xmlns:a16="http://schemas.microsoft.com/office/drawing/2014/main" id="{D09AA3BA-1356-9EF9-CCC7-A89046A8B001}"/>
              </a:ext>
            </a:extLst>
          </p:cNvPr>
          <p:cNvGrpSpPr/>
          <p:nvPr/>
        </p:nvGrpSpPr>
        <p:grpSpPr>
          <a:xfrm>
            <a:off x="8480169" y="6649132"/>
            <a:ext cx="1978153" cy="1851255"/>
            <a:chOff x="8732179" y="5059910"/>
            <a:chExt cx="1978153" cy="1851255"/>
          </a:xfrm>
        </p:grpSpPr>
        <p:sp>
          <p:nvSpPr>
            <p:cNvPr id="28" name="Flowchart: Connector 27">
              <a:extLst>
                <a:ext uri="{FF2B5EF4-FFF2-40B4-BE49-F238E27FC236}">
                  <a16:creationId xmlns:a16="http://schemas.microsoft.com/office/drawing/2014/main" id="{1798F0B2-F632-9177-E7D0-50EA77C39486}"/>
                </a:ext>
              </a:extLst>
            </p:cNvPr>
            <p:cNvSpPr/>
            <p:nvPr/>
          </p:nvSpPr>
          <p:spPr>
            <a:xfrm>
              <a:off x="8732179" y="5059910"/>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2DBD5158-C412-8935-B898-A67804AA111C}"/>
                </a:ext>
              </a:extLst>
            </p:cNvPr>
            <p:cNvSpPr txBox="1"/>
            <p:nvPr/>
          </p:nvSpPr>
          <p:spPr>
            <a:xfrm>
              <a:off x="8955594" y="5366141"/>
              <a:ext cx="1531322" cy="1323439"/>
            </a:xfrm>
            <a:prstGeom prst="rect">
              <a:avLst/>
            </a:prstGeom>
            <a:noFill/>
          </p:spPr>
          <p:txBody>
            <a:bodyPr wrap="square" rtlCol="0">
              <a:spAutoFit/>
            </a:bodyPr>
            <a:lstStyle/>
            <a:p>
              <a:pPr algn="ctr"/>
              <a:r>
                <a:rPr lang="en-GB" sz="8000">
                  <a:solidFill>
                    <a:schemeClr val="bg1"/>
                  </a:solidFill>
                  <a:latin typeface="Arial Black" panose="020B0A04020102020204" pitchFamily="34" charset="0"/>
                </a:rPr>
                <a:t>3</a:t>
              </a:r>
              <a:endParaRPr lang="en-GB" sz="8800">
                <a:solidFill>
                  <a:schemeClr val="bg1"/>
                </a:solidFill>
                <a:latin typeface="Arial Black" panose="020B0A04020102020204" pitchFamily="34" charset="0"/>
              </a:endParaRPr>
            </a:p>
          </p:txBody>
        </p:sp>
      </p:grpSp>
      <p:sp>
        <p:nvSpPr>
          <p:cNvPr id="3" name="TextBox 2">
            <a:extLst>
              <a:ext uri="{FF2B5EF4-FFF2-40B4-BE49-F238E27FC236}">
                <a16:creationId xmlns:a16="http://schemas.microsoft.com/office/drawing/2014/main" id="{61DF4694-1BB5-29AD-63A6-3F0EF02629B1}"/>
              </a:ext>
            </a:extLst>
          </p:cNvPr>
          <p:cNvSpPr txBox="1"/>
          <p:nvPr/>
        </p:nvSpPr>
        <p:spPr>
          <a:xfrm>
            <a:off x="625636" y="1042251"/>
            <a:ext cx="6497451" cy="4154984"/>
          </a:xfrm>
          <a:prstGeom prst="rect">
            <a:avLst/>
          </a:prstGeom>
        </p:spPr>
        <p:txBody>
          <a:bodyPr wrap="square" lIns="0" tIns="0" rIns="0" bIns="0" rtlCol="0" anchor="t">
            <a:spAutoFit/>
          </a:bodyPr>
          <a:lstStyle/>
          <a:p>
            <a:pPr algn="ctr"/>
            <a:r>
              <a:rPr lang="en-US" sz="5400" dirty="0">
                <a:solidFill>
                  <a:schemeClr val="bg1"/>
                </a:solidFill>
                <a:latin typeface="Omnes Bold" panose="020B0604020202020204" charset="0"/>
              </a:rPr>
              <a:t>Why is it important to stay active with friends during break and lunch time?</a:t>
            </a:r>
          </a:p>
        </p:txBody>
      </p:sp>
      <p:sp>
        <p:nvSpPr>
          <p:cNvPr id="4" name="Freeform 4">
            <a:extLst>
              <a:ext uri="{FF2B5EF4-FFF2-40B4-BE49-F238E27FC236}">
                <a16:creationId xmlns:a16="http://schemas.microsoft.com/office/drawing/2014/main" id="{0AC343AC-1BDC-922B-A21D-68312564E36C}"/>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7"/>
            <a:stretch>
              <a:fillRect/>
            </a:stretch>
          </a:blipFill>
        </p:spPr>
        <p:txBody>
          <a:bodyPr/>
          <a:lstStyle/>
          <a:p>
            <a:endParaRPr lang="en-GB"/>
          </a:p>
        </p:txBody>
      </p:sp>
      <p:sp>
        <p:nvSpPr>
          <p:cNvPr id="13" name="Freeform 5">
            <a:extLst>
              <a:ext uri="{FF2B5EF4-FFF2-40B4-BE49-F238E27FC236}">
                <a16:creationId xmlns:a16="http://schemas.microsoft.com/office/drawing/2014/main" id="{5926264E-0A5B-07EE-EE21-95FEE5A22D5A}"/>
              </a:ext>
            </a:extLst>
          </p:cNvPr>
          <p:cNvSpPr/>
          <p:nvPr/>
        </p:nvSpPr>
        <p:spPr>
          <a:xfrm>
            <a:off x="15795694" y="6649132"/>
            <a:ext cx="2258918" cy="1610516"/>
          </a:xfrm>
          <a:custGeom>
            <a:avLst/>
            <a:gdLst/>
            <a:ahLst/>
            <a:cxnLst/>
            <a:rect l="l" t="t" r="r" b="b"/>
            <a:pathLst>
              <a:path w="5154529" h="3318228">
                <a:moveTo>
                  <a:pt x="0" y="0"/>
                </a:moveTo>
                <a:lnTo>
                  <a:pt x="5154529" y="0"/>
                </a:lnTo>
                <a:lnTo>
                  <a:pt x="5154529" y="3318228"/>
                </a:lnTo>
                <a:lnTo>
                  <a:pt x="0" y="331822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pic>
        <p:nvPicPr>
          <p:cNvPr id="5" name="Recorded Sound">
            <a:hlinkClick r:id="" action="ppaction://media"/>
            <a:extLst>
              <a:ext uri="{FF2B5EF4-FFF2-40B4-BE49-F238E27FC236}">
                <a16:creationId xmlns:a16="http://schemas.microsoft.com/office/drawing/2014/main" id="{2F358986-64D2-518B-D4FB-91ACA9180815}"/>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5633313" y="8939205"/>
            <a:ext cx="763573" cy="763573"/>
          </a:xfrm>
          <a:prstGeom prst="rect">
            <a:avLst/>
          </a:prstGeom>
        </p:spPr>
      </p:pic>
    </p:spTree>
    <p:custDataLst>
      <p:tags r:id="rId1"/>
    </p:custDataLst>
    <p:extLst>
      <p:ext uri="{BB962C8B-B14F-4D97-AF65-F5344CB8AC3E}">
        <p14:creationId xmlns:p14="http://schemas.microsoft.com/office/powerpoint/2010/main" val="20107234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22235">
        <p159:morph option="byObject"/>
      </p:transition>
    </mc:Choice>
    <mc:Fallback>
      <p:transition spd="slow" advTm="222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5"/>
            <a:stretch>
              <a:fillRect/>
            </a:stretch>
          </a:blipFill>
        </p:spPr>
        <p:txBody>
          <a:bodyPr/>
          <a:lstStyle/>
          <a:p>
            <a:endParaRPr lang="en-GB"/>
          </a:p>
        </p:txBody>
      </p:sp>
      <p:sp>
        <p:nvSpPr>
          <p:cNvPr id="4" name="Freeform 4"/>
          <p:cNvSpPr/>
          <p:nvPr/>
        </p:nvSpPr>
        <p:spPr>
          <a:xfrm>
            <a:off x="3521557" y="2057400"/>
            <a:ext cx="11489843" cy="8229600"/>
          </a:xfrm>
          <a:custGeom>
            <a:avLst/>
            <a:gdLst/>
            <a:ahLst/>
            <a:cxnLst/>
            <a:rect l="l" t="t" r="r" b="b"/>
            <a:pathLst>
              <a:path w="11489843" h="8229600">
                <a:moveTo>
                  <a:pt x="0" y="0"/>
                </a:moveTo>
                <a:lnTo>
                  <a:pt x="11489843" y="0"/>
                </a:lnTo>
                <a:lnTo>
                  <a:pt x="11489843" y="8229600"/>
                </a:lnTo>
                <a:lnTo>
                  <a:pt x="0" y="8229600"/>
                </a:lnTo>
                <a:lnTo>
                  <a:pt x="0" y="0"/>
                </a:lnTo>
                <a:close/>
              </a:path>
            </a:pathLst>
          </a:custGeom>
          <a:blipFill>
            <a:blip r:embed="rId6"/>
            <a:stretch>
              <a:fillRect/>
            </a:stretch>
          </a:blipFill>
        </p:spPr>
        <p:txBody>
          <a:bodyPr/>
          <a:lstStyle/>
          <a:p>
            <a:endParaRPr lang="en-GB"/>
          </a:p>
        </p:txBody>
      </p:sp>
      <p:sp>
        <p:nvSpPr>
          <p:cNvPr id="5" name="Freeform 5"/>
          <p:cNvSpPr/>
          <p:nvPr/>
        </p:nvSpPr>
        <p:spPr>
          <a:xfrm>
            <a:off x="13031250" y="8629181"/>
            <a:ext cx="632677" cy="632677"/>
          </a:xfrm>
          <a:custGeom>
            <a:avLst/>
            <a:gdLst/>
            <a:ahLst/>
            <a:cxnLst/>
            <a:rect l="l" t="t" r="r" b="b"/>
            <a:pathLst>
              <a:path w="632677" h="632677">
                <a:moveTo>
                  <a:pt x="0" y="0"/>
                </a:moveTo>
                <a:lnTo>
                  <a:pt x="632677" y="0"/>
                </a:lnTo>
                <a:lnTo>
                  <a:pt x="632677" y="632677"/>
                </a:lnTo>
                <a:lnTo>
                  <a:pt x="0" y="6326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6" name="Freeform 6"/>
          <p:cNvSpPr/>
          <p:nvPr/>
        </p:nvSpPr>
        <p:spPr>
          <a:xfrm>
            <a:off x="6515687" y="9460845"/>
            <a:ext cx="928483" cy="348181"/>
          </a:xfrm>
          <a:custGeom>
            <a:avLst/>
            <a:gdLst/>
            <a:ahLst/>
            <a:cxnLst/>
            <a:rect l="l" t="t" r="r" b="b"/>
            <a:pathLst>
              <a:path w="928483" h="348181">
                <a:moveTo>
                  <a:pt x="0" y="0"/>
                </a:moveTo>
                <a:lnTo>
                  <a:pt x="928483" y="0"/>
                </a:lnTo>
                <a:lnTo>
                  <a:pt x="928483" y="348181"/>
                </a:lnTo>
                <a:lnTo>
                  <a:pt x="0" y="34818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7" name="Freeform 7"/>
          <p:cNvSpPr/>
          <p:nvPr/>
        </p:nvSpPr>
        <p:spPr>
          <a:xfrm>
            <a:off x="8491942" y="9460845"/>
            <a:ext cx="928483" cy="348181"/>
          </a:xfrm>
          <a:custGeom>
            <a:avLst/>
            <a:gdLst/>
            <a:ahLst/>
            <a:cxnLst/>
            <a:rect l="l" t="t" r="r" b="b"/>
            <a:pathLst>
              <a:path w="928483" h="348181">
                <a:moveTo>
                  <a:pt x="0" y="0"/>
                </a:moveTo>
                <a:lnTo>
                  <a:pt x="928484" y="0"/>
                </a:lnTo>
                <a:lnTo>
                  <a:pt x="928484" y="348181"/>
                </a:lnTo>
                <a:lnTo>
                  <a:pt x="0" y="34818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8" name="Freeform 8"/>
          <p:cNvSpPr/>
          <p:nvPr/>
        </p:nvSpPr>
        <p:spPr>
          <a:xfrm>
            <a:off x="7768020" y="9411686"/>
            <a:ext cx="446500" cy="446500"/>
          </a:xfrm>
          <a:custGeom>
            <a:avLst/>
            <a:gdLst/>
            <a:ahLst/>
            <a:cxnLst/>
            <a:rect l="l" t="t" r="r" b="b"/>
            <a:pathLst>
              <a:path w="446500" h="446500">
                <a:moveTo>
                  <a:pt x="0" y="0"/>
                </a:moveTo>
                <a:lnTo>
                  <a:pt x="446500" y="0"/>
                </a:lnTo>
                <a:lnTo>
                  <a:pt x="446500" y="446500"/>
                </a:lnTo>
                <a:lnTo>
                  <a:pt x="0" y="4465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nvGrpSpPr>
          <p:cNvPr id="9" name="Group 9"/>
          <p:cNvGrpSpPr/>
          <p:nvPr/>
        </p:nvGrpSpPr>
        <p:grpSpPr>
          <a:xfrm>
            <a:off x="3816807" y="2336806"/>
            <a:ext cx="10899344" cy="7521380"/>
            <a:chOff x="0" y="0"/>
            <a:chExt cx="2870609" cy="1980940"/>
          </a:xfrm>
        </p:grpSpPr>
        <p:sp>
          <p:nvSpPr>
            <p:cNvPr id="10" name="Freeform 10"/>
            <p:cNvSpPr/>
            <p:nvPr/>
          </p:nvSpPr>
          <p:spPr>
            <a:xfrm>
              <a:off x="0" y="0"/>
              <a:ext cx="2870609" cy="1980940"/>
            </a:xfrm>
            <a:custGeom>
              <a:avLst/>
              <a:gdLst/>
              <a:ahLst/>
              <a:cxnLst/>
              <a:rect l="l" t="t" r="r" b="b"/>
              <a:pathLst>
                <a:path w="2870609" h="1980940">
                  <a:moveTo>
                    <a:pt x="0" y="0"/>
                  </a:moveTo>
                  <a:lnTo>
                    <a:pt x="2870609" y="0"/>
                  </a:lnTo>
                  <a:lnTo>
                    <a:pt x="2870609" y="1980940"/>
                  </a:lnTo>
                  <a:lnTo>
                    <a:pt x="0" y="1980940"/>
                  </a:lnTo>
                  <a:close/>
                </a:path>
              </a:pathLst>
            </a:custGeom>
            <a:solidFill>
              <a:srgbClr val="4CA538"/>
            </a:solidFill>
          </p:spPr>
          <p:txBody>
            <a:bodyPr/>
            <a:lstStyle/>
            <a:p>
              <a:endParaRPr lang="en-GB"/>
            </a:p>
          </p:txBody>
        </p:sp>
        <p:sp>
          <p:nvSpPr>
            <p:cNvPr id="11" name="TextBox 11"/>
            <p:cNvSpPr txBox="1"/>
            <p:nvPr/>
          </p:nvSpPr>
          <p:spPr>
            <a:xfrm>
              <a:off x="0" y="-57150"/>
              <a:ext cx="2870609" cy="2038090"/>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3713136" y="2456320"/>
            <a:ext cx="10526048" cy="6283771"/>
          </a:xfrm>
          <a:prstGeom prst="rect">
            <a:avLst/>
          </a:prstGeom>
        </p:spPr>
        <p:txBody>
          <a:bodyPr lIns="0" tIns="0" rIns="0" bIns="0" rtlCol="0" anchor="t">
            <a:spAutoFit/>
          </a:bodyPr>
          <a:lstStyle/>
          <a:p>
            <a:pPr algn="ctr">
              <a:lnSpc>
                <a:spcPts val="6585"/>
              </a:lnSpc>
            </a:pPr>
            <a:r>
              <a:rPr lang="en-US" sz="4704" dirty="0">
                <a:solidFill>
                  <a:srgbClr val="FFFFFF"/>
                </a:solidFill>
                <a:latin typeface="Chromium One"/>
                <a:ea typeface="Chromium One"/>
                <a:cs typeface="Chromium One"/>
                <a:sym typeface="Chromium One"/>
              </a:rPr>
              <a:t>10 Ways to Move More Sit Less</a:t>
            </a:r>
          </a:p>
          <a:p>
            <a:pPr marL="713799" lvl="1" indent="-356900" algn="l">
              <a:lnSpc>
                <a:spcPts val="4628"/>
              </a:lnSpc>
              <a:buAutoNum type="arabicPeriod"/>
            </a:pPr>
            <a:r>
              <a:rPr lang="en-US" sz="3306" dirty="0">
                <a:solidFill>
                  <a:srgbClr val="FFFFFF"/>
                </a:solidFill>
                <a:latin typeface="Omnes Semibold"/>
                <a:ea typeface="Omnes Semibold"/>
                <a:cs typeface="Omnes Semibold"/>
                <a:sym typeface="Omnes Semibold"/>
              </a:rPr>
              <a:t>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 ____ ____ ____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___ __ ____ _ ___</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____ ____ ____ ____</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____ ____ ___ _ ____ ____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________</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____ __ ____</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____ ____ ____ _ ____ _ ____</a:t>
            </a:r>
          </a:p>
        </p:txBody>
      </p:sp>
      <p:sp>
        <p:nvSpPr>
          <p:cNvPr id="13" name="Freeform 13"/>
          <p:cNvSpPr/>
          <p:nvPr/>
        </p:nvSpPr>
        <p:spPr>
          <a:xfrm>
            <a:off x="8921907" y="9121026"/>
            <a:ext cx="737159" cy="737159"/>
          </a:xfrm>
          <a:custGeom>
            <a:avLst/>
            <a:gdLst/>
            <a:ahLst/>
            <a:cxnLst/>
            <a:rect l="l" t="t" r="r" b="b"/>
            <a:pathLst>
              <a:path w="737159" h="737159">
                <a:moveTo>
                  <a:pt x="0" y="0"/>
                </a:moveTo>
                <a:lnTo>
                  <a:pt x="737159" y="0"/>
                </a:lnTo>
                <a:lnTo>
                  <a:pt x="737159" y="737160"/>
                </a:lnTo>
                <a:lnTo>
                  <a:pt x="0" y="73716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4" name="Freeform 14"/>
          <p:cNvSpPr/>
          <p:nvPr/>
        </p:nvSpPr>
        <p:spPr>
          <a:xfrm>
            <a:off x="13899994" y="5375022"/>
            <a:ext cx="756463" cy="756463"/>
          </a:xfrm>
          <a:custGeom>
            <a:avLst/>
            <a:gdLst/>
            <a:ahLst/>
            <a:cxnLst/>
            <a:rect l="l" t="t" r="r" b="b"/>
            <a:pathLst>
              <a:path w="756463" h="756463">
                <a:moveTo>
                  <a:pt x="0" y="0"/>
                </a:moveTo>
                <a:lnTo>
                  <a:pt x="756463" y="0"/>
                </a:lnTo>
                <a:lnTo>
                  <a:pt x="756463" y="756464"/>
                </a:lnTo>
                <a:lnTo>
                  <a:pt x="0" y="75646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5" name="Freeform 15"/>
          <p:cNvSpPr/>
          <p:nvPr/>
        </p:nvSpPr>
        <p:spPr>
          <a:xfrm>
            <a:off x="13856420" y="4343463"/>
            <a:ext cx="800037" cy="800037"/>
          </a:xfrm>
          <a:custGeom>
            <a:avLst/>
            <a:gdLst/>
            <a:ahLst/>
            <a:cxnLst/>
            <a:rect l="l" t="t" r="r" b="b"/>
            <a:pathLst>
              <a:path w="800037" h="800037">
                <a:moveTo>
                  <a:pt x="0" y="0"/>
                </a:moveTo>
                <a:lnTo>
                  <a:pt x="800037" y="0"/>
                </a:lnTo>
                <a:lnTo>
                  <a:pt x="800037" y="800037"/>
                </a:lnTo>
                <a:lnTo>
                  <a:pt x="0" y="80003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16" name="Freeform 16"/>
          <p:cNvSpPr/>
          <p:nvPr/>
        </p:nvSpPr>
        <p:spPr>
          <a:xfrm>
            <a:off x="13911734" y="6283886"/>
            <a:ext cx="689409" cy="767075"/>
          </a:xfrm>
          <a:custGeom>
            <a:avLst/>
            <a:gdLst/>
            <a:ahLst/>
            <a:cxnLst/>
            <a:rect l="l" t="t" r="r" b="b"/>
            <a:pathLst>
              <a:path w="689409" h="767075">
                <a:moveTo>
                  <a:pt x="0" y="0"/>
                </a:moveTo>
                <a:lnTo>
                  <a:pt x="689409" y="0"/>
                </a:lnTo>
                <a:lnTo>
                  <a:pt x="689409" y="767075"/>
                </a:lnTo>
                <a:lnTo>
                  <a:pt x="0" y="76707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17" name="TextBox 17"/>
          <p:cNvSpPr txBox="1"/>
          <p:nvPr/>
        </p:nvSpPr>
        <p:spPr>
          <a:xfrm>
            <a:off x="3950967" y="1333500"/>
            <a:ext cx="10938915" cy="718145"/>
          </a:xfrm>
          <a:prstGeom prst="rect">
            <a:avLst/>
          </a:prstGeom>
        </p:spPr>
        <p:txBody>
          <a:bodyPr wrap="square" lIns="0" tIns="0" rIns="0" bIns="0" rtlCol="0" anchor="t">
            <a:spAutoFit/>
          </a:bodyPr>
          <a:lstStyle/>
          <a:p>
            <a:pPr algn="ctr">
              <a:lnSpc>
                <a:spcPts val="5599"/>
              </a:lnSpc>
            </a:pPr>
            <a:r>
              <a:rPr lang="en-US" sz="3999" dirty="0">
                <a:solidFill>
                  <a:srgbClr val="000000"/>
                </a:solidFill>
                <a:latin typeface="Omnes Semibold"/>
                <a:ea typeface="Omnes Semibold"/>
                <a:cs typeface="Omnes Semibold"/>
                <a:sym typeface="Omnes Semibold"/>
              </a:rPr>
              <a:t>WELL DONE! You have unlocked number 3! </a:t>
            </a:r>
          </a:p>
        </p:txBody>
      </p:sp>
      <p:sp>
        <p:nvSpPr>
          <p:cNvPr id="18" name="TextBox 18"/>
          <p:cNvSpPr txBox="1"/>
          <p:nvPr/>
        </p:nvSpPr>
        <p:spPr>
          <a:xfrm>
            <a:off x="4437983" y="3272180"/>
            <a:ext cx="2774513" cy="561975"/>
          </a:xfrm>
          <a:prstGeom prst="rect">
            <a:avLst/>
          </a:prstGeom>
        </p:spPr>
        <p:txBody>
          <a:bodyPr lIns="0" tIns="0" rIns="0" bIns="0" rtlCol="0" anchor="t">
            <a:spAutoFit/>
          </a:bodyPr>
          <a:lstStyle/>
          <a:p>
            <a:pPr algn="ctr">
              <a:lnSpc>
                <a:spcPts val="4200"/>
              </a:lnSpc>
            </a:pPr>
            <a:r>
              <a:rPr lang="en-US" sz="3000" dirty="0">
                <a:solidFill>
                  <a:srgbClr val="FFFFFF"/>
                </a:solidFill>
                <a:latin typeface="Omnes Semibold"/>
                <a:ea typeface="Omnes Semibold"/>
                <a:cs typeface="Omnes Semibold"/>
                <a:sym typeface="Omnes Semibold"/>
              </a:rPr>
              <a:t>Morning Stretch</a:t>
            </a:r>
          </a:p>
        </p:txBody>
      </p:sp>
      <p:sp>
        <p:nvSpPr>
          <p:cNvPr id="19" name="TextBox 18">
            <a:extLst>
              <a:ext uri="{FF2B5EF4-FFF2-40B4-BE49-F238E27FC236}">
                <a16:creationId xmlns:a16="http://schemas.microsoft.com/office/drawing/2014/main" id="{07E73DB4-7D4E-B2BE-6138-68A48C5F14D0}"/>
              </a:ext>
            </a:extLst>
          </p:cNvPr>
          <p:cNvSpPr txBox="1"/>
          <p:nvPr/>
        </p:nvSpPr>
        <p:spPr>
          <a:xfrm>
            <a:off x="4097308" y="3882210"/>
            <a:ext cx="5561758" cy="538609"/>
          </a:xfrm>
          <a:prstGeom prst="rect">
            <a:avLst/>
          </a:prstGeom>
        </p:spPr>
        <p:txBody>
          <a:bodyPr wrap="square" lIns="0" tIns="0" rIns="0" bIns="0" rtlCol="0" anchor="t">
            <a:spAutoFit/>
          </a:bodyPr>
          <a:lstStyle/>
          <a:p>
            <a:pPr algn="ctr">
              <a:lnSpc>
                <a:spcPts val="4200"/>
              </a:lnSpc>
            </a:pPr>
            <a:r>
              <a:rPr lang="en-US" sz="3000" dirty="0">
                <a:solidFill>
                  <a:srgbClr val="FFFFFF"/>
                </a:solidFill>
                <a:latin typeface="Omnes Semibold"/>
                <a:ea typeface="Omnes Semibold"/>
                <a:cs typeface="Omnes Semibold"/>
                <a:sym typeface="Omnes Semibold"/>
              </a:rPr>
              <a:t>Walk, cycle or scoot to school</a:t>
            </a:r>
          </a:p>
        </p:txBody>
      </p:sp>
      <p:sp>
        <p:nvSpPr>
          <p:cNvPr id="20" name="TextBox 19">
            <a:extLst>
              <a:ext uri="{FF2B5EF4-FFF2-40B4-BE49-F238E27FC236}">
                <a16:creationId xmlns:a16="http://schemas.microsoft.com/office/drawing/2014/main" id="{D9FF73F5-26AC-990B-D40B-D3B34FD2017F}"/>
              </a:ext>
            </a:extLst>
          </p:cNvPr>
          <p:cNvSpPr txBox="1"/>
          <p:nvPr/>
        </p:nvSpPr>
        <p:spPr>
          <a:xfrm>
            <a:off x="3693984" y="4383433"/>
            <a:ext cx="8775180" cy="538609"/>
          </a:xfrm>
          <a:prstGeom prst="rect">
            <a:avLst/>
          </a:prstGeom>
        </p:spPr>
        <p:txBody>
          <a:bodyPr wrap="square" lIns="0" tIns="0" rIns="0" bIns="0" rtlCol="0" anchor="t">
            <a:spAutoFit/>
          </a:bodyPr>
          <a:lstStyle/>
          <a:p>
            <a:pPr algn="ctr">
              <a:lnSpc>
                <a:spcPts val="4200"/>
              </a:lnSpc>
            </a:pPr>
            <a:r>
              <a:rPr lang="en-US" sz="3000" dirty="0">
                <a:solidFill>
                  <a:srgbClr val="FFFFFF"/>
                </a:solidFill>
                <a:latin typeface="Omnes Semibold"/>
                <a:ea typeface="Omnes Semibold"/>
                <a:cs typeface="Omnes Semibold"/>
                <a:sym typeface="Omnes Semibold"/>
              </a:rPr>
              <a:t>Play games with friends at break and lunch </a:t>
            </a:r>
          </a:p>
        </p:txBody>
      </p:sp>
      <p:sp>
        <p:nvSpPr>
          <p:cNvPr id="21" name="Freeform 4">
            <a:extLst>
              <a:ext uri="{FF2B5EF4-FFF2-40B4-BE49-F238E27FC236}">
                <a16:creationId xmlns:a16="http://schemas.microsoft.com/office/drawing/2014/main" id="{09AFFE31-5EB0-8D26-D4AA-02F89470ABAA}"/>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21"/>
            <a:stretch>
              <a:fillRect/>
            </a:stretch>
          </a:blipFill>
        </p:spPr>
        <p:txBody>
          <a:bodyPr/>
          <a:lstStyle/>
          <a:p>
            <a:endParaRPr lang="en-GB"/>
          </a:p>
        </p:txBody>
      </p:sp>
      <p:pic>
        <p:nvPicPr>
          <p:cNvPr id="3" name="Recorded Sound">
            <a:hlinkClick r:id="" action="ppaction://media"/>
            <a:extLst>
              <a:ext uri="{FF2B5EF4-FFF2-40B4-BE49-F238E27FC236}">
                <a16:creationId xmlns:a16="http://schemas.microsoft.com/office/drawing/2014/main" id="{764C0845-F78F-23A1-F2E0-E73448B19FB5}"/>
              </a:ext>
            </a:extLst>
          </p:cNvPr>
          <p:cNvPicPr>
            <a:picLocks noChangeAspect="1"/>
          </p:cNvPicPr>
          <p:nvPr>
            <a:audioFile r:link="rId3"/>
            <p:extLst>
              <p:ext uri="{DAA4B4D4-6D71-4841-9C94-3DE7FCFB9230}">
                <p14:media xmlns:p14="http://schemas.microsoft.com/office/powerpoint/2010/main" r:embed="rId2"/>
              </p:ext>
            </p:extLst>
          </p:nvPr>
        </p:nvPicPr>
        <p:blipFill>
          <a:blip r:embed="rId22"/>
          <a:stretch>
            <a:fillRect/>
          </a:stretch>
        </p:blipFill>
        <p:spPr>
          <a:xfrm>
            <a:off x="15739341" y="8915493"/>
            <a:ext cx="717549" cy="717549"/>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000"/>
                                        <p:tgtEl>
                                          <p:spTgt spid="20"/>
                                        </p:tgtEl>
                                      </p:cBhvr>
                                    </p:animEffect>
                                    <p:anim calcmode="lin" valueType="num">
                                      <p:cBhvr>
                                        <p:cTn id="8" dur="2000" fill="hold"/>
                                        <p:tgtEl>
                                          <p:spTgt spid="20"/>
                                        </p:tgtEl>
                                        <p:attrNameLst>
                                          <p:attrName>ppt_w</p:attrName>
                                        </p:attrNameLst>
                                      </p:cBhvr>
                                      <p:tavLst>
                                        <p:tav tm="0" fmla="#ppt_w*sin(2.5*pi*$)">
                                          <p:val>
                                            <p:fltVal val="0"/>
                                          </p:val>
                                        </p:tav>
                                        <p:tav tm="100000">
                                          <p:val>
                                            <p:fltVal val="1"/>
                                          </p:val>
                                        </p:tav>
                                      </p:tavLst>
                                    </p:anim>
                                    <p:anim calcmode="lin" valueType="num">
                                      <p:cBhvr>
                                        <p:cTn id="9" dur="2000" fill="hold"/>
                                        <p:tgtEl>
                                          <p:spTgt spid="20"/>
                                        </p:tgtEl>
                                        <p:attrNameLst>
                                          <p:attrName>ppt_h</p:attrName>
                                        </p:attrNameLst>
                                      </p:cBhvr>
                                      <p:tavLst>
                                        <p:tav tm="0">
                                          <p:val>
                                            <p:strVal val="#ppt_h"/>
                                          </p:val>
                                        </p:tav>
                                        <p:tav tm="100000">
                                          <p:val>
                                            <p:strVal val="#ppt_h"/>
                                          </p:val>
                                        </p:tav>
                                      </p:tavLst>
                                    </p:anim>
                                  </p:childTnLst>
                                </p:cTn>
                              </p:par>
                            </p:childTnLst>
                          </p:cTn>
                        </p:par>
                        <p:par>
                          <p:cTn id="10" fill="hold">
                            <p:stCondLst>
                              <p:cond delay="2500"/>
                            </p:stCondLst>
                            <p:childTnLst>
                              <p:par>
                                <p:cTn id="11" presetID="1" presetClass="mediacall" presetSubtype="0" fill="hold" nodeType="afterEffect">
                                  <p:stCondLst>
                                    <p:cond delay="0"/>
                                  </p:stCondLst>
                                  <p:childTnLst>
                                    <p:cmd type="call" cmd="playFrom(0.0)">
                                      <p:cBhvr>
                                        <p:cTn id="12" dur="123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bldLst>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8">
            <a:extLst>
              <a:ext uri="{FF2B5EF4-FFF2-40B4-BE49-F238E27FC236}">
                <a16:creationId xmlns:a16="http://schemas.microsoft.com/office/drawing/2014/main" id="{B3858281-279E-1C1E-A278-E6D4662E011E}"/>
              </a:ext>
            </a:extLst>
          </p:cNvPr>
          <p:cNvSpPr/>
          <p:nvPr/>
        </p:nvSpPr>
        <p:spPr>
          <a:xfrm>
            <a:off x="14130858" y="2148796"/>
            <a:ext cx="4409647" cy="4109992"/>
          </a:xfrm>
          <a:custGeom>
            <a:avLst/>
            <a:gdLst/>
            <a:ahLst/>
            <a:cxnLst/>
            <a:rect l="l" t="t" r="r" b="b"/>
            <a:pathLst>
              <a:path w="4282152" h="3744786">
                <a:moveTo>
                  <a:pt x="0" y="0"/>
                </a:moveTo>
                <a:lnTo>
                  <a:pt x="4282152" y="0"/>
                </a:lnTo>
                <a:lnTo>
                  <a:pt x="4282152" y="3744786"/>
                </a:lnTo>
                <a:lnTo>
                  <a:pt x="0" y="3744786"/>
                </a:lnTo>
                <a:lnTo>
                  <a:pt x="0" y="0"/>
                </a:lnTo>
                <a:close/>
              </a:path>
            </a:pathLst>
          </a:custGeom>
          <a:blipFill>
            <a:blip r:embed="rId4"/>
            <a:stretch>
              <a:fillRect l="-10484" t="-26237" r="-14809"/>
            </a:stretch>
          </a:blipFill>
        </p:spPr>
        <p:txBody>
          <a:bodyPr/>
          <a:lstStyle/>
          <a:p>
            <a:endParaRPr lang="en-GB" dirty="0"/>
          </a:p>
        </p:txBody>
      </p:sp>
      <p:sp>
        <p:nvSpPr>
          <p:cNvPr id="2" name="Freeform 2"/>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5"/>
            <a:stretch>
              <a:fillRect/>
            </a:stretch>
          </a:blipFill>
        </p:spPr>
        <p:txBody>
          <a:bodyPr/>
          <a:lstStyle/>
          <a:p>
            <a:endParaRPr lang="en-GB"/>
          </a:p>
        </p:txBody>
      </p:sp>
      <p:sp>
        <p:nvSpPr>
          <p:cNvPr id="9" name="TextBox 9"/>
          <p:cNvSpPr txBox="1"/>
          <p:nvPr/>
        </p:nvSpPr>
        <p:spPr>
          <a:xfrm>
            <a:off x="5411257" y="7583016"/>
            <a:ext cx="8336020" cy="717550"/>
          </a:xfrm>
          <a:prstGeom prst="rect">
            <a:avLst/>
          </a:prstGeom>
        </p:spPr>
        <p:txBody>
          <a:bodyPr wrap="square" lIns="0" tIns="0" rIns="0" bIns="0" rtlCol="0" anchor="t">
            <a:spAutoFit/>
          </a:bodyPr>
          <a:lstStyle/>
          <a:p>
            <a:pPr algn="ctr">
              <a:lnSpc>
                <a:spcPts val="5599"/>
              </a:lnSpc>
            </a:pPr>
            <a:r>
              <a:rPr lang="en-US" sz="3999" dirty="0">
                <a:solidFill>
                  <a:srgbClr val="000000"/>
                </a:solidFill>
                <a:latin typeface="Omnes Semibold"/>
                <a:ea typeface="Omnes Semibold"/>
                <a:cs typeface="Omnes Semibold"/>
                <a:sym typeface="Omnes Semibold"/>
              </a:rPr>
              <a:t> You have gained 3 healthy hearts!</a:t>
            </a:r>
          </a:p>
        </p:txBody>
      </p:sp>
      <p:pic>
        <p:nvPicPr>
          <p:cNvPr id="12" name="Picture 11" descr="A cartoon of a tiger running&#10;&#10;Description automatically generated">
            <a:extLst>
              <a:ext uri="{FF2B5EF4-FFF2-40B4-BE49-F238E27FC236}">
                <a16:creationId xmlns:a16="http://schemas.microsoft.com/office/drawing/2014/main" id="{8D8AE091-918D-6499-D833-33BB7F62D7CB}"/>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8050" b="77800" l="10000" r="90000">
                        <a14:foregroundMark x1="42750" y1="18050" x2="42750" y2="18050"/>
                        <a14:foregroundMark x1="61400" y1="77800" x2="61400" y2="77800"/>
                      </a14:backgroundRemoval>
                    </a14:imgEffect>
                  </a14:imgLayer>
                </a14:imgProps>
              </a:ext>
              <a:ext uri="{28A0092B-C50C-407E-A947-70E740481C1C}">
                <a14:useLocalDpi xmlns:a14="http://schemas.microsoft.com/office/drawing/2010/main" val="0"/>
              </a:ext>
            </a:extLst>
          </a:blip>
          <a:srcRect l="13376" t="13399" r="22144" b="19429"/>
          <a:stretch/>
        </p:blipFill>
        <p:spPr>
          <a:xfrm>
            <a:off x="2245528" y="5088329"/>
            <a:ext cx="3507794" cy="3654260"/>
          </a:xfrm>
          <a:prstGeom prst="rect">
            <a:avLst/>
          </a:prstGeom>
        </p:spPr>
      </p:pic>
      <p:sp>
        <p:nvSpPr>
          <p:cNvPr id="14" name="Freeform 7">
            <a:extLst>
              <a:ext uri="{FF2B5EF4-FFF2-40B4-BE49-F238E27FC236}">
                <a16:creationId xmlns:a16="http://schemas.microsoft.com/office/drawing/2014/main" id="{5539ACFB-59FC-95E2-B82E-76DD8C1D6243}"/>
              </a:ext>
            </a:extLst>
          </p:cNvPr>
          <p:cNvSpPr/>
          <p:nvPr/>
        </p:nvSpPr>
        <p:spPr>
          <a:xfrm rot="2237437">
            <a:off x="4876110" y="3462568"/>
            <a:ext cx="3007541" cy="3041591"/>
          </a:xfrm>
          <a:custGeom>
            <a:avLst/>
            <a:gdLst/>
            <a:ahLst/>
            <a:cxnLst/>
            <a:rect l="l" t="t" r="r" b="b"/>
            <a:pathLst>
              <a:path w="4542520" h="4093946">
                <a:moveTo>
                  <a:pt x="0" y="0"/>
                </a:moveTo>
                <a:lnTo>
                  <a:pt x="4542519" y="0"/>
                </a:lnTo>
                <a:lnTo>
                  <a:pt x="4542519" y="4093945"/>
                </a:lnTo>
                <a:lnTo>
                  <a:pt x="0" y="40939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dirty="0"/>
          </a:p>
        </p:txBody>
      </p:sp>
      <p:sp>
        <p:nvSpPr>
          <p:cNvPr id="15" name="TextBox 10">
            <a:extLst>
              <a:ext uri="{FF2B5EF4-FFF2-40B4-BE49-F238E27FC236}">
                <a16:creationId xmlns:a16="http://schemas.microsoft.com/office/drawing/2014/main" id="{05FE2679-02D9-CE79-5521-5741548C3D1D}"/>
              </a:ext>
            </a:extLst>
          </p:cNvPr>
          <p:cNvSpPr txBox="1"/>
          <p:nvPr/>
        </p:nvSpPr>
        <p:spPr>
          <a:xfrm rot="2349844">
            <a:off x="4593932" y="4395201"/>
            <a:ext cx="4012814" cy="538609"/>
          </a:xfrm>
          <a:prstGeom prst="rect">
            <a:avLst/>
          </a:prstGeom>
        </p:spPr>
        <p:txBody>
          <a:bodyPr wrap="square" lIns="0" tIns="0" rIns="0" bIns="0" rtlCol="0" anchor="t">
            <a:spAutoFit/>
          </a:bodyPr>
          <a:lstStyle/>
          <a:p>
            <a:pPr algn="ctr">
              <a:lnSpc>
                <a:spcPts val="4200"/>
              </a:lnSpc>
            </a:pPr>
            <a:r>
              <a:rPr lang="en-US" sz="3000" dirty="0">
                <a:solidFill>
                  <a:srgbClr val="E41B13"/>
                </a:solidFill>
                <a:latin typeface="Omnes Semibold"/>
                <a:ea typeface="Omnes Semibold"/>
                <a:cs typeface="Omnes Semibold"/>
                <a:sym typeface="Omnes Semibold"/>
              </a:rPr>
              <a:t>“ Uh oh”</a:t>
            </a:r>
          </a:p>
        </p:txBody>
      </p:sp>
      <p:pic>
        <p:nvPicPr>
          <p:cNvPr id="13" name="Picture 12">
            <a:extLst>
              <a:ext uri="{FF2B5EF4-FFF2-40B4-BE49-F238E27FC236}">
                <a16:creationId xmlns:a16="http://schemas.microsoft.com/office/drawing/2014/main" id="{6A567504-F656-0D06-5F92-FFA8878D450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39464" y="8749902"/>
            <a:ext cx="13589163" cy="1117998"/>
          </a:xfrm>
          <a:prstGeom prst="rect">
            <a:avLst/>
          </a:prstGeom>
        </p:spPr>
      </p:pic>
      <p:pic>
        <p:nvPicPr>
          <p:cNvPr id="17" name="Picture 16" descr="Cartoon blue elephant with pink ears and pink ears&#10;&#10;Description automatically generated">
            <a:extLst>
              <a:ext uri="{FF2B5EF4-FFF2-40B4-BE49-F238E27FC236}">
                <a16:creationId xmlns:a16="http://schemas.microsoft.com/office/drawing/2014/main" id="{B71F8985-04A1-A03B-0C21-8261D3BFD46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57500" y1="66050" x2="57500" y2="66050"/>
                        <a14:foregroundMark x1="65150" y1="72600" x2="65150" y2="72600"/>
                        <a14:foregroundMark x1="39300" y1="85350" x2="39300" y2="85350"/>
                        <a14:foregroundMark x1="44400" y1="83500" x2="44400" y2="83500"/>
                        <a14:foregroundMark x1="40400" y1="85000" x2="40400" y2="85000"/>
                        <a14:foregroundMark x1="37850" y1="85350" x2="37850" y2="85350"/>
                        <a14:foregroundMark x1="37500" y1="84250" x2="37500" y2="84250"/>
                        <a14:foregroundMark x1="44400" y1="84250" x2="44400" y2="84250"/>
                        <a14:foregroundMark x1="71750" y1="79500" x2="71750" y2="79500"/>
                        <a14:foregroundMark x1="69200" y1="80600" x2="69200" y2="80600"/>
                        <a14:backgroundMark x1="26900" y1="82800" x2="26900" y2="82800"/>
                        <a14:backgroundMark x1="26900" y1="82800" x2="29800" y2="80250"/>
                        <a14:backgroundMark x1="59700" y1="87900" x2="26400" y2="84300"/>
                        <a14:backgroundMark x1="26400" y1="84300" x2="33100" y2="80950"/>
                        <a14:backgroundMark x1="56050" y1="79500" x2="67200" y2="89650"/>
                        <a14:backgroundMark x1="67200" y1="89650" x2="79650" y2="84050"/>
                        <a14:backgroundMark x1="79650" y1="84050" x2="78300" y2="79900"/>
                      </a14:backgroundRemoval>
                    </a14:imgEffect>
                  </a14:imgLayer>
                </a14:imgProps>
              </a:ext>
              <a:ext uri="{28A0092B-C50C-407E-A947-70E740481C1C}">
                <a14:useLocalDpi xmlns:a14="http://schemas.microsoft.com/office/drawing/2010/main" val="0"/>
              </a:ext>
            </a:extLst>
          </a:blip>
          <a:stretch>
            <a:fillRect/>
          </a:stretch>
        </p:blipFill>
        <p:spPr>
          <a:xfrm>
            <a:off x="-908522" y="4863851"/>
            <a:ext cx="4480975" cy="4480975"/>
          </a:xfrm>
          <a:prstGeom prst="rect">
            <a:avLst/>
          </a:prstGeom>
        </p:spPr>
      </p:pic>
      <p:sp>
        <p:nvSpPr>
          <p:cNvPr id="21" name="Freeform 7">
            <a:extLst>
              <a:ext uri="{FF2B5EF4-FFF2-40B4-BE49-F238E27FC236}">
                <a16:creationId xmlns:a16="http://schemas.microsoft.com/office/drawing/2014/main" id="{9BB09173-97AE-6719-1056-4AAA7EADA53A}"/>
              </a:ext>
            </a:extLst>
          </p:cNvPr>
          <p:cNvSpPr/>
          <p:nvPr/>
        </p:nvSpPr>
        <p:spPr>
          <a:xfrm rot="2237437">
            <a:off x="1049942" y="2212270"/>
            <a:ext cx="4087791" cy="3730414"/>
          </a:xfrm>
          <a:custGeom>
            <a:avLst/>
            <a:gdLst/>
            <a:ahLst/>
            <a:cxnLst/>
            <a:rect l="l" t="t" r="r" b="b"/>
            <a:pathLst>
              <a:path w="4542520" h="4093946">
                <a:moveTo>
                  <a:pt x="0" y="0"/>
                </a:moveTo>
                <a:lnTo>
                  <a:pt x="4542519" y="0"/>
                </a:lnTo>
                <a:lnTo>
                  <a:pt x="4542519" y="4093945"/>
                </a:lnTo>
                <a:lnTo>
                  <a:pt x="0" y="40939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dirty="0"/>
          </a:p>
        </p:txBody>
      </p:sp>
      <p:sp>
        <p:nvSpPr>
          <p:cNvPr id="22" name="TextBox 10">
            <a:extLst>
              <a:ext uri="{FF2B5EF4-FFF2-40B4-BE49-F238E27FC236}">
                <a16:creationId xmlns:a16="http://schemas.microsoft.com/office/drawing/2014/main" id="{1F9BAAAF-12E2-D7A6-DCF6-3FA6359A7D3C}"/>
              </a:ext>
            </a:extLst>
          </p:cNvPr>
          <p:cNvSpPr txBox="1"/>
          <p:nvPr/>
        </p:nvSpPr>
        <p:spPr>
          <a:xfrm rot="2349844">
            <a:off x="1739801" y="2900272"/>
            <a:ext cx="3272228" cy="1615827"/>
          </a:xfrm>
          <a:prstGeom prst="rect">
            <a:avLst/>
          </a:prstGeom>
        </p:spPr>
        <p:txBody>
          <a:bodyPr wrap="square" lIns="0" tIns="0" rIns="0" bIns="0" rtlCol="0" anchor="t">
            <a:spAutoFit/>
          </a:bodyPr>
          <a:lstStyle/>
          <a:p>
            <a:pPr algn="ctr">
              <a:lnSpc>
                <a:spcPts val="4200"/>
              </a:lnSpc>
            </a:pPr>
            <a:r>
              <a:rPr lang="en-US" sz="3000" dirty="0">
                <a:solidFill>
                  <a:srgbClr val="E41B13"/>
                </a:solidFill>
                <a:latin typeface="Omnes Semibold"/>
                <a:ea typeface="Omnes Semibold"/>
                <a:cs typeface="Omnes Semibold"/>
                <a:sym typeface="Omnes Semibold"/>
              </a:rPr>
              <a:t>“WOW! Timmy that kick was awesome”</a:t>
            </a:r>
          </a:p>
        </p:txBody>
      </p:sp>
      <p:sp>
        <p:nvSpPr>
          <p:cNvPr id="3" name="Freeform 3"/>
          <p:cNvSpPr/>
          <p:nvPr/>
        </p:nvSpPr>
        <p:spPr>
          <a:xfrm>
            <a:off x="13405211" y="1196227"/>
            <a:ext cx="4872835" cy="10764223"/>
          </a:xfrm>
          <a:custGeom>
            <a:avLst/>
            <a:gdLst/>
            <a:ahLst/>
            <a:cxnLst/>
            <a:rect l="l" t="t" r="r" b="b"/>
            <a:pathLst>
              <a:path w="4872835" h="10764223">
                <a:moveTo>
                  <a:pt x="0" y="0"/>
                </a:moveTo>
                <a:lnTo>
                  <a:pt x="4872835" y="0"/>
                </a:lnTo>
                <a:lnTo>
                  <a:pt x="4872835" y="10764223"/>
                </a:lnTo>
                <a:lnTo>
                  <a:pt x="0" y="10764223"/>
                </a:lnTo>
                <a:lnTo>
                  <a:pt x="0" y="0"/>
                </a:lnTo>
                <a:close/>
              </a:path>
            </a:pathLst>
          </a:custGeom>
          <a:blipFill>
            <a:blip r:embed="rId13"/>
            <a:stretch>
              <a:fillRect l="-155020" t="-15809" r="-805"/>
            </a:stretch>
          </a:blipFill>
        </p:spPr>
        <p:txBody>
          <a:bodyPr/>
          <a:lstStyle/>
          <a:p>
            <a:endParaRPr lang="en-GB"/>
          </a:p>
        </p:txBody>
      </p:sp>
      <p:pic>
        <p:nvPicPr>
          <p:cNvPr id="2050" name="Picture 2" descr="Soccer Ball, Cartoon, Soccer - iStock">
            <a:extLst>
              <a:ext uri="{FF2B5EF4-FFF2-40B4-BE49-F238E27FC236}">
                <a16:creationId xmlns:a16="http://schemas.microsoft.com/office/drawing/2014/main" id="{6D31DD2B-07D5-06EB-D434-9B3D653E7DB2}"/>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495" b="91584" l="9639" r="93976">
                        <a14:foregroundMark x1="28112" y1="24257" x2="29317" y2="51980"/>
                        <a14:foregroundMark x1="29317" y1="51980" x2="55422" y2="73267"/>
                        <a14:foregroundMark x1="55422" y1="73267" x2="84337" y2="68317"/>
                        <a14:foregroundMark x1="84337" y1="68317" x2="73896" y2="26733"/>
                        <a14:foregroundMark x1="73896" y1="26733" x2="53414" y2="17822"/>
                        <a14:foregroundMark x1="53414" y1="17822" x2="28916" y2="24257"/>
                        <a14:foregroundMark x1="49398" y1="9901" x2="71486" y2="20792"/>
                        <a14:foregroundMark x1="71486" y1="20792" x2="96386" y2="22772"/>
                        <a14:foregroundMark x1="96386" y1="22772" x2="96787" y2="56931"/>
                        <a14:foregroundMark x1="96787" y1="56931" x2="77510" y2="88119"/>
                        <a14:foregroundMark x1="77510" y1="88119" x2="44980" y2="91584"/>
                        <a14:foregroundMark x1="44980" y1="91584" x2="25703" y2="71782"/>
                        <a14:foregroundMark x1="25703" y1="71782" x2="26104" y2="46535"/>
                        <a14:foregroundMark x1="26104" y1="46535" x2="36948" y2="16832"/>
                        <a14:foregroundMark x1="36948" y1="16832" x2="57831" y2="7921"/>
                        <a14:foregroundMark x1="57831" y1="7921" x2="65060" y2="1485"/>
                        <a14:foregroundMark x1="50602" y1="58416" x2="53012" y2="36139"/>
                        <a14:foregroundMark x1="53012" y1="36139" x2="53012" y2="36139"/>
                        <a14:foregroundMark x1="48193" y1="24257" x2="46586" y2="50990"/>
                        <a14:foregroundMark x1="46586" y1="50990" x2="48996" y2="26733"/>
                        <a14:foregroundMark x1="48996" y1="26733" x2="44578" y2="26238"/>
                        <a14:foregroundMark x1="93976" y1="47030" x2="93976" y2="51485"/>
                        <a14:foregroundMark x1="79116" y1="8416" x2="83936" y2="15842"/>
                        <a14:foregroundMark x1="74297" y1="90594" x2="68675" y2="91584"/>
                      </a14:backgroundRemoval>
                    </a14:imgEffect>
                  </a14:imgLayer>
                </a14:imgProps>
              </a:ext>
              <a:ext uri="{28A0092B-C50C-407E-A947-70E740481C1C}">
                <a14:useLocalDpi xmlns:a14="http://schemas.microsoft.com/office/drawing/2010/main" val="0"/>
              </a:ext>
            </a:extLst>
          </a:blip>
          <a:srcRect/>
          <a:stretch>
            <a:fillRect/>
          </a:stretch>
        </p:blipFill>
        <p:spPr bwMode="auto">
          <a:xfrm>
            <a:off x="16528250" y="4639256"/>
            <a:ext cx="1749796" cy="1419513"/>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7"/>
          <p:cNvSpPr/>
          <p:nvPr/>
        </p:nvSpPr>
        <p:spPr>
          <a:xfrm rot="19362563" flipH="1">
            <a:off x="11320379" y="1595024"/>
            <a:ext cx="3509922" cy="3361292"/>
          </a:xfrm>
          <a:custGeom>
            <a:avLst/>
            <a:gdLst/>
            <a:ahLst/>
            <a:cxnLst/>
            <a:rect l="l" t="t" r="r" b="b"/>
            <a:pathLst>
              <a:path w="4542520" h="4093946">
                <a:moveTo>
                  <a:pt x="0" y="0"/>
                </a:moveTo>
                <a:lnTo>
                  <a:pt x="4542519" y="0"/>
                </a:lnTo>
                <a:lnTo>
                  <a:pt x="4542519" y="4093945"/>
                </a:lnTo>
                <a:lnTo>
                  <a:pt x="0" y="40939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dirty="0"/>
          </a:p>
        </p:txBody>
      </p:sp>
      <p:sp>
        <p:nvSpPr>
          <p:cNvPr id="10" name="TextBox 10"/>
          <p:cNvSpPr txBox="1"/>
          <p:nvPr/>
        </p:nvSpPr>
        <p:spPr>
          <a:xfrm rot="19398846">
            <a:off x="11007268" y="2375250"/>
            <a:ext cx="3428806" cy="1077218"/>
          </a:xfrm>
          <a:prstGeom prst="rect">
            <a:avLst/>
          </a:prstGeom>
        </p:spPr>
        <p:txBody>
          <a:bodyPr wrap="square" lIns="0" tIns="0" rIns="0" bIns="0" rtlCol="0" anchor="t">
            <a:spAutoFit/>
          </a:bodyPr>
          <a:lstStyle/>
          <a:p>
            <a:pPr algn="ctr">
              <a:lnSpc>
                <a:spcPts val="4200"/>
              </a:lnSpc>
            </a:pPr>
            <a:r>
              <a:rPr lang="en-US" sz="3000" dirty="0">
                <a:solidFill>
                  <a:srgbClr val="E41B13"/>
                </a:solidFill>
                <a:latin typeface="Omnes Semibold"/>
                <a:ea typeface="Omnes Semibold"/>
                <a:cs typeface="Omnes Semibold"/>
                <a:sym typeface="Omnes Semibold"/>
              </a:rPr>
              <a:t>“I’ll get the ball, don’t worry”</a:t>
            </a:r>
          </a:p>
        </p:txBody>
      </p:sp>
      <p:sp>
        <p:nvSpPr>
          <p:cNvPr id="4" name="Freeform 4">
            <a:extLst>
              <a:ext uri="{FF2B5EF4-FFF2-40B4-BE49-F238E27FC236}">
                <a16:creationId xmlns:a16="http://schemas.microsoft.com/office/drawing/2014/main" id="{FB644E8B-F21E-7CCD-606A-440072A40D4F}"/>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16"/>
            <a:stretch>
              <a:fillRect/>
            </a:stretch>
          </a:blipFill>
        </p:spPr>
        <p:txBody>
          <a:bodyPr/>
          <a:lstStyle/>
          <a:p>
            <a:endParaRPr lang="en-GB"/>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6"/>
            <a:stretch>
              <a:fillRect/>
            </a:stretch>
          </a:blipFill>
        </p:spPr>
        <p:txBody>
          <a:bodyPr/>
          <a:lstStyle/>
          <a:p>
            <a:endParaRPr lang="en-GB"/>
          </a:p>
        </p:txBody>
      </p:sp>
      <p:sp>
        <p:nvSpPr>
          <p:cNvPr id="4" name="Freeform 4"/>
          <p:cNvSpPr/>
          <p:nvPr/>
        </p:nvSpPr>
        <p:spPr>
          <a:xfrm>
            <a:off x="0" y="7285639"/>
            <a:ext cx="4047026" cy="3208188"/>
          </a:xfrm>
          <a:custGeom>
            <a:avLst/>
            <a:gdLst/>
            <a:ahLst/>
            <a:cxnLst/>
            <a:rect l="l" t="t" r="r" b="b"/>
            <a:pathLst>
              <a:path w="4047026" h="3208188">
                <a:moveTo>
                  <a:pt x="0" y="0"/>
                </a:moveTo>
                <a:lnTo>
                  <a:pt x="4047026" y="0"/>
                </a:lnTo>
                <a:lnTo>
                  <a:pt x="4047026" y="3208188"/>
                </a:lnTo>
                <a:lnTo>
                  <a:pt x="0" y="32081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6" name="TextBox 6"/>
          <p:cNvSpPr txBox="1"/>
          <p:nvPr/>
        </p:nvSpPr>
        <p:spPr>
          <a:xfrm>
            <a:off x="4351712" y="1191255"/>
            <a:ext cx="10888288" cy="1795363"/>
          </a:xfrm>
          <a:prstGeom prst="rect">
            <a:avLst/>
          </a:prstGeom>
        </p:spPr>
        <p:txBody>
          <a:bodyPr wrap="square" lIns="0" tIns="0" rIns="0" bIns="0" rtlCol="0" anchor="t">
            <a:spAutoFit/>
          </a:bodyPr>
          <a:lstStyle/>
          <a:p>
            <a:pPr algn="ctr">
              <a:lnSpc>
                <a:spcPts val="13999"/>
              </a:lnSpc>
              <a:spcBef>
                <a:spcPct val="0"/>
              </a:spcBef>
            </a:pPr>
            <a:r>
              <a:rPr lang="en-US" sz="9999" dirty="0">
                <a:solidFill>
                  <a:srgbClr val="E41B13"/>
                </a:solidFill>
                <a:latin typeface="Omnes Bold"/>
                <a:ea typeface="Omnes Bold"/>
                <a:cs typeface="Omnes Bold"/>
                <a:sym typeface="Omnes Bold"/>
              </a:rPr>
              <a:t>Monkey Madness</a:t>
            </a:r>
          </a:p>
        </p:txBody>
      </p:sp>
      <p:sp>
        <p:nvSpPr>
          <p:cNvPr id="8" name="TextBox 8"/>
          <p:cNvSpPr txBox="1"/>
          <p:nvPr/>
        </p:nvSpPr>
        <p:spPr>
          <a:xfrm>
            <a:off x="6693874" y="5489332"/>
            <a:ext cx="9079526" cy="1436291"/>
          </a:xfrm>
          <a:prstGeom prst="rect">
            <a:avLst/>
          </a:prstGeom>
        </p:spPr>
        <p:txBody>
          <a:bodyPr wrap="square" lIns="0" tIns="0" rIns="0" bIns="0" rtlCol="0" anchor="t">
            <a:spAutoFit/>
          </a:bodyPr>
          <a:lstStyle/>
          <a:p>
            <a:pPr algn="ctr">
              <a:lnSpc>
                <a:spcPts val="5603"/>
              </a:lnSpc>
            </a:pPr>
            <a:r>
              <a:rPr lang="en-US" sz="4002" dirty="0">
                <a:solidFill>
                  <a:srgbClr val="000000"/>
                </a:solidFill>
                <a:latin typeface="Omnes Semibold"/>
                <a:ea typeface="Omnes Semibold"/>
                <a:cs typeface="Omnes Semibold"/>
                <a:sym typeface="Omnes Semibold"/>
              </a:rPr>
              <a:t>Moving more and sitting less keeps our hearts healthy. </a:t>
            </a:r>
          </a:p>
        </p:txBody>
      </p:sp>
      <p:sp>
        <p:nvSpPr>
          <p:cNvPr id="9" name="Rectangle 1">
            <a:extLst>
              <a:ext uri="{FF2B5EF4-FFF2-40B4-BE49-F238E27FC236}">
                <a16:creationId xmlns:a16="http://schemas.microsoft.com/office/drawing/2014/main" id="{70CF2C7C-9081-AC11-D66C-EDBBF52595BA}"/>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1" name="Rectangle 2">
            <a:extLst>
              <a:ext uri="{FF2B5EF4-FFF2-40B4-BE49-F238E27FC236}">
                <a16:creationId xmlns:a16="http://schemas.microsoft.com/office/drawing/2014/main" id="{75AECF00-F1FD-94CA-E04A-F8EA9C250B2B}"/>
              </a:ext>
            </a:extLst>
          </p:cNvPr>
          <p:cNvSpPr>
            <a:spLocks noChangeArrowheads="1"/>
          </p:cNvSpPr>
          <p:nvPr/>
        </p:nvSpPr>
        <p:spPr bwMode="auto">
          <a:xfrm>
            <a:off x="152400" y="1524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3" name="Picture 12" descr="A cartoon monkey from a vine&#10;&#10;Description automatically generated">
            <a:extLst>
              <a:ext uri="{FF2B5EF4-FFF2-40B4-BE49-F238E27FC236}">
                <a16:creationId xmlns:a16="http://schemas.microsoft.com/office/drawing/2014/main" id="{8496B605-7189-1A8B-79BF-4EE2F81DEF3A}"/>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foregroundMark x1="40076" y1="15145" x2="40076" y2="15145"/>
                      </a14:backgroundRemoval>
                    </a14:imgEffect>
                  </a14:imgLayer>
                </a14:imgProps>
              </a:ext>
              <a:ext uri="{28A0092B-C50C-407E-A947-70E740481C1C}">
                <a14:useLocalDpi xmlns:a14="http://schemas.microsoft.com/office/drawing/2010/main" val="0"/>
              </a:ext>
            </a:extLst>
          </a:blip>
          <a:srcRect t="13151" b="25102"/>
          <a:stretch/>
        </p:blipFill>
        <p:spPr>
          <a:xfrm>
            <a:off x="185057" y="2688771"/>
            <a:ext cx="6084274" cy="5314499"/>
          </a:xfrm>
          <a:prstGeom prst="rect">
            <a:avLst/>
          </a:prstGeom>
        </p:spPr>
      </p:pic>
      <p:sp>
        <p:nvSpPr>
          <p:cNvPr id="10" name="TextBox 3">
            <a:extLst>
              <a:ext uri="{FF2B5EF4-FFF2-40B4-BE49-F238E27FC236}">
                <a16:creationId xmlns:a16="http://schemas.microsoft.com/office/drawing/2014/main" id="{F7A4C9EB-CBDB-F97E-4D91-D83DB6E8BBEC}"/>
              </a:ext>
            </a:extLst>
          </p:cNvPr>
          <p:cNvSpPr txBox="1"/>
          <p:nvPr/>
        </p:nvSpPr>
        <p:spPr>
          <a:xfrm>
            <a:off x="6332206" y="7326998"/>
            <a:ext cx="9441194" cy="718145"/>
          </a:xfrm>
          <a:prstGeom prst="rect">
            <a:avLst/>
          </a:prstGeom>
        </p:spPr>
        <p:txBody>
          <a:bodyPr wrap="square" lIns="0" tIns="0" rIns="0" bIns="0" rtlCol="0" anchor="t">
            <a:spAutoFit/>
          </a:bodyPr>
          <a:lstStyle/>
          <a:p>
            <a:pPr algn="ctr">
              <a:lnSpc>
                <a:spcPts val="5599"/>
              </a:lnSpc>
              <a:spcBef>
                <a:spcPct val="0"/>
              </a:spcBef>
            </a:pPr>
            <a:r>
              <a:rPr lang="en-US" sz="3999" dirty="0">
                <a:solidFill>
                  <a:srgbClr val="000000"/>
                </a:solidFill>
                <a:latin typeface="Omnes Semibold"/>
                <a:ea typeface="Omnes Semibold"/>
                <a:cs typeface="Omnes Semibold"/>
                <a:sym typeface="Omnes Semibold"/>
              </a:rPr>
              <a:t>Why not try a </a:t>
            </a:r>
            <a:r>
              <a:rPr lang="en-US" sz="3999" dirty="0">
                <a:solidFill>
                  <a:srgbClr val="000000"/>
                </a:solidFill>
                <a:latin typeface="Omnes Semibold"/>
                <a:ea typeface="Omnes Semibold"/>
                <a:cs typeface="Omnes Semibold"/>
                <a:sym typeface="Omnes Semibold"/>
                <a:hlinkClick r:id="rId11"/>
              </a:rPr>
              <a:t>Monkey Madness Activity</a:t>
            </a:r>
            <a:endParaRPr lang="en-US" sz="3999" dirty="0">
              <a:solidFill>
                <a:srgbClr val="000000"/>
              </a:solidFill>
              <a:latin typeface="Omnes Semibold"/>
              <a:ea typeface="Omnes Semibold"/>
              <a:cs typeface="Omnes Semibold"/>
              <a:sym typeface="Omnes Semibold"/>
            </a:endParaRPr>
          </a:p>
        </p:txBody>
      </p:sp>
      <p:sp>
        <p:nvSpPr>
          <p:cNvPr id="12" name="Freeform 4">
            <a:extLst>
              <a:ext uri="{FF2B5EF4-FFF2-40B4-BE49-F238E27FC236}">
                <a16:creationId xmlns:a16="http://schemas.microsoft.com/office/drawing/2014/main" id="{B73E7CF2-362B-3A83-B94F-310847FDD0A3}"/>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12"/>
            <a:stretch>
              <a:fillRect/>
            </a:stretch>
          </a:blipFill>
        </p:spPr>
        <p:txBody>
          <a:bodyPr/>
          <a:lstStyle/>
          <a:p>
            <a:endParaRPr lang="en-GB"/>
          </a:p>
        </p:txBody>
      </p:sp>
      <p:pic>
        <p:nvPicPr>
          <p:cNvPr id="3" name="Recorded Sound">
            <a:hlinkClick r:id="" action="ppaction://media"/>
            <a:extLst>
              <a:ext uri="{FF2B5EF4-FFF2-40B4-BE49-F238E27FC236}">
                <a16:creationId xmlns:a16="http://schemas.microsoft.com/office/drawing/2014/main" id="{0F3CCE86-05A4-09E0-96B6-B6477CE5F08C}"/>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5529718" y="8953875"/>
            <a:ext cx="718144" cy="718144"/>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TIME" val="15"/>
  <p:tag name="TYPE" val="3"/>
  <p:tag name="QUESTIONTEXT" val="&lt;QuestionTextInfo Enabled=&quot;true&quot;&gt;&#10;  &lt;QuestionText&gt;&lt;![CDATA[How many portions of fruit &amp; veg do we need a day]]&gt;&lt;/QuestionText&gt;&#10;  &lt;AlternateText Enabled=&quot;true&quot;&gt;&#10;    &lt;Line&gt;&lt;![CDATA[2 portions]]&gt;&lt;/Line&gt;&#10;    &lt;Line&gt;&lt;![CDATA[3 portions]]&gt;&lt;/Line&gt;&#10;    &lt;Line&gt;&lt;![CDATA[4 portions]]&gt;&lt;/Line&gt;&#10;    &lt;Line&gt;&lt;![CDATA[5 portions]]&gt;&lt;/Line&gt;&#10;  &lt;/AlternateText&gt;&#10;&lt;/QuestionTextInfo&gt;"/>
  <p:tag name="QUESTION" val="2"/>
  <p:tag name="ADVANCEDANSWER" val="&lt;AdvancedAnswer Type=&quot;Multiple&quot;&gt;&#10;  &lt;Ignore&gt;&#10;    &lt;ItemOrder&gt;false&lt;/ItemOrder&gt;&#10;    &lt;AdditionalWords&gt;false&lt;/AdditionalWords&gt;&#10;    &lt;Spacing&gt;false&lt;/Spacing&gt;&#10;    &lt;Caps&gt;false&lt;/Caps&gt;&#10;    &lt;Punctuation&gt;false&lt;/Punctuation&gt;&#10;    &lt;EndingS&gt;false&lt;/EndingS&gt;&#10;  &lt;/Ignore&gt;&#10;  &lt;Numeric&gt;&#10;    &lt;ConvertFractions&gt;false&lt;/ConvertFractions&gt;&#10;    &lt;RequirePrecision Enabled=&quot;false&quot;&gt;0&lt;/RequirePrecision&gt;&#10;  &lt;/Numeric&gt;&#10;  &lt;Misspellings Allowed=&quot;false&quot;&gt;0&lt;/Misspellings&gt;&#10;  &lt;Points&gt;&#10;    &lt;AddPoints Enabled=&quot;false&quot; Action=&quot;None&quot;&gt;0&lt;/AddPoints&gt;&#10;  &lt;/Points&gt;&#10;  &lt;AnswerData&gt;&#10;    &lt;Answer Points=&quot;1&quot; Flags=&quot;OR&quot;&gt;&lt;![CDATA[D]]&gt;&lt;/Answer&gt;&#10;  &lt;/AnswerData&gt;&#10;&lt;/AdvancedAnswer&gt;"/>
  <p:tag name="ANSWER" val="* D"/>
  <p:tag name="POINTS" val="1"/>
</p:tagLst>
</file>

<file path=ppt/tags/tag4.xml><?xml version="1.0" encoding="utf-8"?>
<p:tagLst xmlns:a="http://schemas.openxmlformats.org/drawingml/2006/main" xmlns:r="http://schemas.openxmlformats.org/officeDocument/2006/relationships" xmlns:p="http://schemas.openxmlformats.org/presentationml/2006/main">
  <p:tag name="TIME" val="15"/>
  <p:tag name="TYPE" val="3"/>
  <p:tag name="QUESTIONTEXT" val="&lt;QuestionTextInfo Enabled=&quot;true&quot;&gt;&#10;  &lt;QuestionText&gt;&lt;![CDATA[How many portions of fruit &amp; veg do we need a day]]&gt;&lt;/QuestionText&gt;&#10;  &lt;AlternateText Enabled=&quot;true&quot;&gt;&#10;    &lt;Line&gt;&lt;![CDATA[2 portions]]&gt;&lt;/Line&gt;&#10;    &lt;Line&gt;&lt;![CDATA[3 portions]]&gt;&lt;/Line&gt;&#10;    &lt;Line&gt;&lt;![CDATA[4 portions]]&gt;&lt;/Line&gt;&#10;    &lt;Line&gt;&lt;![CDATA[5 portions]]&gt;&lt;/Line&gt;&#10;  &lt;/AlternateText&gt;&#10;&lt;/QuestionTextInfo&gt;"/>
  <p:tag name="QUESTION" val="2"/>
  <p:tag name="ADVANCEDANSWER" val="&lt;AdvancedAnswer Type=&quot;Multiple&quot;&gt;&#10;  &lt;Ignore&gt;&#10;    &lt;ItemOrder&gt;false&lt;/ItemOrder&gt;&#10;    &lt;AdditionalWords&gt;false&lt;/AdditionalWords&gt;&#10;    &lt;Spacing&gt;false&lt;/Spacing&gt;&#10;    &lt;Caps&gt;false&lt;/Caps&gt;&#10;    &lt;Punctuation&gt;false&lt;/Punctuation&gt;&#10;    &lt;EndingS&gt;false&lt;/EndingS&gt;&#10;  &lt;/Ignore&gt;&#10;  &lt;Numeric&gt;&#10;    &lt;ConvertFractions&gt;false&lt;/ConvertFractions&gt;&#10;    &lt;RequirePrecision Enabled=&quot;false&quot;&gt;0&lt;/RequirePrecision&gt;&#10;  &lt;/Numeric&gt;&#10;  &lt;Misspellings Allowed=&quot;false&quot;&gt;0&lt;/Misspellings&gt;&#10;  &lt;Points&gt;&#10;    &lt;AddPoints Enabled=&quot;false&quot; Action=&quot;None&quot;&gt;0&lt;/AddPoints&gt;&#10;  &lt;/Points&gt;&#10;  &lt;AnswerData&gt;&#10;    &lt;Answer Points=&quot;1&quot; Flags=&quot;OR&quot;&gt;&lt;![CDATA[D]]&gt;&lt;/Answer&gt;&#10;  &lt;/AnswerData&gt;&#10;&lt;/AdvancedAnswer&gt;"/>
  <p:tag name="ANSWER" val="* D"/>
  <p:tag name="POINTS" val="1"/>
</p:tagLst>
</file>

<file path=ppt/tags/tag5.xml><?xml version="1.0" encoding="utf-8"?>
<p:tagLst xmlns:a="http://schemas.openxmlformats.org/drawingml/2006/main" xmlns:r="http://schemas.openxmlformats.org/officeDocument/2006/relationships" xmlns:p="http://schemas.openxmlformats.org/presentationml/2006/main">
  <p:tag name="TIME" val="15"/>
  <p:tag name="TYPE" val="3"/>
  <p:tag name="QUESTIONTEXT" val="&lt;QuestionTextInfo Enabled=&quot;true&quot;&gt;&#10;  &lt;QuestionText&gt;&lt;![CDATA[How many portions of fruit &amp; veg do we need a day]]&gt;&lt;/QuestionText&gt;&#10;  &lt;AlternateText Enabled=&quot;true&quot;&gt;&#10;    &lt;Line&gt;&lt;![CDATA[2 portions]]&gt;&lt;/Line&gt;&#10;    &lt;Line&gt;&lt;![CDATA[3 portions]]&gt;&lt;/Line&gt;&#10;    &lt;Line&gt;&lt;![CDATA[4 portions]]&gt;&lt;/Line&gt;&#10;    &lt;Line&gt;&lt;![CDATA[5 portions]]&gt;&lt;/Line&gt;&#10;  &lt;/AlternateText&gt;&#10;&lt;/QuestionTextInfo&gt;"/>
  <p:tag name="QUESTION" val="2"/>
  <p:tag name="ADVANCEDANSWER" val="&lt;AdvancedAnswer Type=&quot;Multiple&quot;&gt;&#10;  &lt;Ignore&gt;&#10;    &lt;ItemOrder&gt;false&lt;/ItemOrder&gt;&#10;    &lt;AdditionalWords&gt;false&lt;/AdditionalWords&gt;&#10;    &lt;Spacing&gt;false&lt;/Spacing&gt;&#10;    &lt;Caps&gt;false&lt;/Caps&gt;&#10;    &lt;Punctuation&gt;false&lt;/Punctuation&gt;&#10;    &lt;EndingS&gt;false&lt;/EndingS&gt;&#10;  &lt;/Ignore&gt;&#10;  &lt;Numeric&gt;&#10;    &lt;ConvertFractions&gt;false&lt;/ConvertFractions&gt;&#10;    &lt;RequirePrecision Enabled=&quot;false&quot;&gt;0&lt;/RequirePrecision&gt;&#10;  &lt;/Numeric&gt;&#10;  &lt;Misspellings Allowed=&quot;false&quot;&gt;0&lt;/Misspellings&gt;&#10;  &lt;Points&gt;&#10;    &lt;AddPoints Enabled=&quot;false&quot; Action=&quot;None&quot;&gt;0&lt;/AddPoints&gt;&#10;  &lt;/Points&gt;&#10;  &lt;AnswerData&gt;&#10;    &lt;Answer Points=&quot;1&quot; Flags=&quot;OR&quot;&gt;&lt;![CDATA[D]]&gt;&lt;/Answer&gt;&#10;  &lt;/AnswerData&gt;&#10;&lt;/AdvancedAnswer&gt;"/>
  <p:tag name="ANSWER" val="* D"/>
  <p:tag name="POINTS" val="1"/>
</p:tagLst>
</file>

<file path=ppt/tags/tag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816D17894D4FD438A484879138A7711" ma:contentTypeVersion="14" ma:contentTypeDescription="Create a new document." ma:contentTypeScope="" ma:versionID="d83aa5c7106a498c5fee09602b8db722">
  <xsd:schema xmlns:xsd="http://www.w3.org/2001/XMLSchema" xmlns:xs="http://www.w3.org/2001/XMLSchema" xmlns:p="http://schemas.microsoft.com/office/2006/metadata/properties" xmlns:ns2="c8c3aaa0-0762-42cb-a2a7-6988fc82b466" xmlns:ns3="8eb830d9-311e-48e7-bd78-c201a7dce4d8" targetNamespace="http://schemas.microsoft.com/office/2006/metadata/properties" ma:root="true" ma:fieldsID="9bbec9ffc056ae744a8f6ac42a51e290" ns2:_="" ns3:_="">
    <xsd:import namespace="c8c3aaa0-0762-42cb-a2a7-6988fc82b466"/>
    <xsd:import namespace="8eb830d9-311e-48e7-bd78-c201a7dce4d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c3aaa0-0762-42cb-a2a7-6988fc82b4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4bf2425-0a1a-4cc2-9193-36f33296c726"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eb830d9-311e-48e7-bd78-c201a7dce4d8"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92ce327-3cba-4314-9f86-4805dca7b15f}" ma:internalName="TaxCatchAll" ma:showField="CatchAllData" ma:web="8eb830d9-311e-48e7-bd78-c201a7dce4d8">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8c3aaa0-0762-42cb-a2a7-6988fc82b466">
      <Terms xmlns="http://schemas.microsoft.com/office/infopath/2007/PartnerControls"/>
    </lcf76f155ced4ddcb4097134ff3c332f>
    <TaxCatchAll xmlns="8eb830d9-311e-48e7-bd78-c201a7dce4d8" xsi:nil="true"/>
  </documentManagement>
</p:properties>
</file>

<file path=customXml/itemProps1.xml><?xml version="1.0" encoding="utf-8"?>
<ds:datastoreItem xmlns:ds="http://schemas.openxmlformats.org/officeDocument/2006/customXml" ds:itemID="{4D22424B-8046-4917-BFB2-B521D75D32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c3aaa0-0762-42cb-a2a7-6988fc82b466"/>
    <ds:schemaRef ds:uri="8eb830d9-311e-48e7-bd78-c201a7dce4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34F0B48-C55F-4AF6-9A83-07A983F64C9E}">
  <ds:schemaRefs>
    <ds:schemaRef ds:uri="http://schemas.microsoft.com/sharepoint/v3/contenttype/forms"/>
  </ds:schemaRefs>
</ds:datastoreItem>
</file>

<file path=customXml/itemProps3.xml><?xml version="1.0" encoding="utf-8"?>
<ds:datastoreItem xmlns:ds="http://schemas.openxmlformats.org/officeDocument/2006/customXml" ds:itemID="{4A979502-E7EE-405B-A247-541BD6655A06}">
  <ds:schemaRefs>
    <ds:schemaRef ds:uri="http://schemas.microsoft.com/office/2006/metadata/properties"/>
    <ds:schemaRef ds:uri="http://purl.org/dc/elements/1.1/"/>
    <ds:schemaRef ds:uri="http://purl.org/dc/dcmitype/"/>
    <ds:schemaRef ds:uri="http://schemas.microsoft.com/office/2006/documentManagement/types"/>
    <ds:schemaRef ds:uri="c8c3aaa0-0762-42cb-a2a7-6988fc82b466"/>
    <ds:schemaRef ds:uri="http://schemas.microsoft.com/office/infopath/2007/PartnerControls"/>
    <ds:schemaRef ds:uri="http://www.w3.org/XML/1998/namespace"/>
    <ds:schemaRef ds:uri="http://schemas.openxmlformats.org/package/2006/metadata/core-properties"/>
    <ds:schemaRef ds:uri="8eb830d9-311e-48e7-bd78-c201a7dce4d8"/>
    <ds:schemaRef ds:uri="http://purl.org/dc/terms/"/>
  </ds:schemaRefs>
</ds:datastoreItem>
</file>

<file path=docProps/app.xml><?xml version="1.0" encoding="utf-8"?>
<Properties xmlns="http://schemas.openxmlformats.org/officeDocument/2006/extended-properties" xmlns:vt="http://schemas.openxmlformats.org/officeDocument/2006/docPropsVTypes">
  <TotalTime>342</TotalTime>
  <Words>558</Words>
  <Application>Microsoft Office PowerPoint</Application>
  <PresentationFormat>Custom</PresentationFormat>
  <Paragraphs>49</Paragraphs>
  <Slides>8</Slides>
  <Notes>6</Notes>
  <HiddenSlides>0</HiddenSlides>
  <MMClips>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vt:i4>
      </vt:variant>
    </vt:vector>
  </HeadingPairs>
  <TitlesOfParts>
    <vt:vector size="16" baseType="lpstr">
      <vt:lpstr>Omnes Bold</vt:lpstr>
      <vt:lpstr>Arial Black</vt:lpstr>
      <vt:lpstr>Omnes Semibold</vt:lpstr>
      <vt:lpstr>Omnes Regular</vt:lpstr>
      <vt:lpstr>Calibri</vt:lpstr>
      <vt:lpstr>Arial</vt:lpstr>
      <vt:lpstr>Chromium One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week 2</dc:title>
  <dc:creator>Rakia Alouane</dc:creator>
  <cp:lastModifiedBy>Rakia Alouane</cp:lastModifiedBy>
  <cp:revision>4</cp:revision>
  <dcterms:created xsi:type="dcterms:W3CDTF">2006-08-16T00:00:00Z</dcterms:created>
  <dcterms:modified xsi:type="dcterms:W3CDTF">2024-09-26T11:39:32Z</dcterms:modified>
  <dc:identifier>DAGQ7b9fojg</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0x010100B816D17894D4FD438A484879138A7711</vt:lpwstr>
  </property>
  <property fmtid="{D5CDD505-2E9C-101B-9397-08002B2CF9AE}" pid="3" name="MediaServiceImageTags">
    <vt:lpwstr/>
  </property>
</Properties>
</file>