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340" r:id="rId5"/>
    <p:sldId id="258" r:id="rId6"/>
    <p:sldId id="337" r:id="rId7"/>
    <p:sldId id="338" r:id="rId8"/>
    <p:sldId id="265" r:id="rId9"/>
    <p:sldId id="262" r:id="rId10"/>
    <p:sldId id="263"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hromium One" panose="020B0604020202020204" charset="0"/>
      <p:regular r:id="rId17"/>
    </p:embeddedFont>
    <p:embeddedFont>
      <p:font typeface="Omnes Bold" panose="020B0604020202020204" charset="0"/>
      <p:regular r:id="rId18"/>
    </p:embeddedFont>
    <p:embeddedFont>
      <p:font typeface="Omnes Semi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EFF2EA-D53B-468D-AA65-FCC4F53C89E8}" v="9" dt="2024-09-26T10:45:49.039"/>
    <p1510:client id="{DF90EF6F-6709-40E9-B108-FC8B742E0EA2}" v="28" dt="2024-09-26T09:24:56.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432" autoAdjust="0"/>
  </p:normalViewPr>
  <p:slideViewPr>
    <p:cSldViewPr>
      <p:cViewPr varScale="1">
        <p:scale>
          <a:sx n="50" d="100"/>
          <a:sy n="50" d="100"/>
        </p:scale>
        <p:origin x="946"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kia Alouane" userId="8d2e934c-cacf-4c8b-9bc3-dcd6b732f5d3" providerId="ADAL" clId="{91EFF2EA-D53B-468D-AA65-FCC4F53C89E8}"/>
    <pc:docChg chg="custSel delSld modSld">
      <pc:chgData name="Rakia Alouane" userId="8d2e934c-cacf-4c8b-9bc3-dcd6b732f5d3" providerId="ADAL" clId="{91EFF2EA-D53B-468D-AA65-FCC4F53C89E8}" dt="2024-09-26T10:45:49.039" v="420"/>
      <pc:docMkLst>
        <pc:docMk/>
      </pc:docMkLst>
      <pc:sldChg chg="delSp modSp mod delAnim modAnim modNotesTx">
        <pc:chgData name="Rakia Alouane" userId="8d2e934c-cacf-4c8b-9bc3-dcd6b732f5d3" providerId="ADAL" clId="{91EFF2EA-D53B-468D-AA65-FCC4F53C89E8}" dt="2024-09-26T10:38:05.057" v="297"/>
        <pc:sldMkLst>
          <pc:docMk/>
          <pc:sldMk cId="0" sldId="258"/>
        </pc:sldMkLst>
        <pc:picChg chg="mod">
          <ac:chgData name="Rakia Alouane" userId="8d2e934c-cacf-4c8b-9bc3-dcd6b732f5d3" providerId="ADAL" clId="{91EFF2EA-D53B-468D-AA65-FCC4F53C89E8}" dt="2024-09-26T10:37:35.431" v="296" actId="14100"/>
          <ac:picMkLst>
            <pc:docMk/>
            <pc:sldMk cId="0" sldId="258"/>
            <ac:picMk id="3" creationId="{AC2888B2-3C1C-F3C1-84E2-A870BF41E507}"/>
          </ac:picMkLst>
        </pc:picChg>
        <pc:picChg chg="del mod">
          <ac:chgData name="Rakia Alouane" userId="8d2e934c-cacf-4c8b-9bc3-dcd6b732f5d3" providerId="ADAL" clId="{91EFF2EA-D53B-468D-AA65-FCC4F53C89E8}" dt="2024-09-26T10:36:13.133" v="294" actId="478"/>
          <ac:picMkLst>
            <pc:docMk/>
            <pc:sldMk cId="0" sldId="258"/>
            <ac:picMk id="4" creationId="{3AF850D2-566B-CF3F-A569-A9378EC8CBCD}"/>
          </ac:picMkLst>
        </pc:picChg>
      </pc:sldChg>
      <pc:sldChg chg="addSp delSp modSp mod delAnim">
        <pc:chgData name="Rakia Alouane" userId="8d2e934c-cacf-4c8b-9bc3-dcd6b732f5d3" providerId="ADAL" clId="{91EFF2EA-D53B-468D-AA65-FCC4F53C89E8}" dt="2024-09-18T13:52:15.694" v="285" actId="1076"/>
        <pc:sldMkLst>
          <pc:docMk/>
          <pc:sldMk cId="0" sldId="259"/>
        </pc:sldMkLst>
        <pc:spChg chg="mod">
          <ac:chgData name="Rakia Alouane" userId="8d2e934c-cacf-4c8b-9bc3-dcd6b732f5d3" providerId="ADAL" clId="{91EFF2EA-D53B-468D-AA65-FCC4F53C89E8}" dt="2024-09-18T11:24:20.182" v="124" actId="20577"/>
          <ac:spMkLst>
            <pc:docMk/>
            <pc:sldMk cId="0" sldId="259"/>
            <ac:spMk id="9" creationId="{00000000-0000-0000-0000-000000000000}"/>
          </ac:spMkLst>
        </pc:spChg>
        <pc:spChg chg="mod">
          <ac:chgData name="Rakia Alouane" userId="8d2e934c-cacf-4c8b-9bc3-dcd6b732f5d3" providerId="ADAL" clId="{91EFF2EA-D53B-468D-AA65-FCC4F53C89E8}" dt="2024-09-18T11:22:04.232" v="102" actId="1076"/>
          <ac:spMkLst>
            <pc:docMk/>
            <pc:sldMk cId="0" sldId="259"/>
            <ac:spMk id="12" creationId="{2961D3F9-8F50-6A03-4819-DBAA022F3F86}"/>
          </ac:spMkLst>
        </pc:spChg>
        <pc:spChg chg="mod">
          <ac:chgData name="Rakia Alouane" userId="8d2e934c-cacf-4c8b-9bc3-dcd6b732f5d3" providerId="ADAL" clId="{91EFF2EA-D53B-468D-AA65-FCC4F53C89E8}" dt="2024-09-18T11:21:25.245" v="60" actId="1076"/>
          <ac:spMkLst>
            <pc:docMk/>
            <pc:sldMk cId="0" sldId="259"/>
            <ac:spMk id="15" creationId="{6C4A63DC-B9A0-F38B-5BBA-575673B09A0E}"/>
          </ac:spMkLst>
        </pc:spChg>
        <pc:spChg chg="add mod">
          <ac:chgData name="Rakia Alouane" userId="8d2e934c-cacf-4c8b-9bc3-dcd6b732f5d3" providerId="ADAL" clId="{91EFF2EA-D53B-468D-AA65-FCC4F53C89E8}" dt="2024-09-18T11:23:22.488" v="115" actId="1076"/>
          <ac:spMkLst>
            <pc:docMk/>
            <pc:sldMk cId="0" sldId="259"/>
            <ac:spMk id="24" creationId="{761CB41D-46A2-3A82-C836-9584C3278419}"/>
          </ac:spMkLst>
        </pc:spChg>
        <pc:spChg chg="add mod">
          <ac:chgData name="Rakia Alouane" userId="8d2e934c-cacf-4c8b-9bc3-dcd6b732f5d3" providerId="ADAL" clId="{91EFF2EA-D53B-468D-AA65-FCC4F53C89E8}" dt="2024-09-18T11:28:12.417" v="147" actId="1076"/>
          <ac:spMkLst>
            <pc:docMk/>
            <pc:sldMk cId="0" sldId="259"/>
            <ac:spMk id="25" creationId="{FD9F51BE-EFBF-CF58-8C0D-7EA44B1F2406}"/>
          </ac:spMkLst>
        </pc:spChg>
        <pc:picChg chg="mod">
          <ac:chgData name="Rakia Alouane" userId="8d2e934c-cacf-4c8b-9bc3-dcd6b732f5d3" providerId="ADAL" clId="{91EFF2EA-D53B-468D-AA65-FCC4F53C89E8}" dt="2024-09-18T13:45:15.201" v="275" actId="1076"/>
          <ac:picMkLst>
            <pc:docMk/>
            <pc:sldMk cId="0" sldId="259"/>
            <ac:picMk id="5" creationId="{1901AF1B-0D2D-8FD2-64AB-97759E2CA9F8}"/>
          </ac:picMkLst>
        </pc:picChg>
        <pc:picChg chg="del mod">
          <ac:chgData name="Rakia Alouane" userId="8d2e934c-cacf-4c8b-9bc3-dcd6b732f5d3" providerId="ADAL" clId="{91EFF2EA-D53B-468D-AA65-FCC4F53C89E8}" dt="2024-09-18T13:50:34.948" v="282" actId="478"/>
          <ac:picMkLst>
            <pc:docMk/>
            <pc:sldMk cId="0" sldId="259"/>
            <ac:picMk id="6" creationId="{40AF25DE-8E6B-DC23-CC9A-01EA44530710}"/>
          </ac:picMkLst>
        </pc:picChg>
        <pc:picChg chg="mod">
          <ac:chgData name="Rakia Alouane" userId="8d2e934c-cacf-4c8b-9bc3-dcd6b732f5d3" providerId="ADAL" clId="{91EFF2EA-D53B-468D-AA65-FCC4F53C89E8}" dt="2024-09-18T13:52:15.694" v="285" actId="1076"/>
          <ac:picMkLst>
            <pc:docMk/>
            <pc:sldMk cId="0" sldId="259"/>
            <ac:picMk id="7" creationId="{E4DBD903-64AE-D0C4-BCAA-5B99355A7F24}"/>
          </ac:picMkLst>
        </pc:picChg>
        <pc:picChg chg="del">
          <ac:chgData name="Rakia Alouane" userId="8d2e934c-cacf-4c8b-9bc3-dcd6b732f5d3" providerId="ADAL" clId="{91EFF2EA-D53B-468D-AA65-FCC4F53C89E8}" dt="2024-09-18T11:20:50.112" v="39" actId="478"/>
          <ac:picMkLst>
            <pc:docMk/>
            <pc:sldMk cId="0" sldId="259"/>
            <ac:picMk id="21" creationId="{840256CF-F9F8-ABA7-EE6F-4E0E791B4FC6}"/>
          </ac:picMkLst>
        </pc:picChg>
        <pc:picChg chg="del">
          <ac:chgData name="Rakia Alouane" userId="8d2e934c-cacf-4c8b-9bc3-dcd6b732f5d3" providerId="ADAL" clId="{91EFF2EA-D53B-468D-AA65-FCC4F53C89E8}" dt="2024-09-18T11:20:51.717" v="40" actId="478"/>
          <ac:picMkLst>
            <pc:docMk/>
            <pc:sldMk cId="0" sldId="259"/>
            <ac:picMk id="23" creationId="{9CE9B63E-EEA2-768C-8C8A-DCDA66EAF488}"/>
          </ac:picMkLst>
        </pc:picChg>
      </pc:sldChg>
      <pc:sldChg chg="modSp mod">
        <pc:chgData name="Rakia Alouane" userId="8d2e934c-cacf-4c8b-9bc3-dcd6b732f5d3" providerId="ADAL" clId="{91EFF2EA-D53B-468D-AA65-FCC4F53C89E8}" dt="2024-09-18T11:27:32.400" v="146" actId="207"/>
        <pc:sldMkLst>
          <pc:docMk/>
          <pc:sldMk cId="0" sldId="260"/>
        </pc:sldMkLst>
        <pc:spChg chg="mod">
          <ac:chgData name="Rakia Alouane" userId="8d2e934c-cacf-4c8b-9bc3-dcd6b732f5d3" providerId="ADAL" clId="{91EFF2EA-D53B-468D-AA65-FCC4F53C89E8}" dt="2024-09-18T11:27:24.581" v="145" actId="1076"/>
          <ac:spMkLst>
            <pc:docMk/>
            <pc:sldMk cId="0" sldId="260"/>
            <ac:spMk id="9" creationId="{5AE9F934-D889-065D-4206-3C7F346A93B9}"/>
          </ac:spMkLst>
        </pc:spChg>
        <pc:spChg chg="mod">
          <ac:chgData name="Rakia Alouane" userId="8d2e934c-cacf-4c8b-9bc3-dcd6b732f5d3" providerId="ADAL" clId="{91EFF2EA-D53B-468D-AA65-FCC4F53C89E8}" dt="2024-09-18T11:27:32.400" v="146" actId="207"/>
          <ac:spMkLst>
            <pc:docMk/>
            <pc:sldMk cId="0" sldId="260"/>
            <ac:spMk id="10" creationId="{40214CE5-B063-7AB7-3FAD-701AFFA3B767}"/>
          </ac:spMkLst>
        </pc:spChg>
      </pc:sldChg>
      <pc:sldChg chg="modSp mod">
        <pc:chgData name="Rakia Alouane" userId="8d2e934c-cacf-4c8b-9bc3-dcd6b732f5d3" providerId="ADAL" clId="{91EFF2EA-D53B-468D-AA65-FCC4F53C89E8}" dt="2024-09-18T11:28:35.282" v="153" actId="20577"/>
        <pc:sldMkLst>
          <pc:docMk/>
          <pc:sldMk cId="0" sldId="262"/>
        </pc:sldMkLst>
        <pc:spChg chg="mod">
          <ac:chgData name="Rakia Alouane" userId="8d2e934c-cacf-4c8b-9bc3-dcd6b732f5d3" providerId="ADAL" clId="{91EFF2EA-D53B-468D-AA65-FCC4F53C89E8}" dt="2024-09-18T11:28:35.282" v="153" actId="20577"/>
          <ac:spMkLst>
            <pc:docMk/>
            <pc:sldMk cId="0" sldId="262"/>
            <ac:spMk id="9" creationId="{00000000-0000-0000-0000-000000000000}"/>
          </ac:spMkLst>
        </pc:spChg>
      </pc:sldChg>
      <pc:sldChg chg="delSp modSp mod delAnim modAnim">
        <pc:chgData name="Rakia Alouane" userId="8d2e934c-cacf-4c8b-9bc3-dcd6b732f5d3" providerId="ADAL" clId="{91EFF2EA-D53B-468D-AA65-FCC4F53C89E8}" dt="2024-09-26T10:45:49.039" v="420"/>
        <pc:sldMkLst>
          <pc:docMk/>
          <pc:sldMk cId="0" sldId="263"/>
        </pc:sldMkLst>
        <pc:spChg chg="mod">
          <ac:chgData name="Rakia Alouane" userId="8d2e934c-cacf-4c8b-9bc3-dcd6b732f5d3" providerId="ADAL" clId="{91EFF2EA-D53B-468D-AA65-FCC4F53C89E8}" dt="2024-09-26T10:45:43.966" v="419" actId="1076"/>
          <ac:spMkLst>
            <pc:docMk/>
            <pc:sldMk cId="0" sldId="263"/>
            <ac:spMk id="5" creationId="{00000000-0000-0000-0000-000000000000}"/>
          </ac:spMkLst>
        </pc:spChg>
        <pc:spChg chg="del mod">
          <ac:chgData name="Rakia Alouane" userId="8d2e934c-cacf-4c8b-9bc3-dcd6b732f5d3" providerId="ADAL" clId="{91EFF2EA-D53B-468D-AA65-FCC4F53C89E8}" dt="2024-09-26T10:45:36.335" v="418" actId="478"/>
          <ac:spMkLst>
            <pc:docMk/>
            <pc:sldMk cId="0" sldId="263"/>
            <ac:spMk id="8" creationId="{00000000-0000-0000-0000-000000000000}"/>
          </ac:spMkLst>
        </pc:spChg>
        <pc:spChg chg="mod">
          <ac:chgData name="Rakia Alouane" userId="8d2e934c-cacf-4c8b-9bc3-dcd6b732f5d3" providerId="ADAL" clId="{91EFF2EA-D53B-468D-AA65-FCC4F53C89E8}" dt="2024-09-26T10:44:14.203" v="413" actId="1076"/>
          <ac:spMkLst>
            <pc:docMk/>
            <pc:sldMk cId="0" sldId="263"/>
            <ac:spMk id="9" creationId="{AA511A65-9EA5-277F-2FEF-65FE98AD419D}"/>
          </ac:spMkLst>
        </pc:spChg>
        <pc:picChg chg="del">
          <ac:chgData name="Rakia Alouane" userId="8d2e934c-cacf-4c8b-9bc3-dcd6b732f5d3" providerId="ADAL" clId="{91EFF2EA-D53B-468D-AA65-FCC4F53C89E8}" dt="2024-09-26T10:44:37.533" v="414" actId="478"/>
          <ac:picMkLst>
            <pc:docMk/>
            <pc:sldMk cId="0" sldId="263"/>
            <ac:picMk id="3" creationId="{7E6A3D42-F222-C7D1-34A7-AB392FA34E11}"/>
          </ac:picMkLst>
        </pc:picChg>
        <pc:picChg chg="mod">
          <ac:chgData name="Rakia Alouane" userId="8d2e934c-cacf-4c8b-9bc3-dcd6b732f5d3" providerId="ADAL" clId="{91EFF2EA-D53B-468D-AA65-FCC4F53C89E8}" dt="2024-09-26T10:45:34.224" v="417" actId="14100"/>
          <ac:picMkLst>
            <pc:docMk/>
            <pc:sldMk cId="0" sldId="263"/>
            <ac:picMk id="11" creationId="{539976B6-10C7-F232-F017-DB681714F081}"/>
          </ac:picMkLst>
        </pc:picChg>
      </pc:sldChg>
      <pc:sldChg chg="addSp modSp del mod modAnim">
        <pc:chgData name="Rakia Alouane" userId="8d2e934c-cacf-4c8b-9bc3-dcd6b732f5d3" providerId="ADAL" clId="{91EFF2EA-D53B-468D-AA65-FCC4F53C89E8}" dt="2024-09-26T10:42:14.069" v="412"/>
        <pc:sldMkLst>
          <pc:docMk/>
          <pc:sldMk cId="0" sldId="265"/>
        </pc:sldMkLst>
        <pc:spChg chg="mod">
          <ac:chgData name="Rakia Alouane" userId="8d2e934c-cacf-4c8b-9bc3-dcd6b732f5d3" providerId="ADAL" clId="{91EFF2EA-D53B-468D-AA65-FCC4F53C89E8}" dt="2024-09-18T11:28:24.172" v="148" actId="20577"/>
          <ac:spMkLst>
            <pc:docMk/>
            <pc:sldMk cId="0" sldId="265"/>
            <ac:spMk id="12" creationId="{00000000-0000-0000-0000-000000000000}"/>
          </ac:spMkLst>
        </pc:spChg>
        <pc:picChg chg="add mod">
          <ac:chgData name="Rakia Alouane" userId="8d2e934c-cacf-4c8b-9bc3-dcd6b732f5d3" providerId="ADAL" clId="{91EFF2EA-D53B-468D-AA65-FCC4F53C89E8}" dt="2024-09-26T10:42:14.069" v="412"/>
          <ac:picMkLst>
            <pc:docMk/>
            <pc:sldMk cId="0" sldId="265"/>
            <ac:picMk id="21" creationId="{4D8122FF-1ADE-3B77-DB3B-FD429D8FFB9C}"/>
          </ac:picMkLst>
        </pc:picChg>
      </pc:sldChg>
      <pc:sldChg chg="modSp mod">
        <pc:chgData name="Rakia Alouane" userId="8d2e934c-cacf-4c8b-9bc3-dcd6b732f5d3" providerId="ADAL" clId="{91EFF2EA-D53B-468D-AA65-FCC4F53C89E8}" dt="2024-09-26T10:40:58.642" v="407" actId="1076"/>
        <pc:sldMkLst>
          <pc:docMk/>
          <pc:sldMk cId="405986154" sldId="337"/>
        </pc:sldMkLst>
        <pc:spChg chg="mod">
          <ac:chgData name="Rakia Alouane" userId="8d2e934c-cacf-4c8b-9bc3-dcd6b732f5d3" providerId="ADAL" clId="{91EFF2EA-D53B-468D-AA65-FCC4F53C89E8}" dt="2024-09-26T10:40:58.642" v="407" actId="1076"/>
          <ac:spMkLst>
            <pc:docMk/>
            <pc:sldMk cId="405986154" sldId="337"/>
            <ac:spMk id="3" creationId="{61DF4694-1BB5-29AD-63A6-3F0EF02629B1}"/>
          </ac:spMkLst>
        </pc:spChg>
      </pc:sldChg>
      <pc:sldChg chg="modSp mod modAnim">
        <pc:chgData name="Rakia Alouane" userId="8d2e934c-cacf-4c8b-9bc3-dcd6b732f5d3" providerId="ADAL" clId="{91EFF2EA-D53B-468D-AA65-FCC4F53C89E8}" dt="2024-09-26T10:41:54.169" v="411"/>
        <pc:sldMkLst>
          <pc:docMk/>
          <pc:sldMk cId="3126027308" sldId="338"/>
        </pc:sldMkLst>
        <pc:picChg chg="mod">
          <ac:chgData name="Rakia Alouane" userId="8d2e934c-cacf-4c8b-9bc3-dcd6b732f5d3" providerId="ADAL" clId="{91EFF2EA-D53B-468D-AA65-FCC4F53C89E8}" dt="2024-09-26T10:41:50.696" v="410" actId="1076"/>
          <ac:picMkLst>
            <pc:docMk/>
            <pc:sldMk cId="3126027308" sldId="338"/>
            <ac:picMk id="6" creationId="{8B12121B-CE49-52EB-93A5-15C4BCE3BB3A}"/>
          </ac:picMkLst>
        </pc:picChg>
      </pc:sldChg>
    </pc:docChg>
  </pc:docChgLst>
  <pc:docChgLst>
    <pc:chgData name="Charlotte Bell" userId="d045411f-2136-46bd-90b3-696db0ace825" providerId="ADAL" clId="{DF90EF6F-6709-40E9-B108-FC8B742E0EA2}"/>
    <pc:docChg chg="undo redo custSel delSld modSld">
      <pc:chgData name="Charlotte Bell" userId="d045411f-2136-46bd-90b3-696db0ace825" providerId="ADAL" clId="{DF90EF6F-6709-40E9-B108-FC8B742E0EA2}" dt="2024-09-26T09:25:24.319" v="187" actId="1038"/>
      <pc:docMkLst>
        <pc:docMk/>
      </pc:docMkLst>
      <pc:sldChg chg="del">
        <pc:chgData name="Charlotte Bell" userId="d045411f-2136-46bd-90b3-696db0ace825" providerId="ADAL" clId="{DF90EF6F-6709-40E9-B108-FC8B742E0EA2}" dt="2024-09-25T15:11:03.756" v="0" actId="47"/>
        <pc:sldMkLst>
          <pc:docMk/>
          <pc:sldMk cId="0" sldId="256"/>
        </pc:sldMkLst>
      </pc:sldChg>
      <pc:sldChg chg="del">
        <pc:chgData name="Charlotte Bell" userId="d045411f-2136-46bd-90b3-696db0ace825" providerId="ADAL" clId="{DF90EF6F-6709-40E9-B108-FC8B742E0EA2}" dt="2024-09-25T15:11:06.671" v="1" actId="47"/>
        <pc:sldMkLst>
          <pc:docMk/>
          <pc:sldMk cId="0" sldId="257"/>
        </pc:sldMkLst>
      </pc:sldChg>
      <pc:sldChg chg="addSp delSp modSp mod modAnim">
        <pc:chgData name="Charlotte Bell" userId="d045411f-2136-46bd-90b3-696db0ace825" providerId="ADAL" clId="{DF90EF6F-6709-40E9-B108-FC8B742E0EA2}" dt="2024-09-25T15:20:34.221" v="160"/>
        <pc:sldMkLst>
          <pc:docMk/>
          <pc:sldMk cId="0" sldId="258"/>
        </pc:sldMkLst>
        <pc:spChg chg="del">
          <ac:chgData name="Charlotte Bell" userId="d045411f-2136-46bd-90b3-696db0ace825" providerId="ADAL" clId="{DF90EF6F-6709-40E9-B108-FC8B742E0EA2}" dt="2024-09-25T15:20:33.371" v="159" actId="478"/>
          <ac:spMkLst>
            <pc:docMk/>
            <pc:sldMk cId="0" sldId="258"/>
            <ac:spMk id="3" creationId="{00000000-0000-0000-0000-000000000000}"/>
          </ac:spMkLst>
        </pc:spChg>
        <pc:spChg chg="add mod">
          <ac:chgData name="Charlotte Bell" userId="d045411f-2136-46bd-90b3-696db0ace825" providerId="ADAL" clId="{DF90EF6F-6709-40E9-B108-FC8B742E0EA2}" dt="2024-09-25T15:20:34.221" v="160"/>
          <ac:spMkLst>
            <pc:docMk/>
            <pc:sldMk cId="0" sldId="258"/>
            <ac:spMk id="5" creationId="{5E253506-08D5-4D80-9923-E89C0BAE8C4E}"/>
          </ac:spMkLst>
        </pc:spChg>
        <pc:picChg chg="mod">
          <ac:chgData name="Charlotte Bell" userId="d045411f-2136-46bd-90b3-696db0ace825" providerId="ADAL" clId="{DF90EF6F-6709-40E9-B108-FC8B742E0EA2}" dt="2024-09-25T15:11:14.465" v="6" actId="1037"/>
          <ac:picMkLst>
            <pc:docMk/>
            <pc:sldMk cId="0" sldId="258"/>
            <ac:picMk id="4" creationId="{3AF850D2-566B-CF3F-A569-A9378EC8CBCD}"/>
          </ac:picMkLst>
        </pc:picChg>
      </pc:sldChg>
      <pc:sldChg chg="del mod modShow">
        <pc:chgData name="Charlotte Bell" userId="d045411f-2136-46bd-90b3-696db0ace825" providerId="ADAL" clId="{DF90EF6F-6709-40E9-B108-FC8B742E0EA2}" dt="2024-09-26T09:24:23.362" v="177" actId="47"/>
        <pc:sldMkLst>
          <pc:docMk/>
          <pc:sldMk cId="0" sldId="259"/>
        </pc:sldMkLst>
      </pc:sldChg>
      <pc:sldChg chg="del mod modShow">
        <pc:chgData name="Charlotte Bell" userId="d045411f-2136-46bd-90b3-696db0ace825" providerId="ADAL" clId="{DF90EF6F-6709-40E9-B108-FC8B742E0EA2}" dt="2024-09-26T09:24:24.722" v="178" actId="47"/>
        <pc:sldMkLst>
          <pc:docMk/>
          <pc:sldMk cId="0" sldId="260"/>
        </pc:sldMkLst>
      </pc:sldChg>
      <pc:sldChg chg="addSp delSp modSp mod">
        <pc:chgData name="Charlotte Bell" userId="d045411f-2136-46bd-90b3-696db0ace825" providerId="ADAL" clId="{DF90EF6F-6709-40E9-B108-FC8B742E0EA2}" dt="2024-09-25T15:19:45.164" v="152"/>
        <pc:sldMkLst>
          <pc:docMk/>
          <pc:sldMk cId="0" sldId="262"/>
        </pc:sldMkLst>
        <pc:spChg chg="ord">
          <ac:chgData name="Charlotte Bell" userId="d045411f-2136-46bd-90b3-696db0ace825" providerId="ADAL" clId="{DF90EF6F-6709-40E9-B108-FC8B742E0EA2}" dt="2024-09-25T15:16:41.712" v="140" actId="166"/>
          <ac:spMkLst>
            <pc:docMk/>
            <pc:sldMk cId="0" sldId="262"/>
            <ac:spMk id="3" creationId="{00000000-0000-0000-0000-000000000000}"/>
          </ac:spMkLst>
        </pc:spChg>
        <pc:spChg chg="del">
          <ac:chgData name="Charlotte Bell" userId="d045411f-2136-46bd-90b3-696db0ace825" providerId="ADAL" clId="{DF90EF6F-6709-40E9-B108-FC8B742E0EA2}" dt="2024-09-25T15:16:39.457" v="139" actId="478"/>
          <ac:spMkLst>
            <pc:docMk/>
            <pc:sldMk cId="0" sldId="262"/>
            <ac:spMk id="4" creationId="{00000000-0000-0000-0000-000000000000}"/>
          </ac:spMkLst>
        </pc:spChg>
        <pc:spChg chg="mod">
          <ac:chgData name="Charlotte Bell" userId="d045411f-2136-46bd-90b3-696db0ace825" providerId="ADAL" clId="{DF90EF6F-6709-40E9-B108-FC8B742E0EA2}" dt="2024-09-25T15:16:19.493" v="135" actId="1076"/>
          <ac:spMkLst>
            <pc:docMk/>
            <pc:sldMk cId="0" sldId="262"/>
            <ac:spMk id="6" creationId="{00000000-0000-0000-0000-000000000000}"/>
          </ac:spMkLst>
        </pc:spChg>
        <pc:spChg chg="mod">
          <ac:chgData name="Charlotte Bell" userId="d045411f-2136-46bd-90b3-696db0ace825" providerId="ADAL" clId="{DF90EF6F-6709-40E9-B108-FC8B742E0EA2}" dt="2024-09-25T15:16:19.493" v="135" actId="1076"/>
          <ac:spMkLst>
            <pc:docMk/>
            <pc:sldMk cId="0" sldId="262"/>
            <ac:spMk id="8" creationId="{00000000-0000-0000-0000-000000000000}"/>
          </ac:spMkLst>
        </pc:spChg>
        <pc:spChg chg="add del mod">
          <ac:chgData name="Charlotte Bell" userId="d045411f-2136-46bd-90b3-696db0ace825" providerId="ADAL" clId="{DF90EF6F-6709-40E9-B108-FC8B742E0EA2}" dt="2024-09-25T15:19:43.946" v="151" actId="478"/>
          <ac:spMkLst>
            <pc:docMk/>
            <pc:sldMk cId="0" sldId="262"/>
            <ac:spMk id="11" creationId="{A5EC328C-530F-AE71-14BC-478CDB13A6F5}"/>
          </ac:spMkLst>
        </pc:spChg>
        <pc:spChg chg="add mod">
          <ac:chgData name="Charlotte Bell" userId="d045411f-2136-46bd-90b3-696db0ace825" providerId="ADAL" clId="{DF90EF6F-6709-40E9-B108-FC8B742E0EA2}" dt="2024-09-25T15:19:45.164" v="152"/>
          <ac:spMkLst>
            <pc:docMk/>
            <pc:sldMk cId="0" sldId="262"/>
            <ac:spMk id="13" creationId="{E3A8EE9E-9DEF-8680-2125-64C36CF0CB64}"/>
          </ac:spMkLst>
        </pc:spChg>
      </pc:sldChg>
      <pc:sldChg chg="addSp delSp modSp mod modAnim">
        <pc:chgData name="Charlotte Bell" userId="d045411f-2136-46bd-90b3-696db0ace825" providerId="ADAL" clId="{DF90EF6F-6709-40E9-B108-FC8B742E0EA2}" dt="2024-09-26T09:25:24.319" v="187" actId="1038"/>
        <pc:sldMkLst>
          <pc:docMk/>
          <pc:sldMk cId="0" sldId="263"/>
        </pc:sldMkLst>
        <pc:spChg chg="del">
          <ac:chgData name="Charlotte Bell" userId="d045411f-2136-46bd-90b3-696db0ace825" providerId="ADAL" clId="{DF90EF6F-6709-40E9-B108-FC8B742E0EA2}" dt="2024-09-25T15:19:40.273" v="149" actId="478"/>
          <ac:spMkLst>
            <pc:docMk/>
            <pc:sldMk cId="0" sldId="263"/>
            <ac:spMk id="3" creationId="{00000000-0000-0000-0000-000000000000}"/>
          </ac:spMkLst>
        </pc:spChg>
        <pc:spChg chg="mod">
          <ac:chgData name="Charlotte Bell" userId="d045411f-2136-46bd-90b3-696db0ace825" providerId="ADAL" clId="{DF90EF6F-6709-40E9-B108-FC8B742E0EA2}" dt="2024-09-25T15:16:59.017" v="144" actId="1076"/>
          <ac:spMkLst>
            <pc:docMk/>
            <pc:sldMk cId="0" sldId="263"/>
            <ac:spMk id="5" creationId="{00000000-0000-0000-0000-000000000000}"/>
          </ac:spMkLst>
        </pc:spChg>
        <pc:spChg chg="mod">
          <ac:chgData name="Charlotte Bell" userId="d045411f-2136-46bd-90b3-696db0ace825" providerId="ADAL" clId="{DF90EF6F-6709-40E9-B108-FC8B742E0EA2}" dt="2024-09-25T15:16:56.946" v="143" actId="1076"/>
          <ac:spMkLst>
            <pc:docMk/>
            <pc:sldMk cId="0" sldId="263"/>
            <ac:spMk id="6" creationId="{00000000-0000-0000-0000-000000000000}"/>
          </ac:spMkLst>
        </pc:spChg>
        <pc:spChg chg="mod">
          <ac:chgData name="Charlotte Bell" userId="d045411f-2136-46bd-90b3-696db0ace825" providerId="ADAL" clId="{DF90EF6F-6709-40E9-B108-FC8B742E0EA2}" dt="2024-09-25T15:17:00.568" v="145" actId="1076"/>
          <ac:spMkLst>
            <pc:docMk/>
            <pc:sldMk cId="0" sldId="263"/>
            <ac:spMk id="8" creationId="{00000000-0000-0000-0000-000000000000}"/>
          </ac:spMkLst>
        </pc:spChg>
        <pc:spChg chg="add mod">
          <ac:chgData name="Charlotte Bell" userId="d045411f-2136-46bd-90b3-696db0ace825" providerId="ADAL" clId="{DF90EF6F-6709-40E9-B108-FC8B742E0EA2}" dt="2024-09-25T15:17:35.856" v="147" actId="1076"/>
          <ac:spMkLst>
            <pc:docMk/>
            <pc:sldMk cId="0" sldId="263"/>
            <ac:spMk id="9" creationId="{AA511A65-9EA5-277F-2FEF-65FE98AD419D}"/>
          </ac:spMkLst>
        </pc:spChg>
        <pc:spChg chg="add mod">
          <ac:chgData name="Charlotte Bell" userId="d045411f-2136-46bd-90b3-696db0ace825" providerId="ADAL" clId="{DF90EF6F-6709-40E9-B108-FC8B742E0EA2}" dt="2024-09-25T15:19:41.535" v="150"/>
          <ac:spMkLst>
            <pc:docMk/>
            <pc:sldMk cId="0" sldId="263"/>
            <ac:spMk id="10" creationId="{A177E75F-3F0B-278A-1A8C-B5B5E29F0334}"/>
          </ac:spMkLst>
        </pc:spChg>
        <pc:picChg chg="add mod">
          <ac:chgData name="Charlotte Bell" userId="d045411f-2136-46bd-90b3-696db0ace825" providerId="ADAL" clId="{DF90EF6F-6709-40E9-B108-FC8B742E0EA2}" dt="2024-09-26T09:25:24.319" v="187" actId="1038"/>
          <ac:picMkLst>
            <pc:docMk/>
            <pc:sldMk cId="0" sldId="263"/>
            <ac:picMk id="3" creationId="{7E6A3D42-F222-C7D1-34A7-AB392FA34E11}"/>
          </ac:picMkLst>
        </pc:picChg>
      </pc:sldChg>
      <pc:sldChg chg="del">
        <pc:chgData name="Charlotte Bell" userId="d045411f-2136-46bd-90b3-696db0ace825" providerId="ADAL" clId="{DF90EF6F-6709-40E9-B108-FC8B742E0EA2}" dt="2024-09-25T15:17:40.216" v="148" actId="47"/>
        <pc:sldMkLst>
          <pc:docMk/>
          <pc:sldMk cId="0" sldId="264"/>
        </pc:sldMkLst>
      </pc:sldChg>
      <pc:sldChg chg="addSp delSp modSp mod">
        <pc:chgData name="Charlotte Bell" userId="d045411f-2136-46bd-90b3-696db0ace825" providerId="ADAL" clId="{DF90EF6F-6709-40E9-B108-FC8B742E0EA2}" dt="2024-09-25T15:19:50.869" v="154"/>
        <pc:sldMkLst>
          <pc:docMk/>
          <pc:sldMk cId="0" sldId="265"/>
        </pc:sldMkLst>
        <pc:spChg chg="del">
          <ac:chgData name="Charlotte Bell" userId="d045411f-2136-46bd-90b3-696db0ace825" providerId="ADAL" clId="{DF90EF6F-6709-40E9-B108-FC8B742E0EA2}" dt="2024-09-25T15:19:50.024" v="153" actId="478"/>
          <ac:spMkLst>
            <pc:docMk/>
            <pc:sldMk cId="0" sldId="265"/>
            <ac:spMk id="3" creationId="{00000000-0000-0000-0000-000000000000}"/>
          </ac:spMkLst>
        </pc:spChg>
        <pc:spChg chg="mod">
          <ac:chgData name="Charlotte Bell" userId="d045411f-2136-46bd-90b3-696db0ace825" providerId="ADAL" clId="{DF90EF6F-6709-40E9-B108-FC8B742E0EA2}" dt="2024-09-25T15:15:58.619" v="130" actId="1038"/>
          <ac:spMkLst>
            <pc:docMk/>
            <pc:sldMk cId="0" sldId="265"/>
            <ac:spMk id="4" creationId="{00000000-0000-0000-0000-000000000000}"/>
          </ac:spMkLst>
        </pc:spChg>
        <pc:spChg chg="mod">
          <ac:chgData name="Charlotte Bell" userId="d045411f-2136-46bd-90b3-696db0ace825" providerId="ADAL" clId="{DF90EF6F-6709-40E9-B108-FC8B742E0EA2}" dt="2024-09-25T15:15:58.619" v="130" actId="1038"/>
          <ac:spMkLst>
            <pc:docMk/>
            <pc:sldMk cId="0" sldId="265"/>
            <ac:spMk id="12" creationId="{00000000-0000-0000-0000-000000000000}"/>
          </ac:spMkLst>
        </pc:spChg>
        <pc:spChg chg="mod">
          <ac:chgData name="Charlotte Bell" userId="d045411f-2136-46bd-90b3-696db0ace825" providerId="ADAL" clId="{DF90EF6F-6709-40E9-B108-FC8B742E0EA2}" dt="2024-09-25T15:15:58.619" v="130" actId="1038"/>
          <ac:spMkLst>
            <pc:docMk/>
            <pc:sldMk cId="0" sldId="265"/>
            <ac:spMk id="13" creationId="{00000000-0000-0000-0000-000000000000}"/>
          </ac:spMkLst>
        </pc:spChg>
        <pc:spChg chg="mod">
          <ac:chgData name="Charlotte Bell" userId="d045411f-2136-46bd-90b3-696db0ace825" providerId="ADAL" clId="{DF90EF6F-6709-40E9-B108-FC8B742E0EA2}" dt="2024-09-25T15:15:58.619" v="130" actId="1038"/>
          <ac:spMkLst>
            <pc:docMk/>
            <pc:sldMk cId="0" sldId="265"/>
            <ac:spMk id="14" creationId="{00000000-0000-0000-0000-000000000000}"/>
          </ac:spMkLst>
        </pc:spChg>
        <pc:spChg chg="mod">
          <ac:chgData name="Charlotte Bell" userId="d045411f-2136-46bd-90b3-696db0ace825" providerId="ADAL" clId="{DF90EF6F-6709-40E9-B108-FC8B742E0EA2}" dt="2024-09-25T15:15:58.619" v="130" actId="1038"/>
          <ac:spMkLst>
            <pc:docMk/>
            <pc:sldMk cId="0" sldId="265"/>
            <ac:spMk id="15" creationId="{00000000-0000-0000-0000-000000000000}"/>
          </ac:spMkLst>
        </pc:spChg>
        <pc:spChg chg="mod">
          <ac:chgData name="Charlotte Bell" userId="d045411f-2136-46bd-90b3-696db0ace825" providerId="ADAL" clId="{DF90EF6F-6709-40E9-B108-FC8B742E0EA2}" dt="2024-09-25T15:15:58.619" v="130" actId="1038"/>
          <ac:spMkLst>
            <pc:docMk/>
            <pc:sldMk cId="0" sldId="265"/>
            <ac:spMk id="16" creationId="{00000000-0000-0000-0000-000000000000}"/>
          </ac:spMkLst>
        </pc:spChg>
        <pc:spChg chg="mod">
          <ac:chgData name="Charlotte Bell" userId="d045411f-2136-46bd-90b3-696db0ace825" providerId="ADAL" clId="{DF90EF6F-6709-40E9-B108-FC8B742E0EA2}" dt="2024-09-25T15:16:05.278" v="132" actId="1076"/>
          <ac:spMkLst>
            <pc:docMk/>
            <pc:sldMk cId="0" sldId="265"/>
            <ac:spMk id="17" creationId="{00000000-0000-0000-0000-000000000000}"/>
          </ac:spMkLst>
        </pc:spChg>
        <pc:spChg chg="mod">
          <ac:chgData name="Charlotte Bell" userId="d045411f-2136-46bd-90b3-696db0ace825" providerId="ADAL" clId="{DF90EF6F-6709-40E9-B108-FC8B742E0EA2}" dt="2024-09-25T15:15:58.619" v="130" actId="1038"/>
          <ac:spMkLst>
            <pc:docMk/>
            <pc:sldMk cId="0" sldId="265"/>
            <ac:spMk id="18" creationId="{00000000-0000-0000-0000-000000000000}"/>
          </ac:spMkLst>
        </pc:spChg>
        <pc:spChg chg="mod">
          <ac:chgData name="Charlotte Bell" userId="d045411f-2136-46bd-90b3-696db0ace825" providerId="ADAL" clId="{DF90EF6F-6709-40E9-B108-FC8B742E0EA2}" dt="2024-09-25T15:15:58.619" v="130" actId="1038"/>
          <ac:spMkLst>
            <pc:docMk/>
            <pc:sldMk cId="0" sldId="265"/>
            <ac:spMk id="19" creationId="{438F77B0-94C1-21F2-9FEA-DB90DE57631F}"/>
          </ac:spMkLst>
        </pc:spChg>
        <pc:spChg chg="add mod">
          <ac:chgData name="Charlotte Bell" userId="d045411f-2136-46bd-90b3-696db0ace825" providerId="ADAL" clId="{DF90EF6F-6709-40E9-B108-FC8B742E0EA2}" dt="2024-09-25T15:19:50.869" v="154"/>
          <ac:spMkLst>
            <pc:docMk/>
            <pc:sldMk cId="0" sldId="265"/>
            <ac:spMk id="20" creationId="{590A1CC9-F77C-D5B9-5518-AB578E7B222F}"/>
          </ac:spMkLst>
        </pc:spChg>
        <pc:grpChg chg="mod">
          <ac:chgData name="Charlotte Bell" userId="d045411f-2136-46bd-90b3-696db0ace825" providerId="ADAL" clId="{DF90EF6F-6709-40E9-B108-FC8B742E0EA2}" dt="2024-09-25T15:15:58.619" v="130" actId="1038"/>
          <ac:grpSpMkLst>
            <pc:docMk/>
            <pc:sldMk cId="0" sldId="265"/>
            <ac:grpSpMk id="9" creationId="{00000000-0000-0000-0000-000000000000}"/>
          </ac:grpSpMkLst>
        </pc:grpChg>
      </pc:sldChg>
      <pc:sldChg chg="addSp delSp modSp mod modTransition delAnim modAnim">
        <pc:chgData name="Charlotte Bell" userId="d045411f-2136-46bd-90b3-696db0ace825" providerId="ADAL" clId="{DF90EF6F-6709-40E9-B108-FC8B742E0EA2}" dt="2024-09-26T09:23:41.694" v="169" actId="1076"/>
        <pc:sldMkLst>
          <pc:docMk/>
          <pc:sldMk cId="405986154" sldId="337"/>
        </pc:sldMkLst>
        <pc:spChg chg="add mod">
          <ac:chgData name="Charlotte Bell" userId="d045411f-2136-46bd-90b3-696db0ace825" providerId="ADAL" clId="{DF90EF6F-6709-40E9-B108-FC8B742E0EA2}" dt="2024-09-25T15:13:26.139" v="80" actId="1076"/>
          <ac:spMkLst>
            <pc:docMk/>
            <pc:sldMk cId="405986154" sldId="337"/>
            <ac:spMk id="2" creationId="{0CF18DFC-4E5C-21C7-D556-3BB73EFD4E1F}"/>
          </ac:spMkLst>
        </pc:spChg>
        <pc:spChg chg="mod">
          <ac:chgData name="Charlotte Bell" userId="d045411f-2136-46bd-90b3-696db0ace825" providerId="ADAL" clId="{DF90EF6F-6709-40E9-B108-FC8B742E0EA2}" dt="2024-09-25T15:12:37.729" v="69" actId="1076"/>
          <ac:spMkLst>
            <pc:docMk/>
            <pc:sldMk cId="405986154" sldId="337"/>
            <ac:spMk id="3" creationId="{61DF4694-1BB5-29AD-63A6-3F0EF02629B1}"/>
          </ac:spMkLst>
        </pc:spChg>
        <pc:spChg chg="del">
          <ac:chgData name="Charlotte Bell" userId="d045411f-2136-46bd-90b3-696db0ace825" providerId="ADAL" clId="{DF90EF6F-6709-40E9-B108-FC8B742E0EA2}" dt="2024-09-25T15:12:47.857" v="71" actId="478"/>
          <ac:spMkLst>
            <pc:docMk/>
            <pc:sldMk cId="405986154" sldId="337"/>
            <ac:spMk id="4" creationId="{54468B4A-CC01-4AA4-095B-CF76A5EEAEEA}"/>
          </ac:spMkLst>
        </pc:spChg>
        <pc:spChg chg="add mod">
          <ac:chgData name="Charlotte Bell" userId="d045411f-2136-46bd-90b3-696db0ace825" providerId="ADAL" clId="{DF90EF6F-6709-40E9-B108-FC8B742E0EA2}" dt="2024-09-26T09:23:41.694" v="169" actId="1076"/>
          <ac:spMkLst>
            <pc:docMk/>
            <pc:sldMk cId="405986154" sldId="337"/>
            <ac:spMk id="4" creationId="{8A86BC52-EFCE-536E-CFA0-BBF20E5092C5}"/>
          </ac:spMkLst>
        </pc:spChg>
        <pc:spChg chg="del">
          <ac:chgData name="Charlotte Bell" userId="d045411f-2136-46bd-90b3-696db0ace825" providerId="ADAL" clId="{DF90EF6F-6709-40E9-B108-FC8B742E0EA2}" dt="2024-09-26T09:23:32.849" v="165" actId="478"/>
          <ac:spMkLst>
            <pc:docMk/>
            <pc:sldMk cId="405986154" sldId="337"/>
            <ac:spMk id="5" creationId="{D5993C95-44AB-2B4C-5FD5-437900070A61}"/>
          </ac:spMkLst>
        </pc:spChg>
        <pc:spChg chg="add mod">
          <ac:chgData name="Charlotte Bell" userId="d045411f-2136-46bd-90b3-696db0ace825" providerId="ADAL" clId="{DF90EF6F-6709-40E9-B108-FC8B742E0EA2}" dt="2024-09-25T15:13:48.211" v="88" actId="1076"/>
          <ac:spMkLst>
            <pc:docMk/>
            <pc:sldMk cId="405986154" sldId="337"/>
            <ac:spMk id="11" creationId="{D51AE1DA-1E46-72AF-2F8B-294267DB2312}"/>
          </ac:spMkLst>
        </pc:spChg>
        <pc:spChg chg="add mod">
          <ac:chgData name="Charlotte Bell" userId="d045411f-2136-46bd-90b3-696db0ace825" providerId="ADAL" clId="{DF90EF6F-6709-40E9-B108-FC8B742E0EA2}" dt="2024-09-25T15:14:15.629" v="96" actId="1076"/>
          <ac:spMkLst>
            <pc:docMk/>
            <pc:sldMk cId="405986154" sldId="337"/>
            <ac:spMk id="13" creationId="{3FADFB4B-C121-6B41-4BC1-C563A3A9D1EA}"/>
          </ac:spMkLst>
        </pc:spChg>
        <pc:spChg chg="add mod">
          <ac:chgData name="Charlotte Bell" userId="d045411f-2136-46bd-90b3-696db0ace825" providerId="ADAL" clId="{DF90EF6F-6709-40E9-B108-FC8B742E0EA2}" dt="2024-09-25T15:20:00.037" v="158"/>
          <ac:spMkLst>
            <pc:docMk/>
            <pc:sldMk cId="405986154" sldId="337"/>
            <ac:spMk id="14" creationId="{5FEACDA6-58EC-35EE-CE7B-B4CAD6ABBCA9}"/>
          </ac:spMkLst>
        </pc:spChg>
        <pc:picChg chg="del">
          <ac:chgData name="Charlotte Bell" userId="d045411f-2136-46bd-90b3-696db0ace825" providerId="ADAL" clId="{DF90EF6F-6709-40E9-B108-FC8B742E0EA2}" dt="2024-09-25T15:12:46.354" v="70" actId="478"/>
          <ac:picMkLst>
            <pc:docMk/>
            <pc:sldMk cId="405986154" sldId="337"/>
            <ac:picMk id="6" creationId="{6A41D24D-AFC7-3229-F5C4-D358520888F2}"/>
          </ac:picMkLst>
        </pc:picChg>
        <pc:picChg chg="add mod">
          <ac:chgData name="Charlotte Bell" userId="d045411f-2136-46bd-90b3-696db0ace825" providerId="ADAL" clId="{DF90EF6F-6709-40E9-B108-FC8B742E0EA2}" dt="2024-09-25T15:13:44.594" v="87" actId="1076"/>
          <ac:picMkLst>
            <pc:docMk/>
            <pc:sldMk cId="405986154" sldId="337"/>
            <ac:picMk id="8" creationId="{1A665596-19AA-3E95-69D1-562B8FC5CF56}"/>
          </ac:picMkLst>
        </pc:picChg>
        <pc:picChg chg="del">
          <ac:chgData name="Charlotte Bell" userId="d045411f-2136-46bd-90b3-696db0ace825" providerId="ADAL" clId="{DF90EF6F-6709-40E9-B108-FC8B742E0EA2}" dt="2024-09-25T15:12:46.354" v="70" actId="478"/>
          <ac:picMkLst>
            <pc:docMk/>
            <pc:sldMk cId="405986154" sldId="337"/>
            <ac:picMk id="9" creationId="{A4F17B42-5A46-8BE0-19A8-F49DB867BAF8}"/>
          </ac:picMkLst>
        </pc:picChg>
        <pc:picChg chg="del">
          <ac:chgData name="Charlotte Bell" userId="d045411f-2136-46bd-90b3-696db0ace825" providerId="ADAL" clId="{DF90EF6F-6709-40E9-B108-FC8B742E0EA2}" dt="2024-09-25T15:13:53.911" v="90" actId="478"/>
          <ac:picMkLst>
            <pc:docMk/>
            <pc:sldMk cId="405986154" sldId="337"/>
            <ac:picMk id="10" creationId="{52247762-43ED-A952-46B3-8A0B5ED1B1EE}"/>
          </ac:picMkLst>
        </pc:picChg>
        <pc:picChg chg="add mod">
          <ac:chgData name="Charlotte Bell" userId="d045411f-2136-46bd-90b3-696db0ace825" providerId="ADAL" clId="{DF90EF6F-6709-40E9-B108-FC8B742E0EA2}" dt="2024-09-25T15:14:07.560" v="94" actId="1076"/>
          <ac:picMkLst>
            <pc:docMk/>
            <pc:sldMk cId="405986154" sldId="337"/>
            <ac:picMk id="12" creationId="{6F2FEE68-A57A-3F35-4E8E-49A527E8CC5F}"/>
          </ac:picMkLst>
        </pc:picChg>
        <pc:picChg chg="del">
          <ac:chgData name="Charlotte Bell" userId="d045411f-2136-46bd-90b3-696db0ace825" providerId="ADAL" clId="{DF90EF6F-6709-40E9-B108-FC8B742E0EA2}" dt="2024-09-25T15:19:59.500" v="157" actId="478"/>
          <ac:picMkLst>
            <pc:docMk/>
            <pc:sldMk cId="405986154" sldId="337"/>
            <ac:picMk id="20" creationId="{EA73B829-693B-4CF8-C539-E2838243F178}"/>
          </ac:picMkLst>
        </pc:picChg>
      </pc:sldChg>
      <pc:sldChg chg="addSp delSp modSp mod">
        <pc:chgData name="Charlotte Bell" userId="d045411f-2136-46bd-90b3-696db0ace825" providerId="ADAL" clId="{DF90EF6F-6709-40E9-B108-FC8B742E0EA2}" dt="2024-09-26T09:24:14.441" v="176" actId="20577"/>
        <pc:sldMkLst>
          <pc:docMk/>
          <pc:sldMk cId="3126027308" sldId="338"/>
        </pc:sldMkLst>
        <pc:spChg chg="add mod">
          <ac:chgData name="Charlotte Bell" userId="d045411f-2136-46bd-90b3-696db0ace825" providerId="ADAL" clId="{DF90EF6F-6709-40E9-B108-FC8B742E0EA2}" dt="2024-09-26T09:24:14.441" v="176" actId="20577"/>
          <ac:spMkLst>
            <pc:docMk/>
            <pc:sldMk cId="3126027308" sldId="338"/>
            <ac:spMk id="2" creationId="{969A51E3-397E-4145-7680-86AAA0AA1ED2}"/>
          </ac:spMkLst>
        </pc:spChg>
        <pc:spChg chg="del">
          <ac:chgData name="Charlotte Bell" userId="d045411f-2136-46bd-90b3-696db0ace825" providerId="ADAL" clId="{DF90EF6F-6709-40E9-B108-FC8B742E0EA2}" dt="2024-09-25T15:14:44.013" v="101" actId="478"/>
          <ac:spMkLst>
            <pc:docMk/>
            <pc:sldMk cId="3126027308" sldId="338"/>
            <ac:spMk id="2" creationId="{FD8BA92E-5799-5C74-4735-150B7C79E0CF}"/>
          </ac:spMkLst>
        </pc:spChg>
        <pc:spChg chg="add mod">
          <ac:chgData name="Charlotte Bell" userId="d045411f-2136-46bd-90b3-696db0ace825" providerId="ADAL" clId="{DF90EF6F-6709-40E9-B108-FC8B742E0EA2}" dt="2024-09-25T15:14:47.648" v="102" actId="1076"/>
          <ac:spMkLst>
            <pc:docMk/>
            <pc:sldMk cId="3126027308" sldId="338"/>
            <ac:spMk id="4" creationId="{E8C691FC-BD8A-5BAD-B6C3-02B9272750CA}"/>
          </ac:spMkLst>
        </pc:spChg>
        <pc:spChg chg="add mod">
          <ac:chgData name="Charlotte Bell" userId="d045411f-2136-46bd-90b3-696db0ace825" providerId="ADAL" clId="{DF90EF6F-6709-40E9-B108-FC8B742E0EA2}" dt="2024-09-25T15:19:55.339" v="156"/>
          <ac:spMkLst>
            <pc:docMk/>
            <pc:sldMk cId="3126027308" sldId="338"/>
            <ac:spMk id="5" creationId="{10F3A217-B8FA-5184-7447-5D333872A95B}"/>
          </ac:spMkLst>
        </pc:spChg>
        <pc:spChg chg="del">
          <ac:chgData name="Charlotte Bell" userId="d045411f-2136-46bd-90b3-696db0ace825" providerId="ADAL" clId="{DF90EF6F-6709-40E9-B108-FC8B742E0EA2}" dt="2024-09-26T09:23:49.277" v="170" actId="478"/>
          <ac:spMkLst>
            <pc:docMk/>
            <pc:sldMk cId="3126027308" sldId="338"/>
            <ac:spMk id="8" creationId="{2132DCBF-64B1-A48B-1C18-F93BB7C66767}"/>
          </ac:spMkLst>
        </pc:spChg>
        <pc:picChg chg="del">
          <ac:chgData name="Charlotte Bell" userId="d045411f-2136-46bd-90b3-696db0ace825" providerId="ADAL" clId="{DF90EF6F-6709-40E9-B108-FC8B742E0EA2}" dt="2024-09-25T15:14:31.660" v="97" actId="478"/>
          <ac:picMkLst>
            <pc:docMk/>
            <pc:sldMk cId="3126027308" sldId="338"/>
            <ac:picMk id="6" creationId="{6A41D24D-AFC7-3229-F5C4-D358520888F2}"/>
          </ac:picMkLst>
        </pc:picChg>
        <pc:picChg chg="del">
          <ac:chgData name="Charlotte Bell" userId="d045411f-2136-46bd-90b3-696db0ace825" providerId="ADAL" clId="{DF90EF6F-6709-40E9-B108-FC8B742E0EA2}" dt="2024-09-25T15:14:31.660" v="97" actId="478"/>
          <ac:picMkLst>
            <pc:docMk/>
            <pc:sldMk cId="3126027308" sldId="338"/>
            <ac:picMk id="9" creationId="{A4F17B42-5A46-8BE0-19A8-F49DB867BAF8}"/>
          </ac:picMkLst>
        </pc:picChg>
        <pc:picChg chg="del">
          <ac:chgData name="Charlotte Bell" userId="d045411f-2136-46bd-90b3-696db0ace825" providerId="ADAL" clId="{DF90EF6F-6709-40E9-B108-FC8B742E0EA2}" dt="2024-09-25T15:19:54.717" v="155" actId="478"/>
          <ac:picMkLst>
            <pc:docMk/>
            <pc:sldMk cId="3126027308" sldId="338"/>
            <ac:picMk id="20" creationId="{EA73B829-693B-4CF8-C539-E2838243F178}"/>
          </ac:picMkLst>
        </pc:picChg>
      </pc:sldChg>
      <pc:sldChg chg="addSp delSp modSp mod">
        <pc:chgData name="Charlotte Bell" userId="d045411f-2136-46bd-90b3-696db0ace825" providerId="ADAL" clId="{DF90EF6F-6709-40E9-B108-FC8B742E0EA2}" dt="2024-09-25T15:20:38.442" v="162"/>
        <pc:sldMkLst>
          <pc:docMk/>
          <pc:sldMk cId="0" sldId="340"/>
        </pc:sldMkLst>
        <pc:spChg chg="del">
          <ac:chgData name="Charlotte Bell" userId="d045411f-2136-46bd-90b3-696db0ace825" providerId="ADAL" clId="{DF90EF6F-6709-40E9-B108-FC8B742E0EA2}" dt="2024-09-25T15:20:37.919" v="161" actId="478"/>
          <ac:spMkLst>
            <pc:docMk/>
            <pc:sldMk cId="0" sldId="340"/>
            <ac:spMk id="4" creationId="{00000000-0000-0000-0000-000000000000}"/>
          </ac:spMkLst>
        </pc:spChg>
        <pc:spChg chg="add mod">
          <ac:chgData name="Charlotte Bell" userId="d045411f-2136-46bd-90b3-696db0ace825" providerId="ADAL" clId="{DF90EF6F-6709-40E9-B108-FC8B742E0EA2}" dt="2024-09-25T15:20:38.442" v="162"/>
          <ac:spMkLst>
            <pc:docMk/>
            <pc:sldMk cId="0" sldId="340"/>
            <ac:spMk id="8" creationId="{97CDBFE2-4F6D-8C14-0DD4-BC4ECEF9D77C}"/>
          </ac:spMkLst>
        </pc:spChg>
      </pc:sldChg>
    </pc:docChg>
  </pc:docChgLst>
  <pc:docChgLst>
    <pc:chgData name="Jessica Perry" userId="41169527-698e-40ae-b9c5-4400a4b57079" providerId="ADAL" clId="{2F5EB429-FFC3-4D1A-A2FA-D8A34E8100C9}"/>
    <pc:docChg chg="custSel modSld">
      <pc:chgData name="Jessica Perry" userId="41169527-698e-40ae-b9c5-4400a4b57079" providerId="ADAL" clId="{2F5EB429-FFC3-4D1A-A2FA-D8A34E8100C9}" dt="2024-09-20T14:37:28.065" v="10" actId="14100"/>
      <pc:docMkLst>
        <pc:docMk/>
      </pc:docMkLst>
      <pc:sldChg chg="modSp mod">
        <pc:chgData name="Jessica Perry" userId="41169527-698e-40ae-b9c5-4400a4b57079" providerId="ADAL" clId="{2F5EB429-FFC3-4D1A-A2FA-D8A34E8100C9}" dt="2024-09-20T14:37:28.065" v="10" actId="14100"/>
        <pc:sldMkLst>
          <pc:docMk/>
          <pc:sldMk cId="0" sldId="256"/>
        </pc:sldMkLst>
        <pc:spChg chg="mod ord">
          <ac:chgData name="Jessica Perry" userId="41169527-698e-40ae-b9c5-4400a4b57079" providerId="ADAL" clId="{2F5EB429-FFC3-4D1A-A2FA-D8A34E8100C9}" dt="2024-09-20T14:37:28.065" v="10" actId="14100"/>
          <ac:spMkLst>
            <pc:docMk/>
            <pc:sldMk cId="0" sldId="256"/>
            <ac:spMk id="3" creationId="{00000000-0000-0000-0000-000000000000}"/>
          </ac:spMkLst>
        </pc:spChg>
        <pc:spChg chg="mod">
          <ac:chgData name="Jessica Perry" userId="41169527-698e-40ae-b9c5-4400a4b57079" providerId="ADAL" clId="{2F5EB429-FFC3-4D1A-A2FA-D8A34E8100C9}" dt="2024-09-20T14:37:21.514" v="8" actId="1076"/>
          <ac:spMkLst>
            <pc:docMk/>
            <pc:sldMk cId="0" sldId="256"/>
            <ac:spMk id="5" creationId="{00000000-0000-0000-0000-000000000000}"/>
          </ac:spMkLst>
        </pc:spChg>
      </pc:sldChg>
      <pc:sldChg chg="delSp modSp mod">
        <pc:chgData name="Jessica Perry" userId="41169527-698e-40ae-b9c5-4400a4b57079" providerId="ADAL" clId="{2F5EB429-FFC3-4D1A-A2FA-D8A34E8100C9}" dt="2024-09-20T14:33:15.831" v="2" actId="255"/>
        <pc:sldMkLst>
          <pc:docMk/>
          <pc:sldMk cId="0" sldId="257"/>
        </pc:sldMkLst>
        <pc:spChg chg="del">
          <ac:chgData name="Jessica Perry" userId="41169527-698e-40ae-b9c5-4400a4b57079" providerId="ADAL" clId="{2F5EB429-FFC3-4D1A-A2FA-D8A34E8100C9}" dt="2024-09-20T14:32:46.817" v="1" actId="478"/>
          <ac:spMkLst>
            <pc:docMk/>
            <pc:sldMk cId="0" sldId="257"/>
            <ac:spMk id="3" creationId="{00000000-0000-0000-0000-000000000000}"/>
          </ac:spMkLst>
        </pc:spChg>
        <pc:spChg chg="mod">
          <ac:chgData name="Jessica Perry" userId="41169527-698e-40ae-b9c5-4400a4b57079" providerId="ADAL" clId="{2F5EB429-FFC3-4D1A-A2FA-D8A34E8100C9}" dt="2024-09-20T14:33:15.831" v="2" actId="255"/>
          <ac:spMkLst>
            <pc:docMk/>
            <pc:sldMk cId="0" sldId="257"/>
            <ac:spMk id="5" creationId="{00000000-0000-0000-0000-000000000000}"/>
          </ac:spMkLst>
        </pc:spChg>
      </pc:sldChg>
      <pc:sldChg chg="modSp mod">
        <pc:chgData name="Jessica Perry" userId="41169527-698e-40ae-b9c5-4400a4b57079" providerId="ADAL" clId="{2F5EB429-FFC3-4D1A-A2FA-D8A34E8100C9}" dt="2024-09-20T14:32:07.290" v="0" actId="1076"/>
        <pc:sldMkLst>
          <pc:docMk/>
          <pc:sldMk cId="0" sldId="258"/>
        </pc:sldMkLst>
        <pc:picChg chg="mod">
          <ac:chgData name="Jessica Perry" userId="41169527-698e-40ae-b9c5-4400a4b57079" providerId="ADAL" clId="{2F5EB429-FFC3-4D1A-A2FA-D8A34E8100C9}" dt="2024-09-20T14:32:07.290" v="0" actId="1076"/>
          <ac:picMkLst>
            <pc:docMk/>
            <pc:sldMk cId="0" sldId="258"/>
            <ac:picMk id="4" creationId="{3AF850D2-566B-CF3F-A569-A9378EC8CB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Chester is swinging from vine to vine towards school. The jungle is alive with sounds of chatter, rustling leaves and the thrilling hustle and bustle to school. He sees his friend Timmy the tiger. “Good morning, Timmy, would you like to go to school together?”, Chester shouts. “Yes of course”, Timmy replies. Chester continues to swing from vine to vine above Timmy’s head, while they discuss what they are most looking forward to today. Chester says he can’t wait to find out about their science trip and Timmy can’t wait to practice his </a:t>
            </a:r>
            <a:r>
              <a:rPr lang="en-US" sz="1800" u="none" dirty="0">
                <a:solidFill>
                  <a:srgbClr val="008080"/>
                </a:solidFill>
                <a:effectLst/>
                <a:latin typeface="Calibri" panose="020F0502020204030204" pitchFamily="34" charset="0"/>
                <a:ea typeface="Calibri" panose="020F0502020204030204" pitchFamily="34" charset="0"/>
                <a:cs typeface="Arial" panose="020B0604020202020204" pitchFamily="34" charset="0"/>
              </a:rPr>
              <a:t>part in the</a:t>
            </a:r>
            <a:r>
              <a:rPr lang="en-US" sz="1800" u="none"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play as he’s been working hard</a:t>
            </a:r>
            <a:r>
              <a:rPr lang="en-US"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rPr>
              <a:t> </a:t>
            </a:r>
            <a:r>
              <a:rPr lang="en-US" sz="1800" u="none" dirty="0">
                <a:solidFill>
                  <a:srgbClr val="008080"/>
                </a:solidFill>
                <a:effectLst/>
                <a:latin typeface="Calibri" panose="020F0502020204030204" pitchFamily="34" charset="0"/>
                <a:ea typeface="Calibri" panose="020F0502020204030204" pitchFamily="34" charset="0"/>
                <a:cs typeface="Arial" panose="020B0604020202020204" pitchFamily="34" charset="0"/>
              </a:rPr>
              <a:t>on it</a:t>
            </a:r>
            <a:r>
              <a:rPr lang="en-US" sz="1800" u="none"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They chat all the way to school gate and don’t realize how quickly they travelled as they were having so much fun. Chester carefully climbs down the tall, sturdy tree to join Timmy. He loves walking to school with his friends. What a great way to stay active and have fun in the morning.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25BBC1-E5EB-4626-87DA-73A58947324F}" type="slidenum">
              <a:rPr lang="en-GB" smtClean="0"/>
              <a:t>3</a:t>
            </a:fld>
            <a:endParaRPr lang="en-GB"/>
          </a:p>
        </p:txBody>
      </p:sp>
    </p:spTree>
    <p:extLst>
      <p:ext uri="{BB962C8B-B14F-4D97-AF65-F5344CB8AC3E}">
        <p14:creationId xmlns:p14="http://schemas.microsoft.com/office/powerpoint/2010/main" val="225174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25BBC1-E5EB-4626-87DA-73A58947324F}" type="slidenum">
              <a:rPr lang="en-GB" smtClean="0"/>
              <a:t>4</a:t>
            </a:fld>
            <a:endParaRPr lang="en-GB"/>
          </a:p>
        </p:txBody>
      </p:sp>
    </p:spTree>
    <p:extLst>
      <p:ext uri="{BB962C8B-B14F-4D97-AF65-F5344CB8AC3E}">
        <p14:creationId xmlns:p14="http://schemas.microsoft.com/office/powerpoint/2010/main" val="346633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week why not try one of our lively lessons each day this week and see if you feel energized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1.m4a"/><Relationship Id="rId7" Type="http://schemas.openxmlformats.org/officeDocument/2006/relationships/image" Target="../media/image7.png"/><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4a"/><Relationship Id="rId7" Type="http://schemas.openxmlformats.org/officeDocument/2006/relationships/image" Target="../media/image10.png"/><Relationship Id="rId2" Type="http://schemas.openxmlformats.org/officeDocument/2006/relationships/audio" Target="NULL" TargetMode="Externa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microsoft.com/office/2007/relationships/media" Target="../media/media3.m4a"/><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4.m4a"/><Relationship Id="rId7" Type="http://schemas.openxmlformats.org/officeDocument/2006/relationships/image" Target="../media/image7.png"/><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audio" Target="../media/media5.m4a"/><Relationship Id="rId21"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microsoft.com/office/2007/relationships/media" Target="../media/media5.m4a"/><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tags" Target="../tags/tag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png"/><Relationship Id="rId15" Type="http://schemas.openxmlformats.org/officeDocument/2006/relationships/image" Target="../media/image20.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slideLayout" Target="../slideLayouts/slideLayout7.xml"/><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svg"/><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microsoft.com/office/2007/relationships/hdphoto" Target="../media/hdphoto2.wdp"/><Relationship Id="rId4" Type="http://schemas.openxmlformats.org/officeDocument/2006/relationships/image" Target="../media/image26.jpe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audio" Target="../media/media6.m4a"/><Relationship Id="rId7" Type="http://schemas.openxmlformats.org/officeDocument/2006/relationships/image" Target="../media/image4.png"/><Relationship Id="rId12" Type="http://schemas.openxmlformats.org/officeDocument/2006/relationships/image" Target="../media/image9.png"/><Relationship Id="rId2" Type="http://schemas.microsoft.com/office/2007/relationships/media" Target="../media/media6.m4a"/><Relationship Id="rId1" Type="http://schemas.openxmlformats.org/officeDocument/2006/relationships/tags" Target="../tags/tag7.xml"/><Relationship Id="rId6" Type="http://schemas.openxmlformats.org/officeDocument/2006/relationships/image" Target="../media/image1.png"/><Relationship Id="rId11" Type="http://schemas.openxmlformats.org/officeDocument/2006/relationships/image" Target="../media/image7.png"/><Relationship Id="rId5" Type="http://schemas.openxmlformats.org/officeDocument/2006/relationships/notesSlide" Target="../notesSlides/notesSlide4.xml"/><Relationship Id="rId10" Type="http://schemas.openxmlformats.org/officeDocument/2006/relationships/hyperlink" Target="https://nichs.org.uk/chesters-active-breaks-main-menu/chesters-active-breaks-lively-lessons" TargetMode="External"/><Relationship Id="rId4" Type="http://schemas.openxmlformats.org/officeDocument/2006/relationships/slideLayout" Target="../slideLayouts/slideLayout7.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5" name="Freeform 5"/>
          <p:cNvSpPr/>
          <p:nvPr/>
        </p:nvSpPr>
        <p:spPr>
          <a:xfrm>
            <a:off x="2659725" y="1211580"/>
            <a:ext cx="13349770" cy="10363119"/>
          </a:xfrm>
          <a:custGeom>
            <a:avLst/>
            <a:gdLst/>
            <a:ahLst/>
            <a:cxnLst/>
            <a:rect l="l" t="t" r="r" b="b"/>
            <a:pathLst>
              <a:path w="10959639" h="8233429">
                <a:moveTo>
                  <a:pt x="0" y="0"/>
                </a:moveTo>
                <a:lnTo>
                  <a:pt x="10959639" y="0"/>
                </a:lnTo>
                <a:lnTo>
                  <a:pt x="10959639" y="8233429"/>
                </a:lnTo>
                <a:lnTo>
                  <a:pt x="0" y="8233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343096" y="1114513"/>
            <a:ext cx="17440199" cy="1685077"/>
          </a:xfrm>
          <a:prstGeom prst="rect">
            <a:avLst/>
          </a:prstGeom>
        </p:spPr>
        <p:txBody>
          <a:bodyPr lIns="0" tIns="0" rIns="0" bIns="0" rtlCol="0" anchor="t">
            <a:spAutoFit/>
          </a:bodyPr>
          <a:lstStyle/>
          <a:p>
            <a:pPr algn="ctr">
              <a:lnSpc>
                <a:spcPts val="13999"/>
              </a:lnSpc>
            </a:pPr>
            <a:r>
              <a:rPr lang="en-US" sz="8000" dirty="0">
                <a:solidFill>
                  <a:srgbClr val="E41B13"/>
                </a:solidFill>
                <a:latin typeface="Omnes Bold"/>
                <a:ea typeface="Omnes Bold"/>
                <a:cs typeface="Omnes Bold"/>
                <a:sym typeface="Omnes Bold"/>
              </a:rPr>
              <a:t>Chester’s Active Quest: Week 2</a:t>
            </a:r>
          </a:p>
        </p:txBody>
      </p:sp>
      <p:sp>
        <p:nvSpPr>
          <p:cNvPr id="3" name="Freeform 3"/>
          <p:cNvSpPr/>
          <p:nvPr/>
        </p:nvSpPr>
        <p:spPr>
          <a:xfrm>
            <a:off x="10850990" y="6709096"/>
            <a:ext cx="2950854" cy="2978125"/>
          </a:xfrm>
          <a:custGeom>
            <a:avLst/>
            <a:gdLst/>
            <a:ahLst/>
            <a:cxnLst/>
            <a:rect l="l" t="t" r="r" b="b"/>
            <a:pathLst>
              <a:path w="4276996" h="4503806">
                <a:moveTo>
                  <a:pt x="0" y="0"/>
                </a:moveTo>
                <a:lnTo>
                  <a:pt x="4276996" y="0"/>
                </a:lnTo>
                <a:lnTo>
                  <a:pt x="4276996" y="4503806"/>
                </a:lnTo>
                <a:lnTo>
                  <a:pt x="0" y="4503806"/>
                </a:lnTo>
                <a:lnTo>
                  <a:pt x="0" y="0"/>
                </a:lnTo>
                <a:close/>
              </a:path>
            </a:pathLst>
          </a:custGeom>
          <a:blipFill>
            <a:blip r:embed="rId8">
              <a:extLst>
                <a:ext uri="{BEBA8EAE-BF5A-486C-A8C5-ECC9F3942E4B}">
                  <a14:imgProps xmlns:a14="http://schemas.microsoft.com/office/drawing/2010/main">
                    <a14:imgLayer r:embed="rId9">
                      <a14:imgEffect>
                        <a14:backgroundRemoval t="6655" b="96583" l="2462" r="96970">
                          <a14:foregroundMark x1="29356" y1="95324" x2="29356" y2="95324"/>
                          <a14:foregroundMark x1="65530" y1="96583" x2="65530" y2="96583"/>
                          <a14:foregroundMark x1="97348" y1="53417" x2="97348" y2="53417"/>
                          <a14:foregroundMark x1="42424" y1="6655" x2="42424" y2="6655"/>
                          <a14:foregroundMark x1="5682" y1="44245" x2="5682" y2="44245"/>
                          <a14:foregroundMark x1="3788" y1="30935" x2="3788" y2="30935"/>
                          <a14:foregroundMark x1="2462" y1="41187" x2="2462" y2="41187"/>
                          <a14:foregroundMark x1="37500" y1="36331" x2="37500" y2="36331"/>
                        </a14:backgroundRemoval>
                      </a14:imgEffect>
                    </a14:imgLayer>
                  </a14:imgProps>
                </a:ext>
              </a:extLst>
            </a:blip>
            <a:stretch>
              <a:fillRect/>
            </a:stretch>
          </a:blipFill>
        </p:spPr>
        <p:txBody>
          <a:bodyPr/>
          <a:lstStyle/>
          <a:p>
            <a:endParaRPr lang="en-GB"/>
          </a:p>
        </p:txBody>
      </p:sp>
      <p:sp>
        <p:nvSpPr>
          <p:cNvPr id="8" name="Freeform 4">
            <a:extLst>
              <a:ext uri="{FF2B5EF4-FFF2-40B4-BE49-F238E27FC236}">
                <a16:creationId xmlns:a16="http://schemas.microsoft.com/office/drawing/2014/main" id="{97CDBFE2-4F6D-8C14-0DD4-BC4ECEF9D77C}"/>
              </a:ext>
            </a:extLst>
          </p:cNvPr>
          <p:cNvSpPr/>
          <p:nvPr/>
        </p:nvSpPr>
        <p:spPr>
          <a:xfrm>
            <a:off x="16535400" y="8613009"/>
            <a:ext cx="1488551" cy="1415967"/>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10"/>
            <a:stretch>
              <a:fillRect/>
            </a:stretch>
          </a:blipFill>
        </p:spPr>
        <p:txBody>
          <a:bodyPr/>
          <a:lstStyle/>
          <a:p>
            <a:endParaRPr lang="en-GB"/>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8502"/>
    </mc:Choice>
    <mc:Fallback>
      <p:transition spd="slow" advTm="5850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6"/>
            <a:stretch>
              <a:fillRect t="-9111" b="-9111"/>
            </a:stretch>
          </a:blipFill>
        </p:spPr>
        <p:txBody>
          <a:bodyPr/>
          <a:lstStyle/>
          <a:p>
            <a:endParaRPr lang="en-GB"/>
          </a:p>
        </p:txBody>
      </p:sp>
      <p:sp>
        <p:nvSpPr>
          <p:cNvPr id="5" name="Freeform 4">
            <a:extLst>
              <a:ext uri="{FF2B5EF4-FFF2-40B4-BE49-F238E27FC236}">
                <a16:creationId xmlns:a16="http://schemas.microsoft.com/office/drawing/2014/main" id="{5E253506-08D5-4D80-9923-E89C0BAE8C4E}"/>
              </a:ext>
            </a:extLst>
          </p:cNvPr>
          <p:cNvSpPr/>
          <p:nvPr/>
        </p:nvSpPr>
        <p:spPr>
          <a:xfrm>
            <a:off x="16535400" y="8613009"/>
            <a:ext cx="1488551" cy="1415967"/>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pic>
        <p:nvPicPr>
          <p:cNvPr id="3" name="Recorded Sound">
            <a:hlinkClick r:id="" action="ppaction://media"/>
            <a:extLst>
              <a:ext uri="{FF2B5EF4-FFF2-40B4-BE49-F238E27FC236}">
                <a16:creationId xmlns:a16="http://schemas.microsoft.com/office/drawing/2014/main" id="{AC2888B2-3C1C-F3C1-84E2-A870BF41E507}"/>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5087600" y="7942291"/>
            <a:ext cx="914400" cy="914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8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1FDA526-4874-17DF-DB41-1FC3A00A6269}"/>
              </a:ext>
            </a:extLst>
          </p:cNvPr>
          <p:cNvSpPr/>
          <p:nvPr/>
        </p:nvSpPr>
        <p:spPr>
          <a:xfrm>
            <a:off x="-11838" y="0"/>
            <a:ext cx="7772400" cy="10287000"/>
          </a:xfrm>
          <a:prstGeom prst="rect">
            <a:avLst/>
          </a:prstGeom>
          <a:solidFill>
            <a:srgbClr val="EE2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9" name="Freeform 19"/>
          <p:cNvSpPr/>
          <p:nvPr/>
        </p:nvSpPr>
        <p:spPr>
          <a:xfrm>
            <a:off x="1891114" y="5563996"/>
            <a:ext cx="4125637" cy="4344421"/>
          </a:xfrm>
          <a:custGeom>
            <a:avLst/>
            <a:gdLst/>
            <a:ahLst/>
            <a:cxnLst/>
            <a:rect l="l" t="t" r="r" b="b"/>
            <a:pathLst>
              <a:path w="4125637" h="4344421">
                <a:moveTo>
                  <a:pt x="0" y="0"/>
                </a:moveTo>
                <a:lnTo>
                  <a:pt x="4125637" y="0"/>
                </a:lnTo>
                <a:lnTo>
                  <a:pt x="4125637" y="4344422"/>
                </a:lnTo>
                <a:lnTo>
                  <a:pt x="0" y="4344422"/>
                </a:lnTo>
                <a:lnTo>
                  <a:pt x="0" y="0"/>
                </a:lnTo>
                <a:close/>
              </a:path>
            </a:pathLst>
          </a:custGeom>
          <a:blipFill>
            <a:blip r:embed="rId7"/>
            <a:stretch>
              <a:fillRect/>
            </a:stretch>
          </a:blipFill>
        </p:spPr>
        <p:txBody>
          <a:bodyPr/>
          <a:lstStyle/>
          <a:p>
            <a:endParaRPr lang="en-GB"/>
          </a:p>
        </p:txBody>
      </p:sp>
      <p:sp>
        <p:nvSpPr>
          <p:cNvPr id="3" name="TextBox 2">
            <a:extLst>
              <a:ext uri="{FF2B5EF4-FFF2-40B4-BE49-F238E27FC236}">
                <a16:creationId xmlns:a16="http://schemas.microsoft.com/office/drawing/2014/main" id="{61DF4694-1BB5-29AD-63A6-3F0EF02629B1}"/>
              </a:ext>
            </a:extLst>
          </p:cNvPr>
          <p:cNvSpPr txBox="1"/>
          <p:nvPr/>
        </p:nvSpPr>
        <p:spPr>
          <a:xfrm>
            <a:off x="601803" y="252845"/>
            <a:ext cx="6459759" cy="5539978"/>
          </a:xfrm>
          <a:prstGeom prst="rect">
            <a:avLst/>
          </a:prstGeom>
        </p:spPr>
        <p:txBody>
          <a:bodyPr wrap="square" lIns="0" tIns="0" rIns="0" bIns="0" rtlCol="0" anchor="t">
            <a:spAutoFit/>
          </a:bodyPr>
          <a:lstStyle/>
          <a:p>
            <a:pPr algn="ctr"/>
            <a:r>
              <a:rPr lang="en-US" sz="6000" dirty="0">
                <a:solidFill>
                  <a:schemeClr val="bg1"/>
                </a:solidFill>
                <a:latin typeface="Omnes Bold" panose="020B0604020202020204" charset="0"/>
              </a:rPr>
              <a:t>Listen to the clues to find out what other active ways Chester can use to travel to school?</a:t>
            </a:r>
          </a:p>
        </p:txBody>
      </p:sp>
      <p:sp>
        <p:nvSpPr>
          <p:cNvPr id="7" name="TextBox 9">
            <a:extLst>
              <a:ext uri="{FF2B5EF4-FFF2-40B4-BE49-F238E27FC236}">
                <a16:creationId xmlns:a16="http://schemas.microsoft.com/office/drawing/2014/main" id="{AD3C8BC1-AA65-3948-F4A0-3739E349E77C}"/>
              </a:ext>
            </a:extLst>
          </p:cNvPr>
          <p:cNvSpPr txBox="1"/>
          <p:nvPr/>
        </p:nvSpPr>
        <p:spPr>
          <a:xfrm>
            <a:off x="12534899" y="4312180"/>
            <a:ext cx="1295400" cy="897682"/>
          </a:xfrm>
          <a:prstGeom prst="rect">
            <a:avLst/>
          </a:prstGeom>
        </p:spPr>
        <p:txBody>
          <a:bodyPr wrap="square" lIns="0" tIns="0" rIns="0" bIns="0" rtlCol="0" anchor="t">
            <a:spAutoFit/>
          </a:bodyPr>
          <a:lstStyle/>
          <a:p>
            <a:pPr algn="ctr">
              <a:lnSpc>
                <a:spcPts val="7000"/>
              </a:lnSpc>
            </a:pPr>
            <a:r>
              <a:rPr lang="en-US" sz="5000" dirty="0">
                <a:solidFill>
                  <a:srgbClr val="E41B13"/>
                </a:solidFill>
                <a:latin typeface="Omnes Bold"/>
                <a:ea typeface="Omnes Bold"/>
                <a:cs typeface="Omnes Bold"/>
                <a:sym typeface="Omnes Bold"/>
              </a:rPr>
              <a:t>OR</a:t>
            </a:r>
          </a:p>
        </p:txBody>
      </p:sp>
      <p:sp>
        <p:nvSpPr>
          <p:cNvPr id="2" name="Rectangle 1">
            <a:extLst>
              <a:ext uri="{FF2B5EF4-FFF2-40B4-BE49-F238E27FC236}">
                <a16:creationId xmlns:a16="http://schemas.microsoft.com/office/drawing/2014/main" id="{0CF18DFC-4E5C-21C7-D556-3BB73EFD4E1F}"/>
              </a:ext>
            </a:extLst>
          </p:cNvPr>
          <p:cNvSpPr/>
          <p:nvPr/>
        </p:nvSpPr>
        <p:spPr>
          <a:xfrm>
            <a:off x="10058399" y="681041"/>
            <a:ext cx="6248400" cy="2015936"/>
          </a:xfrm>
          <a:prstGeom prst="rect">
            <a:avLst/>
          </a:prstGeom>
          <a:noFill/>
        </p:spPr>
        <p:txBody>
          <a:bodyPr wrap="square" lIns="91440" tIns="45720" rIns="91440" bIns="45720">
            <a:spAutoFit/>
          </a:bodyPr>
          <a:lstStyle/>
          <a:p>
            <a:pPr algn="ctr"/>
            <a:r>
              <a:rPr lang="en-US" sz="12500" b="1" cap="none" spc="0" dirty="0">
                <a:ln w="6600">
                  <a:solidFill>
                    <a:schemeClr val="accent2"/>
                  </a:solidFill>
                  <a:prstDash val="solid"/>
                </a:ln>
                <a:solidFill>
                  <a:srgbClr val="FFFFFF"/>
                </a:solidFill>
                <a:effectLst>
                  <a:outerShdw dist="38100" dir="2700000" algn="tl" rotWithShape="0">
                    <a:schemeClr val="accent2"/>
                  </a:outerShdw>
                </a:effectLst>
              </a:rPr>
              <a:t>_ Y_ _ E</a:t>
            </a:r>
          </a:p>
        </p:txBody>
      </p:sp>
      <p:pic>
        <p:nvPicPr>
          <p:cNvPr id="8" name="Recorded Sound">
            <a:hlinkClick r:id="" action="ppaction://media"/>
            <a:extLst>
              <a:ext uri="{FF2B5EF4-FFF2-40B4-BE49-F238E27FC236}">
                <a16:creationId xmlns:a16="http://schemas.microsoft.com/office/drawing/2014/main" id="{1A665596-19AA-3E95-69D1-562B8FC5CF56}"/>
              </a:ext>
            </a:extLst>
          </p:cNvPr>
          <p:cNvPicPr>
            <a:picLocks noChangeAspect="1"/>
          </p:cNvPicPr>
          <p:nvPr>
            <a:audioFile r:link="rId2"/>
            <p:extLst>
              <p:ext uri="{DAA4B4D4-6D71-4841-9C94-3DE7FCFB9230}">
                <p14:media xmlns:p14="http://schemas.microsoft.com/office/powerpoint/2010/main" r:embed="rId3">
                  <p14:trim st="1358" end="2692.3401"/>
                </p14:media>
              </p:ext>
            </p:extLst>
          </p:nvPr>
        </p:nvPicPr>
        <p:blipFill>
          <a:blip r:embed="rId8"/>
          <a:stretch>
            <a:fillRect/>
          </a:stretch>
        </p:blipFill>
        <p:spPr>
          <a:xfrm>
            <a:off x="13381457" y="3040907"/>
            <a:ext cx="897683" cy="897683"/>
          </a:xfrm>
          <a:prstGeom prst="rect">
            <a:avLst/>
          </a:prstGeom>
        </p:spPr>
      </p:pic>
      <p:sp>
        <p:nvSpPr>
          <p:cNvPr id="11" name="TextBox 9">
            <a:extLst>
              <a:ext uri="{FF2B5EF4-FFF2-40B4-BE49-F238E27FC236}">
                <a16:creationId xmlns:a16="http://schemas.microsoft.com/office/drawing/2014/main" id="{D51AE1DA-1E46-72AF-2F8B-294267DB2312}"/>
              </a:ext>
            </a:extLst>
          </p:cNvPr>
          <p:cNvSpPr txBox="1"/>
          <p:nvPr/>
        </p:nvSpPr>
        <p:spPr>
          <a:xfrm>
            <a:off x="10934022" y="3022834"/>
            <a:ext cx="2667000" cy="897682"/>
          </a:xfrm>
          <a:prstGeom prst="rect">
            <a:avLst/>
          </a:prstGeom>
        </p:spPr>
        <p:txBody>
          <a:bodyPr wrap="square" lIns="0" tIns="0" rIns="0" bIns="0" rtlCol="0" anchor="t">
            <a:spAutoFit/>
          </a:bodyPr>
          <a:lstStyle/>
          <a:p>
            <a:pPr algn="ctr">
              <a:lnSpc>
                <a:spcPts val="7000"/>
              </a:lnSpc>
            </a:pPr>
            <a:r>
              <a:rPr lang="en-US" sz="4800" dirty="0">
                <a:solidFill>
                  <a:srgbClr val="E41B13"/>
                </a:solidFill>
                <a:latin typeface="Omnes Bold"/>
                <a:ea typeface="Omnes Bold"/>
                <a:cs typeface="Omnes Bold"/>
                <a:sym typeface="Omnes Bold"/>
              </a:rPr>
              <a:t>Clue:</a:t>
            </a:r>
          </a:p>
        </p:txBody>
      </p:sp>
      <p:pic>
        <p:nvPicPr>
          <p:cNvPr id="12" name="Recorded Sound">
            <a:hlinkClick r:id="" action="ppaction://media"/>
            <a:extLst>
              <a:ext uri="{FF2B5EF4-FFF2-40B4-BE49-F238E27FC236}">
                <a16:creationId xmlns:a16="http://schemas.microsoft.com/office/drawing/2014/main" id="{6F2FEE68-A57A-3F35-4E8E-49A527E8CC5F}"/>
              </a:ext>
            </a:extLst>
          </p:cNvPr>
          <p:cNvPicPr>
            <a:picLocks noChangeAspect="1"/>
          </p:cNvPicPr>
          <p:nvPr>
            <a:audioFile r:link="rId2"/>
            <p:extLst>
              <p:ext uri="{DAA4B4D4-6D71-4841-9C94-3DE7FCFB9230}">
                <p14:media xmlns:p14="http://schemas.microsoft.com/office/powerpoint/2010/main" r:embed="rId4">
                  <p14:trim st="2094" end="2819.6031"/>
                </p14:media>
              </p:ext>
            </p:extLst>
          </p:nvPr>
        </p:nvPicPr>
        <p:blipFill>
          <a:blip r:embed="rId8"/>
          <a:stretch>
            <a:fillRect/>
          </a:stretch>
        </p:blipFill>
        <p:spPr>
          <a:xfrm>
            <a:off x="13381457" y="7827513"/>
            <a:ext cx="924561" cy="924561"/>
          </a:xfrm>
          <a:prstGeom prst="rect">
            <a:avLst/>
          </a:prstGeom>
        </p:spPr>
      </p:pic>
      <p:sp>
        <p:nvSpPr>
          <p:cNvPr id="13" name="TextBox 9">
            <a:extLst>
              <a:ext uri="{FF2B5EF4-FFF2-40B4-BE49-F238E27FC236}">
                <a16:creationId xmlns:a16="http://schemas.microsoft.com/office/drawing/2014/main" id="{3FADFB4B-C121-6B41-4BC1-C563A3A9D1EA}"/>
              </a:ext>
            </a:extLst>
          </p:cNvPr>
          <p:cNvSpPr txBox="1"/>
          <p:nvPr/>
        </p:nvSpPr>
        <p:spPr>
          <a:xfrm>
            <a:off x="11039545" y="7818859"/>
            <a:ext cx="2667000" cy="897682"/>
          </a:xfrm>
          <a:prstGeom prst="rect">
            <a:avLst/>
          </a:prstGeom>
        </p:spPr>
        <p:txBody>
          <a:bodyPr wrap="square" lIns="0" tIns="0" rIns="0" bIns="0" rtlCol="0" anchor="t">
            <a:spAutoFit/>
          </a:bodyPr>
          <a:lstStyle/>
          <a:p>
            <a:pPr algn="ctr">
              <a:lnSpc>
                <a:spcPts val="7000"/>
              </a:lnSpc>
            </a:pPr>
            <a:r>
              <a:rPr lang="en-US" sz="4800" dirty="0">
                <a:solidFill>
                  <a:srgbClr val="E41B13"/>
                </a:solidFill>
                <a:latin typeface="Omnes Bold"/>
                <a:ea typeface="Omnes Bold"/>
                <a:cs typeface="Omnes Bold"/>
                <a:sym typeface="Omnes Bold"/>
              </a:rPr>
              <a:t>Clue:</a:t>
            </a:r>
          </a:p>
        </p:txBody>
      </p:sp>
      <p:sp>
        <p:nvSpPr>
          <p:cNvPr id="14" name="Freeform 4">
            <a:extLst>
              <a:ext uri="{FF2B5EF4-FFF2-40B4-BE49-F238E27FC236}">
                <a16:creationId xmlns:a16="http://schemas.microsoft.com/office/drawing/2014/main" id="{5FEACDA6-58EC-35EE-CE7B-B4CAD6ABBCA9}"/>
              </a:ext>
            </a:extLst>
          </p:cNvPr>
          <p:cNvSpPr/>
          <p:nvPr/>
        </p:nvSpPr>
        <p:spPr>
          <a:xfrm>
            <a:off x="16535400" y="8613009"/>
            <a:ext cx="1488551" cy="1415967"/>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9"/>
            <a:stretch>
              <a:fillRect/>
            </a:stretch>
          </a:blipFill>
        </p:spPr>
        <p:txBody>
          <a:bodyPr/>
          <a:lstStyle/>
          <a:p>
            <a:endParaRPr lang="en-GB"/>
          </a:p>
        </p:txBody>
      </p:sp>
      <p:sp>
        <p:nvSpPr>
          <p:cNvPr id="4" name="Rectangle 3">
            <a:extLst>
              <a:ext uri="{FF2B5EF4-FFF2-40B4-BE49-F238E27FC236}">
                <a16:creationId xmlns:a16="http://schemas.microsoft.com/office/drawing/2014/main" id="{8A86BC52-EFCE-536E-CFA0-BBF20E5092C5}"/>
              </a:ext>
            </a:extLst>
          </p:cNvPr>
          <p:cNvSpPr/>
          <p:nvPr/>
        </p:nvSpPr>
        <p:spPr>
          <a:xfrm>
            <a:off x="7615783" y="5548273"/>
            <a:ext cx="11133631" cy="2015936"/>
          </a:xfrm>
          <a:prstGeom prst="rect">
            <a:avLst/>
          </a:prstGeom>
          <a:noFill/>
        </p:spPr>
        <p:txBody>
          <a:bodyPr wrap="square" lIns="91440" tIns="45720" rIns="91440" bIns="45720">
            <a:spAutoFit/>
          </a:bodyPr>
          <a:lstStyle/>
          <a:p>
            <a:pPr algn="ctr"/>
            <a:r>
              <a:rPr lang="en-US" sz="12500" b="1" dirty="0">
                <a:ln w="6600">
                  <a:solidFill>
                    <a:schemeClr val="accent2"/>
                  </a:solidFill>
                  <a:prstDash val="solid"/>
                </a:ln>
                <a:solidFill>
                  <a:srgbClr val="FFFFFF"/>
                </a:solidFill>
                <a:effectLst>
                  <a:outerShdw dist="38100" dir="2700000" algn="tl" rotWithShape="0">
                    <a:schemeClr val="accent2"/>
                  </a:outerShdw>
                </a:effectLst>
              </a:rPr>
              <a:t>S</a:t>
            </a:r>
            <a:r>
              <a:rPr lang="en-US" sz="12500" b="1" cap="none" spc="0" dirty="0">
                <a:ln w="6600">
                  <a:solidFill>
                    <a:schemeClr val="accent2"/>
                  </a:solidFill>
                  <a:prstDash val="solid"/>
                </a:ln>
                <a:solidFill>
                  <a:srgbClr val="FFFFFF"/>
                </a:solidFill>
                <a:effectLst>
                  <a:outerShdw dist="38100" dir="2700000" algn="tl" rotWithShape="0">
                    <a:schemeClr val="accent2"/>
                  </a:outerShdw>
                </a:effectLst>
              </a:rPr>
              <a:t> _ _ _ T</a:t>
            </a:r>
          </a:p>
        </p:txBody>
      </p:sp>
    </p:spTree>
    <p:custDataLst>
      <p:tags r:id="rId1"/>
    </p:custDataLst>
    <p:extLst>
      <p:ext uri="{BB962C8B-B14F-4D97-AF65-F5344CB8AC3E}">
        <p14:creationId xmlns:p14="http://schemas.microsoft.com/office/powerpoint/2010/main" val="405986154"/>
      </p:ext>
    </p:extLst>
  </p:cSld>
  <p:clrMapOvr>
    <a:masterClrMapping/>
  </p:clrMapOvr>
  <mc:AlternateContent xmlns:mc="http://schemas.openxmlformats.org/markup-compatibility/2006">
    <mc:Choice xmlns:p14="http://schemas.microsoft.com/office/powerpoint/2010/main" Requires="p14">
      <p:transition p14:dur="0" advTm="22235"/>
    </mc:Choice>
    <mc:Fallback>
      <p:transition advTm="2223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271" fill="hold"/>
                                        <p:tgtEl>
                                          <p:spTgt spid="12"/>
                                        </p:tgtEl>
                                      </p:cBhvr>
                                    </p:cmd>
                                  </p:childTnLst>
                                </p:cTn>
                              </p:par>
                            </p:childTnLst>
                          </p:cTn>
                        </p:par>
                      </p:childTnLst>
                    </p:cTn>
                  </p:par>
                </p:childTnLst>
              </p:cTn>
              <p:nextCondLst>
                <p:cond evt="onClick" delay="0">
                  <p:tgtEl>
                    <p:spTgt spid="12"/>
                  </p:tgtEl>
                </p:cond>
              </p:nextCondLst>
            </p:seq>
            <p:audio>
              <p:cMediaNode vol="80000">
                <p:cTn id="13"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1FDA526-4874-17DF-DB41-1FC3A00A6269}"/>
              </a:ext>
            </a:extLst>
          </p:cNvPr>
          <p:cNvSpPr/>
          <p:nvPr/>
        </p:nvSpPr>
        <p:spPr>
          <a:xfrm>
            <a:off x="-11838" y="0"/>
            <a:ext cx="7772400" cy="10287000"/>
          </a:xfrm>
          <a:prstGeom prst="rect">
            <a:avLst/>
          </a:prstGeom>
          <a:solidFill>
            <a:srgbClr val="EE2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9" name="Freeform 19"/>
          <p:cNvSpPr/>
          <p:nvPr/>
        </p:nvSpPr>
        <p:spPr>
          <a:xfrm>
            <a:off x="1891114" y="5563996"/>
            <a:ext cx="4125637" cy="4344421"/>
          </a:xfrm>
          <a:custGeom>
            <a:avLst/>
            <a:gdLst/>
            <a:ahLst/>
            <a:cxnLst/>
            <a:rect l="l" t="t" r="r" b="b"/>
            <a:pathLst>
              <a:path w="4125637" h="4344421">
                <a:moveTo>
                  <a:pt x="0" y="0"/>
                </a:moveTo>
                <a:lnTo>
                  <a:pt x="4125637" y="0"/>
                </a:lnTo>
                <a:lnTo>
                  <a:pt x="4125637" y="4344422"/>
                </a:lnTo>
                <a:lnTo>
                  <a:pt x="0" y="4344422"/>
                </a:lnTo>
                <a:lnTo>
                  <a:pt x="0" y="0"/>
                </a:lnTo>
                <a:close/>
              </a:path>
            </a:pathLst>
          </a:custGeom>
          <a:blipFill>
            <a:blip r:embed="rId6"/>
            <a:stretch>
              <a:fillRect/>
            </a:stretch>
          </a:blipFill>
        </p:spPr>
        <p:txBody>
          <a:bodyPr/>
          <a:lstStyle/>
          <a:p>
            <a:endParaRPr lang="en-GB"/>
          </a:p>
        </p:txBody>
      </p:sp>
      <p:sp>
        <p:nvSpPr>
          <p:cNvPr id="3" name="TextBox 2">
            <a:extLst>
              <a:ext uri="{FF2B5EF4-FFF2-40B4-BE49-F238E27FC236}">
                <a16:creationId xmlns:a16="http://schemas.microsoft.com/office/drawing/2014/main" id="{61DF4694-1BB5-29AD-63A6-3F0EF02629B1}"/>
              </a:ext>
            </a:extLst>
          </p:cNvPr>
          <p:cNvSpPr txBox="1"/>
          <p:nvPr/>
        </p:nvSpPr>
        <p:spPr>
          <a:xfrm>
            <a:off x="896807" y="1687711"/>
            <a:ext cx="5808426" cy="3693319"/>
          </a:xfrm>
          <a:prstGeom prst="rect">
            <a:avLst/>
          </a:prstGeom>
        </p:spPr>
        <p:txBody>
          <a:bodyPr wrap="square" lIns="0" tIns="0" rIns="0" bIns="0" rtlCol="0" anchor="t">
            <a:spAutoFit/>
          </a:bodyPr>
          <a:lstStyle/>
          <a:p>
            <a:pPr algn="ctr"/>
            <a:r>
              <a:rPr lang="en-US" sz="6000" dirty="0">
                <a:solidFill>
                  <a:schemeClr val="bg1"/>
                </a:solidFill>
                <a:latin typeface="Omnes Bold" panose="020B0604020202020204" charset="0"/>
              </a:rPr>
              <a:t>What else can Chester use to travel to school?</a:t>
            </a:r>
          </a:p>
        </p:txBody>
      </p:sp>
      <p:sp>
        <p:nvSpPr>
          <p:cNvPr id="7" name="TextBox 9">
            <a:extLst>
              <a:ext uri="{FF2B5EF4-FFF2-40B4-BE49-F238E27FC236}">
                <a16:creationId xmlns:a16="http://schemas.microsoft.com/office/drawing/2014/main" id="{AD3C8BC1-AA65-3948-F4A0-3739E349E77C}"/>
              </a:ext>
            </a:extLst>
          </p:cNvPr>
          <p:cNvSpPr txBox="1"/>
          <p:nvPr/>
        </p:nvSpPr>
        <p:spPr>
          <a:xfrm>
            <a:off x="12534899" y="4312180"/>
            <a:ext cx="1295400" cy="897682"/>
          </a:xfrm>
          <a:prstGeom prst="rect">
            <a:avLst/>
          </a:prstGeom>
        </p:spPr>
        <p:txBody>
          <a:bodyPr wrap="square" lIns="0" tIns="0" rIns="0" bIns="0" rtlCol="0" anchor="t">
            <a:spAutoFit/>
          </a:bodyPr>
          <a:lstStyle/>
          <a:p>
            <a:pPr algn="ctr">
              <a:lnSpc>
                <a:spcPts val="7000"/>
              </a:lnSpc>
            </a:pPr>
            <a:r>
              <a:rPr lang="en-US" sz="5000" dirty="0">
                <a:solidFill>
                  <a:srgbClr val="E41B13"/>
                </a:solidFill>
                <a:latin typeface="Omnes Bold"/>
                <a:ea typeface="Omnes Bold"/>
                <a:cs typeface="Omnes Bold"/>
                <a:sym typeface="Omnes Bold"/>
              </a:rPr>
              <a:t>OR</a:t>
            </a:r>
          </a:p>
        </p:txBody>
      </p:sp>
      <p:sp>
        <p:nvSpPr>
          <p:cNvPr id="4" name="Rectangle 3">
            <a:extLst>
              <a:ext uri="{FF2B5EF4-FFF2-40B4-BE49-F238E27FC236}">
                <a16:creationId xmlns:a16="http://schemas.microsoft.com/office/drawing/2014/main" id="{E8C691FC-BD8A-5BAD-B6C3-02B9272750CA}"/>
              </a:ext>
            </a:extLst>
          </p:cNvPr>
          <p:cNvSpPr/>
          <p:nvPr/>
        </p:nvSpPr>
        <p:spPr>
          <a:xfrm>
            <a:off x="8209538" y="1696390"/>
            <a:ext cx="9474005" cy="2015936"/>
          </a:xfrm>
          <a:prstGeom prst="rect">
            <a:avLst/>
          </a:prstGeom>
          <a:noFill/>
        </p:spPr>
        <p:txBody>
          <a:bodyPr wrap="square" lIns="91440" tIns="45720" rIns="91440" bIns="45720">
            <a:spAutoFit/>
          </a:bodyPr>
          <a:lstStyle/>
          <a:p>
            <a:pPr algn="ctr"/>
            <a:r>
              <a:rPr lang="en-US" sz="12500" b="1" cap="none" spc="0" dirty="0">
                <a:ln w="6600">
                  <a:solidFill>
                    <a:schemeClr val="accent2"/>
                  </a:solidFill>
                  <a:prstDash val="solid"/>
                </a:ln>
                <a:solidFill>
                  <a:srgbClr val="FF0000"/>
                </a:solidFill>
                <a:effectLst>
                  <a:outerShdw dist="38100" dir="2700000" algn="tl" rotWithShape="0">
                    <a:schemeClr val="accent2"/>
                  </a:outerShdw>
                </a:effectLst>
              </a:rPr>
              <a:t>C</a:t>
            </a:r>
            <a:r>
              <a:rPr lang="en-US" sz="12500" b="1" cap="none" spc="0" dirty="0">
                <a:ln w="6600">
                  <a:solidFill>
                    <a:schemeClr val="accent2"/>
                  </a:solidFill>
                  <a:prstDash val="solid"/>
                </a:ln>
                <a:solidFill>
                  <a:srgbClr val="FFFFFF"/>
                </a:solidFill>
                <a:effectLst>
                  <a:outerShdw dist="38100" dir="2700000" algn="tl" rotWithShape="0">
                    <a:schemeClr val="accent2"/>
                  </a:outerShdw>
                </a:effectLst>
              </a:rPr>
              <a:t> Y </a:t>
            </a:r>
            <a:r>
              <a:rPr lang="en-US" sz="12500" b="1" cap="none" spc="0" dirty="0">
                <a:ln w="6600">
                  <a:solidFill>
                    <a:schemeClr val="accent2"/>
                  </a:solidFill>
                  <a:prstDash val="solid"/>
                </a:ln>
                <a:solidFill>
                  <a:srgbClr val="FF0000"/>
                </a:solidFill>
                <a:effectLst>
                  <a:outerShdw dist="38100" dir="2700000" algn="tl" rotWithShape="0">
                    <a:schemeClr val="accent2"/>
                  </a:outerShdw>
                </a:effectLst>
              </a:rPr>
              <a:t>C L </a:t>
            </a:r>
            <a:r>
              <a:rPr lang="en-US" sz="12500" b="1" cap="none" spc="0" dirty="0">
                <a:ln w="6600">
                  <a:solidFill>
                    <a:schemeClr val="accent2"/>
                  </a:solidFill>
                  <a:prstDash val="solid"/>
                </a:ln>
                <a:solidFill>
                  <a:srgbClr val="FFFFFF"/>
                </a:solidFill>
                <a:effectLst>
                  <a:outerShdw dist="38100" dir="2700000" algn="tl" rotWithShape="0">
                    <a:schemeClr val="accent2"/>
                  </a:outerShdw>
                </a:effectLst>
              </a:rPr>
              <a:t>E</a:t>
            </a:r>
          </a:p>
        </p:txBody>
      </p:sp>
      <p:sp>
        <p:nvSpPr>
          <p:cNvPr id="5" name="Freeform 4">
            <a:extLst>
              <a:ext uri="{FF2B5EF4-FFF2-40B4-BE49-F238E27FC236}">
                <a16:creationId xmlns:a16="http://schemas.microsoft.com/office/drawing/2014/main" id="{10F3A217-B8FA-5184-7447-5D333872A95B}"/>
              </a:ext>
            </a:extLst>
          </p:cNvPr>
          <p:cNvSpPr/>
          <p:nvPr/>
        </p:nvSpPr>
        <p:spPr>
          <a:xfrm>
            <a:off x="16535400" y="8613009"/>
            <a:ext cx="1488551" cy="1415967"/>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
        <p:nvSpPr>
          <p:cNvPr id="2" name="Rectangle 1">
            <a:extLst>
              <a:ext uri="{FF2B5EF4-FFF2-40B4-BE49-F238E27FC236}">
                <a16:creationId xmlns:a16="http://schemas.microsoft.com/office/drawing/2014/main" id="{969A51E3-397E-4145-7680-86AAA0AA1ED2}"/>
              </a:ext>
            </a:extLst>
          </p:cNvPr>
          <p:cNvSpPr/>
          <p:nvPr/>
        </p:nvSpPr>
        <p:spPr>
          <a:xfrm>
            <a:off x="7379724" y="5724752"/>
            <a:ext cx="11133631" cy="2015936"/>
          </a:xfrm>
          <a:prstGeom prst="rect">
            <a:avLst/>
          </a:prstGeom>
          <a:noFill/>
        </p:spPr>
        <p:txBody>
          <a:bodyPr wrap="square" lIns="91440" tIns="45720" rIns="91440" bIns="45720">
            <a:spAutoFit/>
          </a:bodyPr>
          <a:lstStyle/>
          <a:p>
            <a:pPr algn="ctr"/>
            <a:r>
              <a:rPr lang="en-US" sz="12500" b="1" dirty="0">
                <a:ln w="6600">
                  <a:solidFill>
                    <a:schemeClr val="accent2"/>
                  </a:solidFill>
                  <a:prstDash val="solid"/>
                </a:ln>
                <a:solidFill>
                  <a:srgbClr val="FFFFFF"/>
                </a:solidFill>
                <a:effectLst>
                  <a:outerShdw dist="38100" dir="2700000" algn="tl" rotWithShape="0">
                    <a:schemeClr val="accent2"/>
                  </a:outerShdw>
                </a:effectLst>
              </a:rPr>
              <a:t>S</a:t>
            </a:r>
            <a:r>
              <a:rPr lang="en-US" sz="12500" b="1" cap="none" spc="0" dirty="0">
                <a:ln w="6600">
                  <a:solidFill>
                    <a:schemeClr val="accent2"/>
                  </a:solidFill>
                  <a:prstDash val="solid"/>
                </a:ln>
                <a:solidFill>
                  <a:srgbClr val="FFFFFF"/>
                </a:solidFill>
                <a:effectLst>
                  <a:outerShdw dist="38100" dir="2700000" algn="tl" rotWithShape="0">
                    <a:schemeClr val="accent2"/>
                  </a:outerShdw>
                </a:effectLst>
              </a:rPr>
              <a:t> </a:t>
            </a:r>
            <a:r>
              <a:rPr lang="en-US" sz="12500" b="1" cap="none" spc="0" dirty="0">
                <a:ln w="6600">
                  <a:solidFill>
                    <a:schemeClr val="accent2"/>
                  </a:solidFill>
                  <a:prstDash val="solid"/>
                </a:ln>
                <a:solidFill>
                  <a:srgbClr val="FF0000"/>
                </a:solidFill>
                <a:effectLst>
                  <a:outerShdw dist="38100" dir="2700000" algn="tl" rotWithShape="0">
                    <a:schemeClr val="accent2"/>
                  </a:outerShdw>
                </a:effectLst>
              </a:rPr>
              <a:t>C</a:t>
            </a:r>
            <a:r>
              <a:rPr lang="en-US" sz="12500" b="1" cap="none" spc="0" dirty="0">
                <a:ln w="6600">
                  <a:solidFill>
                    <a:schemeClr val="accent2"/>
                  </a:solidFill>
                  <a:prstDash val="solid"/>
                </a:ln>
                <a:solidFill>
                  <a:srgbClr val="FFFFFF"/>
                </a:solidFill>
                <a:effectLst>
                  <a:outerShdw dist="38100" dir="2700000" algn="tl" rotWithShape="0">
                    <a:schemeClr val="accent2"/>
                  </a:outerShdw>
                </a:effectLst>
              </a:rPr>
              <a:t> </a:t>
            </a:r>
            <a:r>
              <a:rPr lang="en-US" sz="12500" b="1" cap="none" spc="0" dirty="0">
                <a:ln w="6600">
                  <a:solidFill>
                    <a:schemeClr val="accent2"/>
                  </a:solidFill>
                  <a:prstDash val="solid"/>
                </a:ln>
                <a:solidFill>
                  <a:srgbClr val="FF0000"/>
                </a:solidFill>
                <a:effectLst>
                  <a:outerShdw dist="38100" dir="2700000" algn="tl" rotWithShape="0">
                    <a:schemeClr val="accent2"/>
                  </a:outerShdw>
                </a:effectLst>
              </a:rPr>
              <a:t>O </a:t>
            </a:r>
            <a:r>
              <a:rPr lang="en-US" sz="12500" b="1" dirty="0" err="1">
                <a:ln w="6600">
                  <a:solidFill>
                    <a:schemeClr val="accent2"/>
                  </a:solidFill>
                  <a:prstDash val="solid"/>
                </a:ln>
                <a:solidFill>
                  <a:srgbClr val="FF0000"/>
                </a:solidFill>
                <a:effectLst>
                  <a:outerShdw dist="38100" dir="2700000" algn="tl" rotWithShape="0">
                    <a:schemeClr val="accent2"/>
                  </a:outerShdw>
                </a:effectLst>
              </a:rPr>
              <a:t>O</a:t>
            </a:r>
            <a:r>
              <a:rPr lang="en-US" sz="12500" b="1" cap="none" spc="0" dirty="0">
                <a:ln w="6600">
                  <a:solidFill>
                    <a:schemeClr val="accent2"/>
                  </a:solidFill>
                  <a:prstDash val="solid"/>
                </a:ln>
                <a:solidFill>
                  <a:srgbClr val="FF0000"/>
                </a:solidFill>
                <a:effectLst>
                  <a:outerShdw dist="38100" dir="2700000" algn="tl" rotWithShape="0">
                    <a:schemeClr val="accent2"/>
                  </a:outerShdw>
                </a:effectLst>
              </a:rPr>
              <a:t> </a:t>
            </a:r>
            <a:r>
              <a:rPr lang="en-US" sz="12500" b="1" cap="none" spc="0" dirty="0">
                <a:ln w="6600">
                  <a:solidFill>
                    <a:schemeClr val="accent2"/>
                  </a:solidFill>
                  <a:prstDash val="solid"/>
                </a:ln>
                <a:solidFill>
                  <a:srgbClr val="FFFFFF"/>
                </a:solidFill>
                <a:effectLst>
                  <a:outerShdw dist="38100" dir="2700000" algn="tl" rotWithShape="0">
                    <a:schemeClr val="accent2"/>
                  </a:outerShdw>
                </a:effectLst>
              </a:rPr>
              <a:t> T</a:t>
            </a:r>
            <a:r>
              <a:rPr lang="en-US" sz="12500" b="1" cap="none" spc="0" dirty="0">
                <a:ln w="6600">
                  <a:solidFill>
                    <a:schemeClr val="accent2"/>
                  </a:solidFill>
                  <a:prstDash val="solid"/>
                </a:ln>
                <a:solidFill>
                  <a:srgbClr val="FF0000"/>
                </a:solidFill>
                <a:effectLst>
                  <a:outerShdw dist="38100" dir="2700000" algn="tl" rotWithShape="0">
                    <a:schemeClr val="accent2"/>
                  </a:outerShdw>
                </a:effectLst>
              </a:rPr>
              <a:t> </a:t>
            </a:r>
            <a:endParaRPr lang="en-US" sz="125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Recorded Sound">
            <a:hlinkClick r:id="" action="ppaction://media"/>
            <a:extLst>
              <a:ext uri="{FF2B5EF4-FFF2-40B4-BE49-F238E27FC236}">
                <a16:creationId xmlns:a16="http://schemas.microsoft.com/office/drawing/2014/main" id="{8B12121B-CE49-52EB-93A5-15C4BCE3BB3A}"/>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5549061" y="8797255"/>
            <a:ext cx="955859" cy="955859"/>
          </a:xfrm>
          <a:prstGeom prst="rect">
            <a:avLst/>
          </a:prstGeom>
        </p:spPr>
      </p:pic>
    </p:spTree>
    <p:custDataLst>
      <p:tags r:id="rId1"/>
    </p:custDataLst>
    <p:extLst>
      <p:ext uri="{BB962C8B-B14F-4D97-AF65-F5344CB8AC3E}">
        <p14:creationId xmlns:p14="http://schemas.microsoft.com/office/powerpoint/2010/main" val="31260273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2235">
        <p159:morph option="byObject"/>
      </p:transition>
    </mc:Choice>
    <mc:Fallback>
      <p:transition spd="slow" advTm="222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5"/>
            <a:stretch>
              <a:fillRect/>
            </a:stretch>
          </a:blipFill>
        </p:spPr>
        <p:txBody>
          <a:bodyPr/>
          <a:lstStyle/>
          <a:p>
            <a:endParaRPr lang="en-GB"/>
          </a:p>
        </p:txBody>
      </p:sp>
      <p:sp>
        <p:nvSpPr>
          <p:cNvPr id="4" name="Freeform 4"/>
          <p:cNvSpPr/>
          <p:nvPr/>
        </p:nvSpPr>
        <p:spPr>
          <a:xfrm>
            <a:off x="3750157" y="2057400"/>
            <a:ext cx="11489843" cy="8229600"/>
          </a:xfrm>
          <a:custGeom>
            <a:avLst/>
            <a:gdLst/>
            <a:ahLst/>
            <a:cxnLst/>
            <a:rect l="l" t="t" r="r" b="b"/>
            <a:pathLst>
              <a:path w="11489843" h="8229600">
                <a:moveTo>
                  <a:pt x="0" y="0"/>
                </a:moveTo>
                <a:lnTo>
                  <a:pt x="11489843" y="0"/>
                </a:lnTo>
                <a:lnTo>
                  <a:pt x="11489843" y="8229600"/>
                </a:lnTo>
                <a:lnTo>
                  <a:pt x="0" y="8229600"/>
                </a:lnTo>
                <a:lnTo>
                  <a:pt x="0" y="0"/>
                </a:lnTo>
                <a:close/>
              </a:path>
            </a:pathLst>
          </a:custGeom>
          <a:blipFill>
            <a:blip r:embed="rId6"/>
            <a:stretch>
              <a:fillRect/>
            </a:stretch>
          </a:blipFill>
        </p:spPr>
        <p:txBody>
          <a:bodyPr/>
          <a:lstStyle/>
          <a:p>
            <a:endParaRPr lang="en-GB"/>
          </a:p>
        </p:txBody>
      </p:sp>
      <p:sp>
        <p:nvSpPr>
          <p:cNvPr id="5" name="Freeform 5"/>
          <p:cNvSpPr/>
          <p:nvPr/>
        </p:nvSpPr>
        <p:spPr>
          <a:xfrm>
            <a:off x="13031250" y="8629181"/>
            <a:ext cx="632677" cy="632677"/>
          </a:xfrm>
          <a:custGeom>
            <a:avLst/>
            <a:gdLst/>
            <a:ahLst/>
            <a:cxnLst/>
            <a:rect l="l" t="t" r="r" b="b"/>
            <a:pathLst>
              <a:path w="632677" h="632677">
                <a:moveTo>
                  <a:pt x="0" y="0"/>
                </a:moveTo>
                <a:lnTo>
                  <a:pt x="632677" y="0"/>
                </a:lnTo>
                <a:lnTo>
                  <a:pt x="632677" y="632677"/>
                </a:lnTo>
                <a:lnTo>
                  <a:pt x="0" y="6326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6515687" y="9460845"/>
            <a:ext cx="928483" cy="348181"/>
          </a:xfrm>
          <a:custGeom>
            <a:avLst/>
            <a:gdLst/>
            <a:ahLst/>
            <a:cxnLst/>
            <a:rect l="l" t="t" r="r" b="b"/>
            <a:pathLst>
              <a:path w="928483" h="348181">
                <a:moveTo>
                  <a:pt x="0" y="0"/>
                </a:moveTo>
                <a:lnTo>
                  <a:pt x="928483" y="0"/>
                </a:lnTo>
                <a:lnTo>
                  <a:pt x="928483" y="348181"/>
                </a:lnTo>
                <a:lnTo>
                  <a:pt x="0" y="3481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8491942" y="9460845"/>
            <a:ext cx="928483" cy="348181"/>
          </a:xfrm>
          <a:custGeom>
            <a:avLst/>
            <a:gdLst/>
            <a:ahLst/>
            <a:cxnLst/>
            <a:rect l="l" t="t" r="r" b="b"/>
            <a:pathLst>
              <a:path w="928483" h="348181">
                <a:moveTo>
                  <a:pt x="0" y="0"/>
                </a:moveTo>
                <a:lnTo>
                  <a:pt x="928484" y="0"/>
                </a:lnTo>
                <a:lnTo>
                  <a:pt x="928484" y="348181"/>
                </a:lnTo>
                <a:lnTo>
                  <a:pt x="0" y="3481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7768020" y="9411686"/>
            <a:ext cx="446500" cy="446500"/>
          </a:xfrm>
          <a:custGeom>
            <a:avLst/>
            <a:gdLst/>
            <a:ahLst/>
            <a:cxnLst/>
            <a:rect l="l" t="t" r="r" b="b"/>
            <a:pathLst>
              <a:path w="446500" h="446500">
                <a:moveTo>
                  <a:pt x="0" y="0"/>
                </a:moveTo>
                <a:lnTo>
                  <a:pt x="446500" y="0"/>
                </a:lnTo>
                <a:lnTo>
                  <a:pt x="446500" y="446500"/>
                </a:lnTo>
                <a:lnTo>
                  <a:pt x="0" y="4465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grpSp>
        <p:nvGrpSpPr>
          <p:cNvPr id="9" name="Group 9"/>
          <p:cNvGrpSpPr/>
          <p:nvPr/>
        </p:nvGrpSpPr>
        <p:grpSpPr>
          <a:xfrm>
            <a:off x="4052093" y="2119815"/>
            <a:ext cx="10899344" cy="7738371"/>
            <a:chOff x="0" y="-57150"/>
            <a:chExt cx="2870609" cy="2038090"/>
          </a:xfrm>
        </p:grpSpPr>
        <p:sp>
          <p:nvSpPr>
            <p:cNvPr id="10" name="Freeform 10"/>
            <p:cNvSpPr/>
            <p:nvPr/>
          </p:nvSpPr>
          <p:spPr>
            <a:xfrm>
              <a:off x="0" y="0"/>
              <a:ext cx="2870609" cy="1980940"/>
            </a:xfrm>
            <a:custGeom>
              <a:avLst/>
              <a:gdLst/>
              <a:ahLst/>
              <a:cxnLst/>
              <a:rect l="l" t="t" r="r" b="b"/>
              <a:pathLst>
                <a:path w="2870609" h="1980940">
                  <a:moveTo>
                    <a:pt x="0" y="0"/>
                  </a:moveTo>
                  <a:lnTo>
                    <a:pt x="2870609" y="0"/>
                  </a:lnTo>
                  <a:lnTo>
                    <a:pt x="2870609" y="1980940"/>
                  </a:lnTo>
                  <a:lnTo>
                    <a:pt x="0" y="1980940"/>
                  </a:lnTo>
                  <a:close/>
                </a:path>
              </a:pathLst>
            </a:custGeom>
            <a:solidFill>
              <a:srgbClr val="4CA538"/>
            </a:solidFill>
          </p:spPr>
          <p:txBody>
            <a:bodyPr/>
            <a:lstStyle/>
            <a:p>
              <a:endParaRPr lang="en-GB"/>
            </a:p>
          </p:txBody>
        </p:sp>
        <p:sp>
          <p:nvSpPr>
            <p:cNvPr id="11" name="TextBox 11"/>
            <p:cNvSpPr txBox="1"/>
            <p:nvPr/>
          </p:nvSpPr>
          <p:spPr>
            <a:xfrm>
              <a:off x="0" y="-57150"/>
              <a:ext cx="2870609" cy="203809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948422" y="2456320"/>
            <a:ext cx="10526048" cy="6283771"/>
          </a:xfrm>
          <a:prstGeom prst="rect">
            <a:avLst/>
          </a:prstGeom>
        </p:spPr>
        <p:txBody>
          <a:bodyPr lIns="0" tIns="0" rIns="0" bIns="0" rtlCol="0" anchor="t">
            <a:spAutoFit/>
          </a:bodyPr>
          <a:lstStyle/>
          <a:p>
            <a:pPr algn="ctr">
              <a:lnSpc>
                <a:spcPts val="6585"/>
              </a:lnSpc>
            </a:pPr>
            <a:r>
              <a:rPr lang="en-US" sz="4704" dirty="0">
                <a:solidFill>
                  <a:srgbClr val="FFFFFF"/>
                </a:solidFill>
                <a:latin typeface="Chromium One"/>
                <a:ea typeface="Chromium One"/>
                <a:cs typeface="Chromium One"/>
                <a:sym typeface="Chromium One"/>
              </a:rPr>
              <a:t>10 Ways to Move More Sit Less</a:t>
            </a:r>
          </a:p>
          <a:p>
            <a:pPr marL="713799" lvl="1" indent="-356900" algn="l">
              <a:lnSpc>
                <a:spcPts val="4628"/>
              </a:lnSpc>
              <a:buAutoNum type="arabicPeriod"/>
            </a:pPr>
            <a:r>
              <a:rPr lang="en-US" sz="3306" dirty="0">
                <a:solidFill>
                  <a:srgbClr val="FFFFFF"/>
                </a:solidFill>
                <a:latin typeface="Omnes Semibold"/>
                <a:ea typeface="Omnes Semibold"/>
                <a:cs typeface="Omnes Semibold"/>
                <a:sym typeface="Omnes Semibold"/>
              </a:rPr>
              <a:t> </a:t>
            </a:r>
          </a:p>
          <a:p>
            <a:pPr marL="649031" lvl="1" indent="-324516" algn="l">
              <a:lnSpc>
                <a:spcPts val="4208"/>
              </a:lnSpc>
              <a:buAutoNum type="arabicPeriod"/>
            </a:pPr>
            <a:r>
              <a:rPr lang="en-US" sz="3006" dirty="0">
                <a:solidFill>
                  <a:srgbClr val="FFFFFF"/>
                </a:solidFill>
                <a:latin typeface="Omnes Semibold"/>
                <a:ea typeface="Omnes Semibold"/>
                <a:cs typeface="Omnes Semibold"/>
                <a:sym typeface="Omnes Semibold"/>
              </a:rPr>
              <a:t> </a:t>
            </a:r>
          </a:p>
          <a:p>
            <a:pPr marL="649031" lvl="1" indent="-324516" algn="l">
              <a:lnSpc>
                <a:spcPts val="4208"/>
              </a:lnSpc>
              <a:buAutoNum type="arabicPeriod"/>
            </a:pPr>
            <a:r>
              <a:rPr lang="en-US" sz="3006" dirty="0">
                <a:solidFill>
                  <a:srgbClr val="FFFFFF"/>
                </a:solidFill>
                <a:latin typeface="Omnes Semibold"/>
                <a:ea typeface="Omnes Semibold"/>
                <a:cs typeface="Omnes Semibold"/>
                <a:sym typeface="Omnes Semibold"/>
              </a:rPr>
              <a:t>____ ____ ____ ____ __ ____ ____ </a:t>
            </a:r>
          </a:p>
          <a:p>
            <a:pPr marL="649031" lvl="1" indent="-324516" algn="l">
              <a:lnSpc>
                <a:spcPts val="4208"/>
              </a:lnSpc>
              <a:buAutoNum type="arabicPeriod"/>
            </a:pPr>
            <a:r>
              <a:rPr lang="en-US" sz="3006" dirty="0">
                <a:solidFill>
                  <a:srgbClr val="FFFFFF"/>
                </a:solidFill>
                <a:latin typeface="Omnes Semibold"/>
                <a:ea typeface="Omnes Semibold"/>
                <a:cs typeface="Omnes Semibold"/>
                <a:sym typeface="Omnes Semibold"/>
              </a:rPr>
              <a:t>____ __ ____ ____ ____ </a:t>
            </a:r>
          </a:p>
          <a:p>
            <a:pPr marL="649031" lvl="1" indent="-324516" algn="l">
              <a:lnSpc>
                <a:spcPts val="4208"/>
              </a:lnSpc>
              <a:buAutoNum type="arabicPeriod"/>
            </a:pPr>
            <a:r>
              <a:rPr lang="en-US" sz="3006" dirty="0">
                <a:solidFill>
                  <a:srgbClr val="FFFFFF"/>
                </a:solidFill>
                <a:latin typeface="Omnes Semibold"/>
                <a:ea typeface="Omnes Semibold"/>
                <a:cs typeface="Omnes Semibold"/>
                <a:sym typeface="Omnes Semibold"/>
              </a:rPr>
              <a:t>____ ___ __ ____ _ ___</a:t>
            </a:r>
          </a:p>
          <a:p>
            <a:pPr marL="649031" lvl="1" indent="-324516" algn="l">
              <a:lnSpc>
                <a:spcPts val="4208"/>
              </a:lnSpc>
              <a:buAutoNum type="arabicPeriod"/>
            </a:pPr>
            <a:r>
              <a:rPr lang="en-US" sz="3006" dirty="0">
                <a:solidFill>
                  <a:srgbClr val="FFFFFF"/>
                </a:solidFill>
                <a:latin typeface="Omnes Semibold"/>
                <a:ea typeface="Omnes Semibold"/>
                <a:cs typeface="Omnes Semibold"/>
                <a:sym typeface="Omnes Semibold"/>
              </a:rPr>
              <a:t>____ ____ ____ ____ ____</a:t>
            </a:r>
          </a:p>
          <a:p>
            <a:pPr marL="649031" lvl="1" indent="-324516" algn="l">
              <a:lnSpc>
                <a:spcPts val="4208"/>
              </a:lnSpc>
              <a:buAutoNum type="arabicPeriod"/>
            </a:pPr>
            <a:r>
              <a:rPr lang="en-US" sz="3006" dirty="0">
                <a:solidFill>
                  <a:srgbClr val="FFFFFF"/>
                </a:solidFill>
                <a:latin typeface="Omnes Semibold"/>
                <a:ea typeface="Omnes Semibold"/>
                <a:cs typeface="Omnes Semibold"/>
                <a:sym typeface="Omnes Semibold"/>
              </a:rPr>
              <a:t>____ ____ ____ ___ _ ____ ____ </a:t>
            </a:r>
          </a:p>
          <a:p>
            <a:pPr marL="649031" lvl="1" indent="-324516" algn="l">
              <a:lnSpc>
                <a:spcPts val="4208"/>
              </a:lnSpc>
              <a:buAutoNum type="arabicPeriod"/>
            </a:pPr>
            <a:r>
              <a:rPr lang="en-US" sz="3006" dirty="0">
                <a:solidFill>
                  <a:srgbClr val="FFFFFF"/>
                </a:solidFill>
                <a:latin typeface="Omnes Semibold"/>
                <a:ea typeface="Omnes Semibold"/>
                <a:cs typeface="Omnes Semibold"/>
                <a:sym typeface="Omnes Semibold"/>
              </a:rPr>
              <a:t>____ ________</a:t>
            </a:r>
          </a:p>
          <a:p>
            <a:pPr marL="649031" lvl="1" indent="-324516" algn="l">
              <a:lnSpc>
                <a:spcPts val="4208"/>
              </a:lnSpc>
              <a:buAutoNum type="arabicPeriod"/>
            </a:pPr>
            <a:r>
              <a:rPr lang="en-US" sz="3006" dirty="0">
                <a:solidFill>
                  <a:srgbClr val="FFFFFF"/>
                </a:solidFill>
                <a:latin typeface="Omnes Semibold"/>
                <a:ea typeface="Omnes Semibold"/>
                <a:cs typeface="Omnes Semibold"/>
                <a:sym typeface="Omnes Semibold"/>
              </a:rPr>
              <a:t>____ ____ __ ____</a:t>
            </a:r>
          </a:p>
          <a:p>
            <a:pPr marL="649031" lvl="1" indent="-324516" algn="l">
              <a:lnSpc>
                <a:spcPts val="4208"/>
              </a:lnSpc>
              <a:buAutoNum type="arabicPeriod"/>
            </a:pPr>
            <a:r>
              <a:rPr lang="en-US" sz="3006" dirty="0">
                <a:solidFill>
                  <a:srgbClr val="FFFFFF"/>
                </a:solidFill>
                <a:latin typeface="Omnes Semibold"/>
                <a:ea typeface="Omnes Semibold"/>
                <a:cs typeface="Omnes Semibold"/>
                <a:sym typeface="Omnes Semibold"/>
              </a:rPr>
              <a:t>____ ____ ____ ____ _ ____ _ ____</a:t>
            </a:r>
          </a:p>
        </p:txBody>
      </p:sp>
      <p:sp>
        <p:nvSpPr>
          <p:cNvPr id="13" name="Freeform 13"/>
          <p:cNvSpPr/>
          <p:nvPr/>
        </p:nvSpPr>
        <p:spPr>
          <a:xfrm>
            <a:off x="9157193" y="9121026"/>
            <a:ext cx="737159" cy="737159"/>
          </a:xfrm>
          <a:custGeom>
            <a:avLst/>
            <a:gdLst/>
            <a:ahLst/>
            <a:cxnLst/>
            <a:rect l="l" t="t" r="r" b="b"/>
            <a:pathLst>
              <a:path w="737159" h="737159">
                <a:moveTo>
                  <a:pt x="0" y="0"/>
                </a:moveTo>
                <a:lnTo>
                  <a:pt x="737159" y="0"/>
                </a:lnTo>
                <a:lnTo>
                  <a:pt x="737159" y="737160"/>
                </a:lnTo>
                <a:lnTo>
                  <a:pt x="0" y="7371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4" name="Freeform 14"/>
          <p:cNvSpPr/>
          <p:nvPr/>
        </p:nvSpPr>
        <p:spPr>
          <a:xfrm>
            <a:off x="14135280" y="5375022"/>
            <a:ext cx="756463" cy="756463"/>
          </a:xfrm>
          <a:custGeom>
            <a:avLst/>
            <a:gdLst/>
            <a:ahLst/>
            <a:cxnLst/>
            <a:rect l="l" t="t" r="r" b="b"/>
            <a:pathLst>
              <a:path w="756463" h="756463">
                <a:moveTo>
                  <a:pt x="0" y="0"/>
                </a:moveTo>
                <a:lnTo>
                  <a:pt x="756463" y="0"/>
                </a:lnTo>
                <a:lnTo>
                  <a:pt x="756463" y="756464"/>
                </a:lnTo>
                <a:lnTo>
                  <a:pt x="0" y="75646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5" name="Freeform 15"/>
          <p:cNvSpPr/>
          <p:nvPr/>
        </p:nvSpPr>
        <p:spPr>
          <a:xfrm>
            <a:off x="14091706" y="4343463"/>
            <a:ext cx="800037" cy="800037"/>
          </a:xfrm>
          <a:custGeom>
            <a:avLst/>
            <a:gdLst/>
            <a:ahLst/>
            <a:cxnLst/>
            <a:rect l="l" t="t" r="r" b="b"/>
            <a:pathLst>
              <a:path w="800037" h="800037">
                <a:moveTo>
                  <a:pt x="0" y="0"/>
                </a:moveTo>
                <a:lnTo>
                  <a:pt x="800037" y="0"/>
                </a:lnTo>
                <a:lnTo>
                  <a:pt x="800037" y="800037"/>
                </a:lnTo>
                <a:lnTo>
                  <a:pt x="0" y="80003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6" name="Freeform 16"/>
          <p:cNvSpPr/>
          <p:nvPr/>
        </p:nvSpPr>
        <p:spPr>
          <a:xfrm>
            <a:off x="14147020" y="6283886"/>
            <a:ext cx="689409" cy="767075"/>
          </a:xfrm>
          <a:custGeom>
            <a:avLst/>
            <a:gdLst/>
            <a:ahLst/>
            <a:cxnLst/>
            <a:rect l="l" t="t" r="r" b="b"/>
            <a:pathLst>
              <a:path w="689409" h="767075">
                <a:moveTo>
                  <a:pt x="0" y="0"/>
                </a:moveTo>
                <a:lnTo>
                  <a:pt x="689409" y="0"/>
                </a:lnTo>
                <a:lnTo>
                  <a:pt x="689409" y="767075"/>
                </a:lnTo>
                <a:lnTo>
                  <a:pt x="0" y="76707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7" name="TextBox 17"/>
          <p:cNvSpPr txBox="1"/>
          <p:nvPr/>
        </p:nvSpPr>
        <p:spPr>
          <a:xfrm>
            <a:off x="4590171" y="1249864"/>
            <a:ext cx="9872115" cy="717550"/>
          </a:xfrm>
          <a:prstGeom prst="rect">
            <a:avLst/>
          </a:prstGeom>
        </p:spPr>
        <p:txBody>
          <a:bodyPr wrap="square" lIns="0" tIns="0" rIns="0" bIns="0" rtlCol="0" anchor="t">
            <a:spAutoFit/>
          </a:bodyPr>
          <a:lstStyle/>
          <a:p>
            <a:pPr algn="ctr">
              <a:lnSpc>
                <a:spcPts val="5599"/>
              </a:lnSpc>
            </a:pPr>
            <a:r>
              <a:rPr lang="en-US" sz="3999">
                <a:solidFill>
                  <a:srgbClr val="000000"/>
                </a:solidFill>
                <a:latin typeface="Omnes Semibold"/>
                <a:ea typeface="Omnes Semibold"/>
                <a:cs typeface="Omnes Semibold"/>
                <a:sym typeface="Omnes Semibold"/>
              </a:rPr>
              <a:t>WELL DONE! You have unlocked number 2! </a:t>
            </a:r>
          </a:p>
        </p:txBody>
      </p:sp>
      <p:sp>
        <p:nvSpPr>
          <p:cNvPr id="18" name="TextBox 18"/>
          <p:cNvSpPr txBox="1"/>
          <p:nvPr/>
        </p:nvSpPr>
        <p:spPr>
          <a:xfrm>
            <a:off x="4673269" y="3272180"/>
            <a:ext cx="2774513" cy="538609"/>
          </a:xfrm>
          <a:prstGeom prst="rect">
            <a:avLst/>
          </a:prstGeom>
        </p:spPr>
        <p:txBody>
          <a:bodyPr lIns="0" tIns="0" rIns="0" bIns="0" rtlCol="0" anchor="t">
            <a:spAutoFit/>
          </a:bodyPr>
          <a:lstStyle/>
          <a:p>
            <a:pPr algn="ctr">
              <a:lnSpc>
                <a:spcPts val="4200"/>
              </a:lnSpc>
            </a:pPr>
            <a:r>
              <a:rPr lang="en-US" sz="2800" dirty="0">
                <a:solidFill>
                  <a:srgbClr val="FFFFFF"/>
                </a:solidFill>
                <a:latin typeface="Omnes Semibold"/>
                <a:ea typeface="Omnes Semibold"/>
                <a:cs typeface="Omnes Semibold"/>
                <a:sym typeface="Omnes Semibold"/>
              </a:rPr>
              <a:t>Morning Stretch</a:t>
            </a:r>
          </a:p>
        </p:txBody>
      </p:sp>
      <p:sp>
        <p:nvSpPr>
          <p:cNvPr id="19" name="TextBox 18">
            <a:extLst>
              <a:ext uri="{FF2B5EF4-FFF2-40B4-BE49-F238E27FC236}">
                <a16:creationId xmlns:a16="http://schemas.microsoft.com/office/drawing/2014/main" id="{438F77B0-94C1-21F2-9FEA-DB90DE57631F}"/>
              </a:ext>
            </a:extLst>
          </p:cNvPr>
          <p:cNvSpPr txBox="1"/>
          <p:nvPr/>
        </p:nvSpPr>
        <p:spPr>
          <a:xfrm>
            <a:off x="4497494" y="3842636"/>
            <a:ext cx="10453943" cy="538609"/>
          </a:xfrm>
          <a:prstGeom prst="rect">
            <a:avLst/>
          </a:prstGeom>
        </p:spPr>
        <p:txBody>
          <a:bodyPr wrap="square" lIns="0" tIns="0" rIns="0" bIns="0" rtlCol="0" anchor="t">
            <a:spAutoFit/>
          </a:bodyPr>
          <a:lstStyle/>
          <a:p>
            <a:pPr algn="ctr">
              <a:lnSpc>
                <a:spcPts val="4200"/>
              </a:lnSpc>
            </a:pPr>
            <a:r>
              <a:rPr lang="en-US" sz="2800" dirty="0">
                <a:solidFill>
                  <a:srgbClr val="FFFFFF"/>
                </a:solidFill>
                <a:latin typeface="Omnes Semibold"/>
                <a:ea typeface="Omnes Semibold"/>
                <a:cs typeface="Omnes Semibold"/>
                <a:sym typeface="Omnes Semibold"/>
              </a:rPr>
              <a:t>Don’t be late get a move on as you walk, cycle or scoot to school </a:t>
            </a:r>
          </a:p>
        </p:txBody>
      </p:sp>
      <p:sp>
        <p:nvSpPr>
          <p:cNvPr id="20" name="Freeform 4">
            <a:extLst>
              <a:ext uri="{FF2B5EF4-FFF2-40B4-BE49-F238E27FC236}">
                <a16:creationId xmlns:a16="http://schemas.microsoft.com/office/drawing/2014/main" id="{590A1CC9-F77C-D5B9-5518-AB578E7B222F}"/>
              </a:ext>
            </a:extLst>
          </p:cNvPr>
          <p:cNvSpPr/>
          <p:nvPr/>
        </p:nvSpPr>
        <p:spPr>
          <a:xfrm>
            <a:off x="16535400" y="8613009"/>
            <a:ext cx="1488551" cy="1415967"/>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21"/>
            <a:stretch>
              <a:fillRect/>
            </a:stretch>
          </a:blipFill>
        </p:spPr>
        <p:txBody>
          <a:bodyPr/>
          <a:lstStyle/>
          <a:p>
            <a:endParaRPr lang="en-GB"/>
          </a:p>
        </p:txBody>
      </p:sp>
      <p:pic>
        <p:nvPicPr>
          <p:cNvPr id="21" name="Recorded Sound">
            <a:hlinkClick r:id="" action="ppaction://media"/>
            <a:extLst>
              <a:ext uri="{FF2B5EF4-FFF2-40B4-BE49-F238E27FC236}">
                <a16:creationId xmlns:a16="http://schemas.microsoft.com/office/drawing/2014/main" id="{4D8122FF-1ADE-3B77-DB3B-FD429D8FFB9C}"/>
              </a:ext>
            </a:extLst>
          </p:cNvPr>
          <p:cNvPicPr>
            <a:picLocks noChangeAspect="1"/>
          </p:cNvPicPr>
          <p:nvPr>
            <a:audioFile r:link="rId3"/>
            <p:extLst>
              <p:ext uri="{DAA4B4D4-6D71-4841-9C94-3DE7FCFB9230}">
                <p14:media xmlns:p14="http://schemas.microsoft.com/office/powerpoint/2010/main" r:embed="rId2"/>
              </p:ext>
            </p:extLst>
          </p:nvPr>
        </p:nvPicPr>
        <p:blipFill>
          <a:blip r:embed="rId22"/>
          <a:stretch>
            <a:fillRect/>
          </a:stretch>
        </p:blipFill>
        <p:spPr>
          <a:xfrm>
            <a:off x="15413987" y="8990852"/>
            <a:ext cx="717549" cy="71754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 presetClass="mediacall" presetSubtype="0" fill="hold" nodeType="afterEffect">
                                  <p:stCondLst>
                                    <p:cond delay="0"/>
                                  </p:stCondLst>
                                  <p:childTnLst>
                                    <p:cmd type="call" cmd="playFrom(0.0)">
                                      <p:cBhvr>
                                        <p:cTn id="12" dur="18853"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1"/>
                </p:tgtEl>
              </p:cMediaNode>
            </p:audio>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5" name="Freeform 5"/>
          <p:cNvSpPr/>
          <p:nvPr/>
        </p:nvSpPr>
        <p:spPr>
          <a:xfrm>
            <a:off x="9906000" y="1211580"/>
            <a:ext cx="5300448" cy="4798479"/>
          </a:xfrm>
          <a:custGeom>
            <a:avLst/>
            <a:gdLst/>
            <a:ahLst/>
            <a:cxnLst/>
            <a:rect l="l" t="t" r="r" b="b"/>
            <a:pathLst>
              <a:path w="6361325" h="5604979">
                <a:moveTo>
                  <a:pt x="0" y="0"/>
                </a:moveTo>
                <a:lnTo>
                  <a:pt x="6361325" y="0"/>
                </a:lnTo>
                <a:lnTo>
                  <a:pt x="6361325" y="5604979"/>
                </a:lnTo>
                <a:lnTo>
                  <a:pt x="0" y="5604979"/>
                </a:lnTo>
                <a:lnTo>
                  <a:pt x="0" y="0"/>
                </a:lnTo>
                <a:close/>
              </a:path>
            </a:pathLst>
          </a:custGeom>
          <a:blipFill>
            <a:blip r:embed="rId4"/>
            <a:stretch>
              <a:fillRect/>
            </a:stretch>
          </a:blipFill>
        </p:spPr>
        <p:txBody>
          <a:bodyPr/>
          <a:lstStyle/>
          <a:p>
            <a:endParaRPr lang="en-GB"/>
          </a:p>
        </p:txBody>
      </p:sp>
      <p:sp>
        <p:nvSpPr>
          <p:cNvPr id="6" name="Freeform 6"/>
          <p:cNvSpPr/>
          <p:nvPr/>
        </p:nvSpPr>
        <p:spPr>
          <a:xfrm>
            <a:off x="2191333" y="8596477"/>
            <a:ext cx="13475270" cy="1195930"/>
          </a:xfrm>
          <a:custGeom>
            <a:avLst/>
            <a:gdLst/>
            <a:ahLst/>
            <a:cxnLst/>
            <a:rect l="l" t="t" r="r" b="b"/>
            <a:pathLst>
              <a:path w="13475270" h="1195930">
                <a:moveTo>
                  <a:pt x="0" y="0"/>
                </a:moveTo>
                <a:lnTo>
                  <a:pt x="13475271" y="0"/>
                </a:lnTo>
                <a:lnTo>
                  <a:pt x="13475271" y="1195930"/>
                </a:lnTo>
                <a:lnTo>
                  <a:pt x="0" y="1195930"/>
                </a:lnTo>
                <a:lnTo>
                  <a:pt x="0" y="0"/>
                </a:lnTo>
                <a:close/>
              </a:path>
            </a:pathLst>
          </a:custGeom>
          <a:blipFill>
            <a:blip r:embed="rId5"/>
            <a:stretch>
              <a:fillRect/>
            </a:stretch>
          </a:blipFill>
        </p:spPr>
        <p:txBody>
          <a:bodyPr/>
          <a:lstStyle/>
          <a:p>
            <a:endParaRPr lang="en-GB"/>
          </a:p>
        </p:txBody>
      </p:sp>
      <p:sp>
        <p:nvSpPr>
          <p:cNvPr id="7" name="Freeform 7"/>
          <p:cNvSpPr/>
          <p:nvPr/>
        </p:nvSpPr>
        <p:spPr>
          <a:xfrm rot="19362563" flipH="1">
            <a:off x="7536805" y="1052200"/>
            <a:ext cx="4119509" cy="3708703"/>
          </a:xfrm>
          <a:custGeom>
            <a:avLst/>
            <a:gdLst/>
            <a:ahLst/>
            <a:cxnLst/>
            <a:rect l="l" t="t" r="r" b="b"/>
            <a:pathLst>
              <a:path w="4542520" h="4093946">
                <a:moveTo>
                  <a:pt x="0" y="0"/>
                </a:moveTo>
                <a:lnTo>
                  <a:pt x="4542519" y="0"/>
                </a:lnTo>
                <a:lnTo>
                  <a:pt x="4542519" y="4093945"/>
                </a:lnTo>
                <a:lnTo>
                  <a:pt x="0" y="40939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8" name="Freeform 8"/>
          <p:cNvSpPr/>
          <p:nvPr/>
        </p:nvSpPr>
        <p:spPr>
          <a:xfrm>
            <a:off x="3536413" y="8714138"/>
            <a:ext cx="1401366" cy="960607"/>
          </a:xfrm>
          <a:custGeom>
            <a:avLst/>
            <a:gdLst/>
            <a:ahLst/>
            <a:cxnLst/>
            <a:rect l="l" t="t" r="r" b="b"/>
            <a:pathLst>
              <a:path w="1401366" h="960607">
                <a:moveTo>
                  <a:pt x="0" y="0"/>
                </a:moveTo>
                <a:lnTo>
                  <a:pt x="1401365" y="0"/>
                </a:lnTo>
                <a:lnTo>
                  <a:pt x="1401365" y="960607"/>
                </a:lnTo>
                <a:lnTo>
                  <a:pt x="0" y="960607"/>
                </a:lnTo>
                <a:lnTo>
                  <a:pt x="0" y="0"/>
                </a:lnTo>
                <a:close/>
              </a:path>
            </a:pathLst>
          </a:custGeom>
          <a:blipFill>
            <a:blip r:embed="rId8"/>
            <a:stretch>
              <a:fillRect l="-98042" t="-9477" r="-761272" b="-9477"/>
            </a:stretch>
          </a:blipFill>
        </p:spPr>
        <p:txBody>
          <a:bodyPr/>
          <a:lstStyle/>
          <a:p>
            <a:endParaRPr lang="en-GB"/>
          </a:p>
        </p:txBody>
      </p:sp>
      <p:sp>
        <p:nvSpPr>
          <p:cNvPr id="9" name="TextBox 9"/>
          <p:cNvSpPr txBox="1"/>
          <p:nvPr/>
        </p:nvSpPr>
        <p:spPr>
          <a:xfrm>
            <a:off x="-9954" y="7607801"/>
            <a:ext cx="17915431" cy="717550"/>
          </a:xfrm>
          <a:prstGeom prst="rect">
            <a:avLst/>
          </a:prstGeom>
        </p:spPr>
        <p:txBody>
          <a:bodyPr lIns="0" tIns="0" rIns="0" bIns="0" rtlCol="0" anchor="t">
            <a:spAutoFit/>
          </a:bodyPr>
          <a:lstStyle/>
          <a:p>
            <a:pPr algn="ctr">
              <a:lnSpc>
                <a:spcPts val="5599"/>
              </a:lnSpc>
            </a:pPr>
            <a:r>
              <a:rPr lang="en-US" sz="3999" dirty="0">
                <a:solidFill>
                  <a:srgbClr val="000000"/>
                </a:solidFill>
                <a:latin typeface="Omnes Semibold"/>
                <a:ea typeface="Omnes Semibold"/>
                <a:cs typeface="Omnes Semibold"/>
                <a:sym typeface="Omnes Semibold"/>
              </a:rPr>
              <a:t> You have gained 2 healthy hearts!</a:t>
            </a:r>
          </a:p>
        </p:txBody>
      </p:sp>
      <p:sp>
        <p:nvSpPr>
          <p:cNvPr id="10" name="TextBox 10"/>
          <p:cNvSpPr txBox="1"/>
          <p:nvPr/>
        </p:nvSpPr>
        <p:spPr>
          <a:xfrm rot="19398846">
            <a:off x="7451629" y="1579989"/>
            <a:ext cx="3428806" cy="1615827"/>
          </a:xfrm>
          <a:prstGeom prst="rect">
            <a:avLst/>
          </a:prstGeom>
        </p:spPr>
        <p:txBody>
          <a:bodyPr wrap="square" lIns="0" tIns="0" rIns="0" bIns="0" rtlCol="0" anchor="t">
            <a:spAutoFit/>
          </a:bodyPr>
          <a:lstStyle/>
          <a:p>
            <a:pPr algn="ctr">
              <a:lnSpc>
                <a:spcPts val="4200"/>
              </a:lnSpc>
            </a:pPr>
            <a:r>
              <a:rPr lang="en-US" sz="3000" dirty="0">
                <a:solidFill>
                  <a:srgbClr val="E41B13"/>
                </a:solidFill>
                <a:latin typeface="Omnes Semibold"/>
                <a:ea typeface="Omnes Semibold"/>
                <a:cs typeface="Omnes Semibold"/>
                <a:sym typeface="Omnes Semibold"/>
              </a:rPr>
              <a:t>“ Travelling to school with friends is so much fun”</a:t>
            </a:r>
          </a:p>
        </p:txBody>
      </p:sp>
      <p:pic>
        <p:nvPicPr>
          <p:cNvPr id="12" name="Picture 11" descr="A cartoon of a tiger running&#10;&#10;Description automatically generated">
            <a:extLst>
              <a:ext uri="{FF2B5EF4-FFF2-40B4-BE49-F238E27FC236}">
                <a16:creationId xmlns:a16="http://schemas.microsoft.com/office/drawing/2014/main" id="{8D8AE091-918D-6499-D833-33BB7F62D7C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050" b="77800" l="10000" r="90000">
                        <a14:foregroundMark x1="42750" y1="18050" x2="42750" y2="18050"/>
                        <a14:foregroundMark x1="61400" y1="77800" x2="61400" y2="77800"/>
                      </a14:backgroundRemoval>
                    </a14:imgEffect>
                  </a14:imgLayer>
                </a14:imgProps>
              </a:ext>
              <a:ext uri="{28A0092B-C50C-407E-A947-70E740481C1C}">
                <a14:useLocalDpi xmlns:a14="http://schemas.microsoft.com/office/drawing/2010/main" val="0"/>
              </a:ext>
            </a:extLst>
          </a:blip>
          <a:srcRect t="13399" b="19429"/>
          <a:stretch/>
        </p:blipFill>
        <p:spPr>
          <a:xfrm>
            <a:off x="-382523" y="4909676"/>
            <a:ext cx="5440181" cy="3654260"/>
          </a:xfrm>
          <a:prstGeom prst="rect">
            <a:avLst/>
          </a:prstGeom>
        </p:spPr>
      </p:pic>
      <p:sp>
        <p:nvSpPr>
          <p:cNvPr id="14" name="Freeform 7">
            <a:extLst>
              <a:ext uri="{FF2B5EF4-FFF2-40B4-BE49-F238E27FC236}">
                <a16:creationId xmlns:a16="http://schemas.microsoft.com/office/drawing/2014/main" id="{5539ACFB-59FC-95E2-B82E-76DD8C1D6243}"/>
              </a:ext>
            </a:extLst>
          </p:cNvPr>
          <p:cNvSpPr/>
          <p:nvPr/>
        </p:nvSpPr>
        <p:spPr>
          <a:xfrm rot="2237437">
            <a:off x="2626319" y="3006861"/>
            <a:ext cx="3903275" cy="3541978"/>
          </a:xfrm>
          <a:custGeom>
            <a:avLst/>
            <a:gdLst/>
            <a:ahLst/>
            <a:cxnLst/>
            <a:rect l="l" t="t" r="r" b="b"/>
            <a:pathLst>
              <a:path w="4542520" h="4093946">
                <a:moveTo>
                  <a:pt x="0" y="0"/>
                </a:moveTo>
                <a:lnTo>
                  <a:pt x="4542519" y="0"/>
                </a:lnTo>
                <a:lnTo>
                  <a:pt x="4542519" y="4093945"/>
                </a:lnTo>
                <a:lnTo>
                  <a:pt x="0" y="40939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15" name="TextBox 10">
            <a:extLst>
              <a:ext uri="{FF2B5EF4-FFF2-40B4-BE49-F238E27FC236}">
                <a16:creationId xmlns:a16="http://schemas.microsoft.com/office/drawing/2014/main" id="{05FE2679-02D9-CE79-5521-5741548C3D1D}"/>
              </a:ext>
            </a:extLst>
          </p:cNvPr>
          <p:cNvSpPr txBox="1"/>
          <p:nvPr/>
        </p:nvSpPr>
        <p:spPr>
          <a:xfrm rot="2349844">
            <a:off x="2950103" y="3871081"/>
            <a:ext cx="4012814" cy="1077218"/>
          </a:xfrm>
          <a:prstGeom prst="rect">
            <a:avLst/>
          </a:prstGeom>
        </p:spPr>
        <p:txBody>
          <a:bodyPr wrap="square" lIns="0" tIns="0" rIns="0" bIns="0" rtlCol="0" anchor="t">
            <a:spAutoFit/>
          </a:bodyPr>
          <a:lstStyle/>
          <a:p>
            <a:pPr algn="ctr">
              <a:lnSpc>
                <a:spcPts val="4200"/>
              </a:lnSpc>
            </a:pPr>
            <a:r>
              <a:rPr lang="en-US" sz="3000" dirty="0">
                <a:solidFill>
                  <a:srgbClr val="E41B13"/>
                </a:solidFill>
                <a:latin typeface="Omnes Semibold"/>
                <a:ea typeface="Omnes Semibold"/>
                <a:cs typeface="Omnes Semibold"/>
                <a:sym typeface="Omnes Semibold"/>
              </a:rPr>
              <a:t>“ Wait for me </a:t>
            </a:r>
          </a:p>
          <a:p>
            <a:pPr algn="ctr">
              <a:lnSpc>
                <a:spcPts val="4200"/>
              </a:lnSpc>
            </a:pPr>
            <a:r>
              <a:rPr lang="en-US" sz="3000" dirty="0">
                <a:solidFill>
                  <a:srgbClr val="E41B13"/>
                </a:solidFill>
                <a:latin typeface="Omnes Semibold"/>
                <a:ea typeface="Omnes Semibold"/>
                <a:cs typeface="Omnes Semibold"/>
                <a:sym typeface="Omnes Semibold"/>
              </a:rPr>
              <a:t>Chester!”</a:t>
            </a:r>
          </a:p>
        </p:txBody>
      </p:sp>
      <p:sp>
        <p:nvSpPr>
          <p:cNvPr id="3" name="Freeform 3"/>
          <p:cNvSpPr/>
          <p:nvPr/>
        </p:nvSpPr>
        <p:spPr>
          <a:xfrm>
            <a:off x="13405211" y="1211580"/>
            <a:ext cx="4872835" cy="10764223"/>
          </a:xfrm>
          <a:custGeom>
            <a:avLst/>
            <a:gdLst/>
            <a:ahLst/>
            <a:cxnLst/>
            <a:rect l="l" t="t" r="r" b="b"/>
            <a:pathLst>
              <a:path w="4872835" h="10764223">
                <a:moveTo>
                  <a:pt x="0" y="0"/>
                </a:moveTo>
                <a:lnTo>
                  <a:pt x="4872835" y="0"/>
                </a:lnTo>
                <a:lnTo>
                  <a:pt x="4872835" y="10764223"/>
                </a:lnTo>
                <a:lnTo>
                  <a:pt x="0" y="10764223"/>
                </a:lnTo>
                <a:lnTo>
                  <a:pt x="0" y="0"/>
                </a:lnTo>
                <a:close/>
              </a:path>
            </a:pathLst>
          </a:custGeom>
          <a:blipFill>
            <a:blip r:embed="rId11"/>
            <a:stretch>
              <a:fillRect l="-155020" t="-15809" r="-805"/>
            </a:stretch>
          </a:blipFill>
        </p:spPr>
        <p:txBody>
          <a:bodyPr/>
          <a:lstStyle/>
          <a:p>
            <a:endParaRPr lang="en-GB"/>
          </a:p>
        </p:txBody>
      </p:sp>
      <p:sp>
        <p:nvSpPr>
          <p:cNvPr id="13" name="Freeform 4">
            <a:extLst>
              <a:ext uri="{FF2B5EF4-FFF2-40B4-BE49-F238E27FC236}">
                <a16:creationId xmlns:a16="http://schemas.microsoft.com/office/drawing/2014/main" id="{E3A8EE9E-9DEF-8680-2125-64C36CF0CB64}"/>
              </a:ext>
            </a:extLst>
          </p:cNvPr>
          <p:cNvSpPr/>
          <p:nvPr/>
        </p:nvSpPr>
        <p:spPr>
          <a:xfrm>
            <a:off x="16535400" y="8613009"/>
            <a:ext cx="1488551" cy="1415967"/>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12"/>
            <a:stretch>
              <a:fillRect/>
            </a:stretch>
          </a:blipFill>
        </p:spPr>
        <p:txBody>
          <a:bodyPr/>
          <a:lstStyle/>
          <a:p>
            <a:endParaRPr lang="en-GB"/>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6"/>
            <a:stretch>
              <a:fillRect/>
            </a:stretch>
          </a:blipFill>
        </p:spPr>
        <p:txBody>
          <a:bodyPr/>
          <a:lstStyle/>
          <a:p>
            <a:endParaRPr lang="en-GB"/>
          </a:p>
        </p:txBody>
      </p:sp>
      <p:sp>
        <p:nvSpPr>
          <p:cNvPr id="4" name="Freeform 4"/>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 name="TextBox 5"/>
          <p:cNvSpPr txBox="1"/>
          <p:nvPr/>
        </p:nvSpPr>
        <p:spPr>
          <a:xfrm>
            <a:off x="7315200" y="5121578"/>
            <a:ext cx="7580992" cy="1412820"/>
          </a:xfrm>
          <a:prstGeom prst="rect">
            <a:avLst/>
          </a:prstGeom>
        </p:spPr>
        <p:txBody>
          <a:bodyPr lIns="0" tIns="0" rIns="0" bIns="0" rtlCol="0" anchor="t">
            <a:spAutoFit/>
          </a:bodyPr>
          <a:lstStyle/>
          <a:p>
            <a:pPr algn="l">
              <a:lnSpc>
                <a:spcPts val="5603"/>
              </a:lnSpc>
            </a:pPr>
            <a:r>
              <a:rPr lang="en-US" sz="4002" dirty="0">
                <a:solidFill>
                  <a:srgbClr val="000000"/>
                </a:solidFill>
                <a:latin typeface="Omnes Semibold"/>
                <a:ea typeface="Omnes Semibold"/>
                <a:cs typeface="Omnes Semibold"/>
                <a:sym typeface="Omnes Semibold"/>
              </a:rPr>
              <a:t>Active Travel to school is a great way to move more and sit less.</a:t>
            </a:r>
          </a:p>
        </p:txBody>
      </p:sp>
      <p:sp>
        <p:nvSpPr>
          <p:cNvPr id="6" name="TextBox 6"/>
          <p:cNvSpPr txBox="1"/>
          <p:nvPr/>
        </p:nvSpPr>
        <p:spPr>
          <a:xfrm>
            <a:off x="5150644" y="1311141"/>
            <a:ext cx="7986712" cy="1793876"/>
          </a:xfrm>
          <a:prstGeom prst="rect">
            <a:avLst/>
          </a:prstGeom>
        </p:spPr>
        <p:txBody>
          <a:bodyPr lIns="0" tIns="0" rIns="0" bIns="0" rtlCol="0" anchor="t">
            <a:spAutoFit/>
          </a:bodyPr>
          <a:lstStyle/>
          <a:p>
            <a:pPr algn="ctr">
              <a:lnSpc>
                <a:spcPts val="13999"/>
              </a:lnSpc>
              <a:spcBef>
                <a:spcPct val="0"/>
              </a:spcBef>
            </a:pPr>
            <a:r>
              <a:rPr lang="en-US" sz="9999" dirty="0">
                <a:solidFill>
                  <a:srgbClr val="E41B13"/>
                </a:solidFill>
                <a:latin typeface="Omnes Bold"/>
                <a:ea typeface="Omnes Bold"/>
                <a:cs typeface="Omnes Bold"/>
                <a:sym typeface="Omnes Bold"/>
              </a:rPr>
              <a:t>Lively Lesson</a:t>
            </a:r>
          </a:p>
        </p:txBody>
      </p:sp>
      <p:sp>
        <p:nvSpPr>
          <p:cNvPr id="7" name="Freeform 7"/>
          <p:cNvSpPr/>
          <p:nvPr/>
        </p:nvSpPr>
        <p:spPr>
          <a:xfrm>
            <a:off x="544103" y="3279641"/>
            <a:ext cx="4075689" cy="4628932"/>
          </a:xfrm>
          <a:custGeom>
            <a:avLst/>
            <a:gdLst/>
            <a:ahLst/>
            <a:cxnLst/>
            <a:rect l="l" t="t" r="r" b="b"/>
            <a:pathLst>
              <a:path w="4075689" h="4628932">
                <a:moveTo>
                  <a:pt x="0" y="0"/>
                </a:moveTo>
                <a:lnTo>
                  <a:pt x="4075689" y="0"/>
                </a:lnTo>
                <a:lnTo>
                  <a:pt x="4075689" y="4628932"/>
                </a:lnTo>
                <a:lnTo>
                  <a:pt x="0" y="4628932"/>
                </a:lnTo>
                <a:lnTo>
                  <a:pt x="0" y="0"/>
                </a:lnTo>
                <a:close/>
              </a:path>
            </a:pathLst>
          </a:custGeom>
          <a:blipFill>
            <a:blip r:embed="rId9"/>
            <a:stretch>
              <a:fillRect/>
            </a:stretch>
          </a:blipFill>
        </p:spPr>
        <p:txBody>
          <a:bodyPr/>
          <a:lstStyle/>
          <a:p>
            <a:endParaRPr lang="en-GB"/>
          </a:p>
        </p:txBody>
      </p:sp>
      <p:sp>
        <p:nvSpPr>
          <p:cNvPr id="9" name="TextBox 3">
            <a:extLst>
              <a:ext uri="{FF2B5EF4-FFF2-40B4-BE49-F238E27FC236}">
                <a16:creationId xmlns:a16="http://schemas.microsoft.com/office/drawing/2014/main" id="{AA511A65-9EA5-277F-2FEF-65FE98AD419D}"/>
              </a:ext>
            </a:extLst>
          </p:cNvPr>
          <p:cNvSpPr txBox="1"/>
          <p:nvPr/>
        </p:nvSpPr>
        <p:spPr>
          <a:xfrm>
            <a:off x="6164349" y="7549500"/>
            <a:ext cx="9441194" cy="718145"/>
          </a:xfrm>
          <a:prstGeom prst="rect">
            <a:avLst/>
          </a:prstGeom>
        </p:spPr>
        <p:txBody>
          <a:bodyPr wrap="square" lIns="0" tIns="0" rIns="0" bIns="0" rtlCol="0" anchor="t">
            <a:spAutoFit/>
          </a:bodyPr>
          <a:lstStyle/>
          <a:p>
            <a:pPr algn="ctr">
              <a:lnSpc>
                <a:spcPts val="5599"/>
              </a:lnSpc>
              <a:spcBef>
                <a:spcPct val="0"/>
              </a:spcBef>
            </a:pPr>
            <a:r>
              <a:rPr lang="en-US" sz="3999" dirty="0">
                <a:solidFill>
                  <a:srgbClr val="000000"/>
                </a:solidFill>
                <a:latin typeface="Omnes Semibold"/>
                <a:ea typeface="Omnes Semibold"/>
                <a:cs typeface="Omnes Semibold"/>
                <a:sym typeface="Omnes Semibold"/>
              </a:rPr>
              <a:t>Why not try a </a:t>
            </a:r>
            <a:r>
              <a:rPr lang="en-US" sz="3999" dirty="0">
                <a:solidFill>
                  <a:srgbClr val="000000"/>
                </a:solidFill>
                <a:latin typeface="Omnes Semibold"/>
                <a:ea typeface="Omnes Semibold"/>
                <a:cs typeface="Omnes Semibold"/>
                <a:sym typeface="Omnes Semibold"/>
                <a:hlinkClick r:id="rId10"/>
              </a:rPr>
              <a:t>Chester’s Lively Lesson</a:t>
            </a:r>
            <a:endParaRPr lang="en-US" sz="3999" dirty="0">
              <a:solidFill>
                <a:srgbClr val="000000"/>
              </a:solidFill>
              <a:latin typeface="Omnes Semibold"/>
              <a:ea typeface="Omnes Semibold"/>
              <a:cs typeface="Omnes Semibold"/>
              <a:sym typeface="Omnes Semibold"/>
            </a:endParaRPr>
          </a:p>
        </p:txBody>
      </p:sp>
      <p:sp>
        <p:nvSpPr>
          <p:cNvPr id="10" name="Freeform 4">
            <a:extLst>
              <a:ext uri="{FF2B5EF4-FFF2-40B4-BE49-F238E27FC236}">
                <a16:creationId xmlns:a16="http://schemas.microsoft.com/office/drawing/2014/main" id="{A177E75F-3F0B-278A-1A8C-B5B5E29F0334}"/>
              </a:ext>
            </a:extLst>
          </p:cNvPr>
          <p:cNvSpPr/>
          <p:nvPr/>
        </p:nvSpPr>
        <p:spPr>
          <a:xfrm>
            <a:off x="16535400" y="8613009"/>
            <a:ext cx="1488551" cy="1415967"/>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11"/>
            <a:stretch>
              <a:fillRect/>
            </a:stretch>
          </a:blipFill>
        </p:spPr>
        <p:txBody>
          <a:bodyPr/>
          <a:lstStyle/>
          <a:p>
            <a:endParaRPr lang="en-GB"/>
          </a:p>
        </p:txBody>
      </p:sp>
      <p:pic>
        <p:nvPicPr>
          <p:cNvPr id="11" name="Recorded Sound">
            <a:hlinkClick r:id="" action="ppaction://media"/>
            <a:extLst>
              <a:ext uri="{FF2B5EF4-FFF2-40B4-BE49-F238E27FC236}">
                <a16:creationId xmlns:a16="http://schemas.microsoft.com/office/drawing/2014/main" id="{539976B6-10C7-F232-F017-DB681714F081}"/>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5306720" y="8529417"/>
            <a:ext cx="847680" cy="84768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6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TIME" val="15"/>
  <p:tag name="TYPE" val="3"/>
  <p:tag name="QUESTIONTEXT" val="&lt;QuestionTextInfo Enabled=&quot;true&quot;&gt;&#10;  &lt;QuestionText&gt;&lt;![CDATA[How many portions of fruit &amp; veg do we need a day]]&gt;&lt;/QuestionText&gt;&#10;  &lt;AlternateText Enabled=&quot;true&quot;&gt;&#10;    &lt;Line&gt;&lt;![CDATA[2 portions]]&gt;&lt;/Line&gt;&#10;    &lt;Line&gt;&lt;![CDATA[3 portions]]&gt;&lt;/Line&gt;&#10;    &lt;Line&gt;&lt;![CDATA[4 portions]]&gt;&lt;/Line&gt;&#10;    &lt;Line&gt;&lt;![CDATA[5 portions]]&gt;&lt;/Line&gt;&#10;  &lt;/AlternateText&gt;&#10;&lt;/QuestionTextInfo&gt;"/>
  <p:tag name="QUESTION" val="2"/>
  <p:tag name="ADVANCEDANSWER" val="&lt;AdvancedAnswer Type=&quot;Multiple&quot;&gt;&#10;  &lt;Ignore&gt;&#10;    &lt;ItemOrder&gt;false&lt;/ItemOrder&gt;&#10;    &lt;AdditionalWords&gt;false&lt;/AdditionalWords&gt;&#10;    &lt;Spacing&gt;false&lt;/Spacing&gt;&#10;    &lt;Caps&gt;false&lt;/Caps&gt;&#10;    &lt;Punctuation&gt;false&lt;/Punctuation&gt;&#10;    &lt;EndingS&gt;false&lt;/EndingS&gt;&#10;  &lt;/Ignore&gt;&#10;  &lt;Numeric&gt;&#10;    &lt;ConvertFractions&gt;false&lt;/ConvertFractions&gt;&#10;    &lt;RequirePrecision Enabled=&quot;false&quot;&gt;0&lt;/RequirePrecision&gt;&#10;  &lt;/Numeric&gt;&#10;  &lt;Misspellings Allowed=&quot;false&quot;&gt;0&lt;/Misspellings&gt;&#10;  &lt;Points&gt;&#10;    &lt;AddPoints Enabled=&quot;false&quot; Action=&quot;None&quot;&gt;0&lt;/AddPoints&gt;&#10;  &lt;/Points&gt;&#10;  &lt;AnswerData&gt;&#10;    &lt;Answer Points=&quot;1&quot; Flags=&quot;OR&quot;&gt;&lt;![CDATA[D]]&gt;&lt;/Answer&gt;&#10;  &lt;/AnswerData&gt;&#10;&lt;/AdvancedAnswer&gt;"/>
  <p:tag name="ANSWER" val="* D"/>
  <p:tag name="POINTS" val="1"/>
</p:tagLst>
</file>

<file path=ppt/tags/tag4.xml><?xml version="1.0" encoding="utf-8"?>
<p:tagLst xmlns:a="http://schemas.openxmlformats.org/drawingml/2006/main" xmlns:r="http://schemas.openxmlformats.org/officeDocument/2006/relationships" xmlns:p="http://schemas.openxmlformats.org/presentationml/2006/main">
  <p:tag name="TIME" val="15"/>
  <p:tag name="TYPE" val="3"/>
  <p:tag name="QUESTIONTEXT" val="&lt;QuestionTextInfo Enabled=&quot;true&quot;&gt;&#10;  &lt;QuestionText&gt;&lt;![CDATA[How many portions of fruit &amp; veg do we need a day]]&gt;&lt;/QuestionText&gt;&#10;  &lt;AlternateText Enabled=&quot;true&quot;&gt;&#10;    &lt;Line&gt;&lt;![CDATA[2 portions]]&gt;&lt;/Line&gt;&#10;    &lt;Line&gt;&lt;![CDATA[3 portions]]&gt;&lt;/Line&gt;&#10;    &lt;Line&gt;&lt;![CDATA[4 portions]]&gt;&lt;/Line&gt;&#10;    &lt;Line&gt;&lt;![CDATA[5 portions]]&gt;&lt;/Line&gt;&#10;  &lt;/AlternateText&gt;&#10;&lt;/QuestionTextInfo&gt;"/>
  <p:tag name="QUESTION" val="2"/>
  <p:tag name="ADVANCEDANSWER" val="&lt;AdvancedAnswer Type=&quot;Multiple&quot;&gt;&#10;  &lt;Ignore&gt;&#10;    &lt;ItemOrder&gt;false&lt;/ItemOrder&gt;&#10;    &lt;AdditionalWords&gt;false&lt;/AdditionalWords&gt;&#10;    &lt;Spacing&gt;false&lt;/Spacing&gt;&#10;    &lt;Caps&gt;false&lt;/Caps&gt;&#10;    &lt;Punctuation&gt;false&lt;/Punctuation&gt;&#10;    &lt;EndingS&gt;false&lt;/EndingS&gt;&#10;  &lt;/Ignore&gt;&#10;  &lt;Numeric&gt;&#10;    &lt;ConvertFractions&gt;false&lt;/ConvertFractions&gt;&#10;    &lt;RequirePrecision Enabled=&quot;false&quot;&gt;0&lt;/RequirePrecision&gt;&#10;  &lt;/Numeric&gt;&#10;  &lt;Misspellings Allowed=&quot;false&quot;&gt;0&lt;/Misspellings&gt;&#10;  &lt;Points&gt;&#10;    &lt;AddPoints Enabled=&quot;false&quot; Action=&quot;None&quot;&gt;0&lt;/AddPoints&gt;&#10;  &lt;/Points&gt;&#10;  &lt;AnswerData&gt;&#10;    &lt;Answer Points=&quot;1&quot; Flags=&quot;OR&quot;&gt;&lt;![CDATA[D]]&gt;&lt;/Answer&gt;&#10;  &lt;/AnswerData&gt;&#10;&lt;/AdvancedAnswer&gt;"/>
  <p:tag name="ANSWER" val="* D"/>
  <p:tag name="POINTS" val="1"/>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4" ma:contentTypeDescription="Create a new document." ma:contentTypeScope="" ma:versionID="d83aa5c7106a498c5fee09602b8db722">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9bbec9ffc056ae744a8f6ac42a51e290"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Props1.xml><?xml version="1.0" encoding="utf-8"?>
<ds:datastoreItem xmlns:ds="http://schemas.openxmlformats.org/officeDocument/2006/customXml" ds:itemID="{134F0B48-C55F-4AF6-9A83-07A983F64C9E}">
  <ds:schemaRefs>
    <ds:schemaRef ds:uri="http://schemas.microsoft.com/sharepoint/v3/contenttype/forms"/>
  </ds:schemaRefs>
</ds:datastoreItem>
</file>

<file path=customXml/itemProps2.xml><?xml version="1.0" encoding="utf-8"?>
<ds:datastoreItem xmlns:ds="http://schemas.openxmlformats.org/officeDocument/2006/customXml" ds:itemID="{4D22424B-8046-4917-BFB2-B521D75D32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3aaa0-0762-42cb-a2a7-6988fc82b466"/>
    <ds:schemaRef ds:uri="8eb830d9-311e-48e7-bd78-c201a7dce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979502-E7EE-405B-A247-541BD6655A06}">
  <ds:schemaRefs>
    <ds:schemaRef ds:uri="http://purl.org/dc/dcmitype/"/>
    <ds:schemaRef ds:uri="8eb830d9-311e-48e7-bd78-c201a7dce4d8"/>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c8c3aaa0-0762-42cb-a2a7-6988fc82b466"/>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94</TotalTime>
  <Words>395</Words>
  <Application>Microsoft Office PowerPoint</Application>
  <PresentationFormat>Custom</PresentationFormat>
  <Paragraphs>40</Paragraphs>
  <Slides>7</Slides>
  <Notes>4</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Chromium One</vt:lpstr>
      <vt:lpstr>Omnes Bold</vt:lpstr>
      <vt:lpstr>Calibri</vt:lpstr>
      <vt:lpstr>Arial</vt:lpstr>
      <vt:lpstr>Omnes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dc:title>
  <cp:lastModifiedBy>Rakia Alouane</cp:lastModifiedBy>
  <cp:revision>3</cp:revision>
  <dcterms:created xsi:type="dcterms:W3CDTF">2006-08-16T00:00:00Z</dcterms:created>
  <dcterms:modified xsi:type="dcterms:W3CDTF">2024-09-26T10:45:53Z</dcterms:modified>
  <dc:identifier>DAGQ7b9fojg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