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5"/>
  </p:notesMasterIdLst>
  <p:sldIdLst>
    <p:sldId id="340" r:id="rId5"/>
    <p:sldId id="258" r:id="rId6"/>
    <p:sldId id="346" r:id="rId7"/>
    <p:sldId id="339" r:id="rId8"/>
    <p:sldId id="341" r:id="rId9"/>
    <p:sldId id="347" r:id="rId10"/>
    <p:sldId id="342" r:id="rId11"/>
    <p:sldId id="265" r:id="rId12"/>
    <p:sldId id="343" r:id="rId13"/>
    <p:sldId id="344" r:id="rId14"/>
  </p:sldIdLst>
  <p:sldSz cx="18288000" cy="10287000"/>
  <p:notesSz cx="6858000" cy="9144000"/>
  <p:embeddedFontLst>
    <p:embeddedFont>
      <p:font typeface="Arial Black" panose="020B0A04020102020204" pitchFamily="34" charset="0"/>
      <p:bold r:id="rId16"/>
    </p:embeddedFont>
    <p:embeddedFont>
      <p:font typeface="Calibri" panose="020F0502020204030204" pitchFamily="34" charset="0"/>
      <p:regular r:id="rId17"/>
      <p:bold r:id="rId18"/>
      <p:italic r:id="rId19"/>
      <p:boldItalic r:id="rId20"/>
    </p:embeddedFont>
    <p:embeddedFont>
      <p:font typeface="Chromium One" panose="020B0604020202020204" charset="0"/>
      <p:regular r:id="rId21"/>
    </p:embeddedFont>
    <p:embeddedFont>
      <p:font typeface="Omnes Bold" panose="020B0604020202020204" charset="0"/>
      <p:regular r:id="rId22"/>
    </p:embeddedFont>
    <p:embeddedFont>
      <p:font typeface="Omnes Regular" panose="020B0604020202020204" charset="0"/>
      <p:regular r:id="rId23"/>
    </p:embeddedFont>
    <p:embeddedFont>
      <p:font typeface="Omnes Semibold"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D87987-1207-4925-8676-AE20B7934ACB}" v="271" dt="2024-10-14T13:49:14.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86432" autoAdjust="0"/>
  </p:normalViewPr>
  <p:slideViewPr>
    <p:cSldViewPr>
      <p:cViewPr varScale="1">
        <p:scale>
          <a:sx n="50" d="100"/>
          <a:sy n="50" d="100"/>
        </p:scale>
        <p:origin x="59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Bell" userId="d045411f-2136-46bd-90b3-696db0ace825" providerId="ADAL" clId="{A1AC8575-1BCD-43CC-8D0B-CE1AE55BCB58}"/>
    <pc:docChg chg="custSel addSld delSld modSld">
      <pc:chgData name="Charlotte Bell" userId="d045411f-2136-46bd-90b3-696db0ace825" providerId="ADAL" clId="{A1AC8575-1BCD-43CC-8D0B-CE1AE55BCB58}" dt="2024-09-26T09:13:39.305" v="175" actId="1038"/>
      <pc:docMkLst>
        <pc:docMk/>
      </pc:docMkLst>
      <pc:sldChg chg="del">
        <pc:chgData name="Charlotte Bell" userId="d045411f-2136-46bd-90b3-696db0ace825" providerId="ADAL" clId="{A1AC8575-1BCD-43CC-8D0B-CE1AE55BCB58}" dt="2024-09-26T09:04:47.276" v="1" actId="47"/>
        <pc:sldMkLst>
          <pc:docMk/>
          <pc:sldMk cId="0" sldId="256"/>
        </pc:sldMkLst>
      </pc:sldChg>
      <pc:sldChg chg="del">
        <pc:chgData name="Charlotte Bell" userId="d045411f-2136-46bd-90b3-696db0ace825" providerId="ADAL" clId="{A1AC8575-1BCD-43CC-8D0B-CE1AE55BCB58}" dt="2024-09-26T09:04:48.599" v="2" actId="47"/>
        <pc:sldMkLst>
          <pc:docMk/>
          <pc:sldMk cId="0" sldId="257"/>
        </pc:sldMkLst>
      </pc:sldChg>
      <pc:sldChg chg="addSp delSp modSp mod modAnim">
        <pc:chgData name="Charlotte Bell" userId="d045411f-2136-46bd-90b3-696db0ace825" providerId="ADAL" clId="{A1AC8575-1BCD-43CC-8D0B-CE1AE55BCB58}" dt="2024-09-26T09:05:17.646" v="11"/>
        <pc:sldMkLst>
          <pc:docMk/>
          <pc:sldMk cId="0" sldId="258"/>
        </pc:sldMkLst>
        <pc:spChg chg="del">
          <ac:chgData name="Charlotte Bell" userId="d045411f-2136-46bd-90b3-696db0ace825" providerId="ADAL" clId="{A1AC8575-1BCD-43CC-8D0B-CE1AE55BCB58}" dt="2024-09-26T09:04:53.887" v="3" actId="478"/>
          <ac:spMkLst>
            <pc:docMk/>
            <pc:sldMk cId="0" sldId="258"/>
            <ac:spMk id="3" creationId="{00000000-0000-0000-0000-000000000000}"/>
          </ac:spMkLst>
        </pc:spChg>
        <pc:spChg chg="add mod">
          <ac:chgData name="Charlotte Bell" userId="d045411f-2136-46bd-90b3-696db0ace825" providerId="ADAL" clId="{A1AC8575-1BCD-43CC-8D0B-CE1AE55BCB58}" dt="2024-09-26T09:04:55.725" v="4"/>
          <ac:spMkLst>
            <pc:docMk/>
            <pc:sldMk cId="0" sldId="258"/>
            <ac:spMk id="4" creationId="{3040B281-F44D-DC6A-9B3A-B7AD44A3FDAD}"/>
          </ac:spMkLst>
        </pc:spChg>
        <pc:picChg chg="mod">
          <ac:chgData name="Charlotte Bell" userId="d045411f-2136-46bd-90b3-696db0ace825" providerId="ADAL" clId="{A1AC8575-1BCD-43CC-8D0B-CE1AE55BCB58}" dt="2024-09-26T09:05:14.931" v="10" actId="1076"/>
          <ac:picMkLst>
            <pc:docMk/>
            <pc:sldMk cId="0" sldId="258"/>
            <ac:picMk id="2" creationId="{59C35F88-191D-B078-B4AD-43CB870E33FE}"/>
          </ac:picMkLst>
        </pc:picChg>
      </pc:sldChg>
      <pc:sldChg chg="del">
        <pc:chgData name="Charlotte Bell" userId="d045411f-2136-46bd-90b3-696db0ace825" providerId="ADAL" clId="{A1AC8575-1BCD-43CC-8D0B-CE1AE55BCB58}" dt="2024-09-26T09:10:34.994" v="158" actId="47"/>
        <pc:sldMkLst>
          <pc:docMk/>
          <pc:sldMk cId="0" sldId="260"/>
        </pc:sldMkLst>
      </pc:sldChg>
      <pc:sldChg chg="del">
        <pc:chgData name="Charlotte Bell" userId="d045411f-2136-46bd-90b3-696db0ace825" providerId="ADAL" clId="{A1AC8575-1BCD-43CC-8D0B-CE1AE55BCB58}" dt="2024-09-26T09:12:43.695" v="164" actId="47"/>
        <pc:sldMkLst>
          <pc:docMk/>
          <pc:sldMk cId="0" sldId="262"/>
        </pc:sldMkLst>
      </pc:sldChg>
      <pc:sldChg chg="addSp delSp modSp mod modAnim">
        <pc:chgData name="Charlotte Bell" userId="d045411f-2136-46bd-90b3-696db0ace825" providerId="ADAL" clId="{A1AC8575-1BCD-43CC-8D0B-CE1AE55BCB58}" dt="2024-09-26T09:05:55.252" v="23"/>
        <pc:sldMkLst>
          <pc:docMk/>
          <pc:sldMk cId="0" sldId="263"/>
        </pc:sldMkLst>
        <pc:spChg chg="del">
          <ac:chgData name="Charlotte Bell" userId="d045411f-2136-46bd-90b3-696db0ace825" providerId="ADAL" clId="{A1AC8575-1BCD-43CC-8D0B-CE1AE55BCB58}" dt="2024-09-26T09:05:06.490" v="7" actId="478"/>
          <ac:spMkLst>
            <pc:docMk/>
            <pc:sldMk cId="0" sldId="263"/>
            <ac:spMk id="3" creationId="{00000000-0000-0000-0000-000000000000}"/>
          </ac:spMkLst>
        </pc:spChg>
        <pc:spChg chg="add mod">
          <ac:chgData name="Charlotte Bell" userId="d045411f-2136-46bd-90b3-696db0ace825" providerId="ADAL" clId="{A1AC8575-1BCD-43CC-8D0B-CE1AE55BCB58}" dt="2024-09-26T09:05:07.034" v="8"/>
          <ac:spMkLst>
            <pc:docMk/>
            <pc:sldMk cId="0" sldId="263"/>
            <ac:spMk id="10" creationId="{2098ADC6-14AB-AB8E-EB27-8BA1AC1C8C51}"/>
          </ac:spMkLst>
        </pc:spChg>
        <pc:picChg chg="mod">
          <ac:chgData name="Charlotte Bell" userId="d045411f-2136-46bd-90b3-696db0ace825" providerId="ADAL" clId="{A1AC8575-1BCD-43CC-8D0B-CE1AE55BCB58}" dt="2024-09-26T09:05:52.366" v="22" actId="1076"/>
          <ac:picMkLst>
            <pc:docMk/>
            <pc:sldMk cId="0" sldId="263"/>
            <ac:picMk id="7" creationId="{1C0C5880-BF36-A74B-0615-44598D59ECC4}"/>
          </ac:picMkLst>
        </pc:picChg>
      </pc:sldChg>
      <pc:sldChg chg="del">
        <pc:chgData name="Charlotte Bell" userId="d045411f-2136-46bd-90b3-696db0ace825" providerId="ADAL" clId="{A1AC8575-1BCD-43CC-8D0B-CE1AE55BCB58}" dt="2024-09-26T09:06:05.335" v="24" actId="47"/>
        <pc:sldMkLst>
          <pc:docMk/>
          <pc:sldMk cId="0" sldId="264"/>
        </pc:sldMkLst>
      </pc:sldChg>
      <pc:sldChg chg="addSp delSp modSp mod modAnim">
        <pc:chgData name="Charlotte Bell" userId="d045411f-2136-46bd-90b3-696db0ace825" providerId="ADAL" clId="{A1AC8575-1BCD-43CC-8D0B-CE1AE55BCB58}" dt="2024-09-26T09:13:39.305" v="175" actId="1038"/>
        <pc:sldMkLst>
          <pc:docMk/>
          <pc:sldMk cId="0" sldId="265"/>
        </pc:sldMkLst>
        <pc:spChg chg="del">
          <ac:chgData name="Charlotte Bell" userId="d045411f-2136-46bd-90b3-696db0ace825" providerId="ADAL" clId="{A1AC8575-1BCD-43CC-8D0B-CE1AE55BCB58}" dt="2024-09-26T09:05:01.615" v="5" actId="478"/>
          <ac:spMkLst>
            <pc:docMk/>
            <pc:sldMk cId="0" sldId="265"/>
            <ac:spMk id="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2"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3"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4"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5"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6" creationId="{00000000-0000-0000-0000-000000000000}"/>
          </ac:spMkLst>
        </pc:spChg>
        <pc:spChg chg="mod">
          <ac:chgData name="Charlotte Bell" userId="d045411f-2136-46bd-90b3-696db0ace825" providerId="ADAL" clId="{A1AC8575-1BCD-43CC-8D0B-CE1AE55BCB58}" dt="2024-09-26T09:13:39.305" v="175" actId="1038"/>
          <ac:spMkLst>
            <pc:docMk/>
            <pc:sldMk cId="0" sldId="265"/>
            <ac:spMk id="17"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8" creationId="{00000000-0000-0000-0000-000000000000}"/>
          </ac:spMkLst>
        </pc:spChg>
        <pc:spChg chg="mod">
          <ac:chgData name="Charlotte Bell" userId="d045411f-2136-46bd-90b3-696db0ace825" providerId="ADAL" clId="{A1AC8575-1BCD-43CC-8D0B-CE1AE55BCB58}" dt="2024-09-26T09:13:34.441" v="174" actId="1038"/>
          <ac:spMkLst>
            <pc:docMk/>
            <pc:sldMk cId="0" sldId="265"/>
            <ac:spMk id="19" creationId="{07E73DB4-7D4E-B2BE-6138-68A48C5F14D0}"/>
          </ac:spMkLst>
        </pc:spChg>
        <pc:spChg chg="mod">
          <ac:chgData name="Charlotte Bell" userId="d045411f-2136-46bd-90b3-696db0ace825" providerId="ADAL" clId="{A1AC8575-1BCD-43CC-8D0B-CE1AE55BCB58}" dt="2024-09-26T09:13:34.441" v="174" actId="1038"/>
          <ac:spMkLst>
            <pc:docMk/>
            <pc:sldMk cId="0" sldId="265"/>
            <ac:spMk id="20" creationId="{D9FF73F5-26AC-990B-D40B-D3B34FD2017F}"/>
          </ac:spMkLst>
        </pc:spChg>
        <pc:spChg chg="add mod">
          <ac:chgData name="Charlotte Bell" userId="d045411f-2136-46bd-90b3-696db0ace825" providerId="ADAL" clId="{A1AC8575-1BCD-43CC-8D0B-CE1AE55BCB58}" dt="2024-09-26T09:05:02.016" v="6"/>
          <ac:spMkLst>
            <pc:docMk/>
            <pc:sldMk cId="0" sldId="265"/>
            <ac:spMk id="21" creationId="{E09A252D-48E6-E455-A022-0FFDD5DF96C1}"/>
          </ac:spMkLst>
        </pc:spChg>
        <pc:grpChg chg="mod">
          <ac:chgData name="Charlotte Bell" userId="d045411f-2136-46bd-90b3-696db0ace825" providerId="ADAL" clId="{A1AC8575-1BCD-43CC-8D0B-CE1AE55BCB58}" dt="2024-09-26T09:13:34.441" v="174" actId="1038"/>
          <ac:grpSpMkLst>
            <pc:docMk/>
            <pc:sldMk cId="0" sldId="265"/>
            <ac:grpSpMk id="9" creationId="{00000000-0000-0000-0000-000000000000}"/>
          </ac:grpSpMkLst>
        </pc:grpChg>
      </pc:sldChg>
      <pc:sldChg chg="modSp del mod">
        <pc:chgData name="Charlotte Bell" userId="d045411f-2136-46bd-90b3-696db0ace825" providerId="ADAL" clId="{A1AC8575-1BCD-43CC-8D0B-CE1AE55BCB58}" dt="2024-09-26T09:10:57.045" v="160" actId="47"/>
        <pc:sldMkLst>
          <pc:docMk/>
          <pc:sldMk cId="0" sldId="266"/>
        </pc:sldMkLst>
        <pc:grpChg chg="mod">
          <ac:chgData name="Charlotte Bell" userId="d045411f-2136-46bd-90b3-696db0ace825" providerId="ADAL" clId="{A1AC8575-1BCD-43CC-8D0B-CE1AE55BCB58}" dt="2024-09-26T09:08:18.694" v="140" actId="1076"/>
          <ac:grpSpMkLst>
            <pc:docMk/>
            <pc:sldMk cId="0" sldId="266"/>
            <ac:grpSpMk id="13" creationId="{355803C9-B678-A98C-4CF7-79DC9C2F5CA2}"/>
          </ac:grpSpMkLst>
        </pc:grpChg>
      </pc:sldChg>
      <pc:sldChg chg="addSp delSp modSp mod">
        <pc:chgData name="Charlotte Bell" userId="d045411f-2136-46bd-90b3-696db0ace825" providerId="ADAL" clId="{A1AC8575-1BCD-43CC-8D0B-CE1AE55BCB58}" dt="2024-09-26T09:09:28.209" v="149" actId="1076"/>
        <pc:sldMkLst>
          <pc:docMk/>
          <pc:sldMk cId="1932464921" sldId="339"/>
        </pc:sldMkLst>
        <pc:spChg chg="mod">
          <ac:chgData name="Charlotte Bell" userId="d045411f-2136-46bd-90b3-696db0ace825" providerId="ADAL" clId="{A1AC8575-1BCD-43CC-8D0B-CE1AE55BCB58}" dt="2024-09-26T09:07:11.402" v="74" actId="1076"/>
          <ac:spMkLst>
            <pc:docMk/>
            <pc:sldMk cId="1932464921" sldId="339"/>
            <ac:spMk id="3" creationId="{61DF4694-1BB5-29AD-63A6-3F0EF02629B1}"/>
          </ac:spMkLst>
        </pc:spChg>
        <pc:spChg chg="add mod">
          <ac:chgData name="Charlotte Bell" userId="d045411f-2136-46bd-90b3-696db0ace825" providerId="ADAL" clId="{A1AC8575-1BCD-43CC-8D0B-CE1AE55BCB58}" dt="2024-09-26T09:08:15.414" v="139" actId="1076"/>
          <ac:spMkLst>
            <pc:docMk/>
            <pc:sldMk cId="1932464921" sldId="339"/>
            <ac:spMk id="5" creationId="{F39ED596-0076-3E02-AFC5-4FD1F7E7F48A}"/>
          </ac:spMkLst>
        </pc:spChg>
        <pc:spChg chg="mod">
          <ac:chgData name="Charlotte Bell" userId="d045411f-2136-46bd-90b3-696db0ace825" providerId="ADAL" clId="{A1AC8575-1BCD-43CC-8D0B-CE1AE55BCB58}" dt="2024-09-26T09:07:28.442" v="94" actId="1038"/>
          <ac:spMkLst>
            <pc:docMk/>
            <pc:sldMk cId="1932464921" sldId="339"/>
            <ac:spMk id="6" creationId="{00000000-0000-0000-0000-000000000000}"/>
          </ac:spMkLst>
        </pc:spChg>
        <pc:spChg chg="del">
          <ac:chgData name="Charlotte Bell" userId="d045411f-2136-46bd-90b3-696db0ace825" providerId="ADAL" clId="{A1AC8575-1BCD-43CC-8D0B-CE1AE55BCB58}" dt="2024-09-26T09:08:05.106" v="136" actId="478"/>
          <ac:spMkLst>
            <pc:docMk/>
            <pc:sldMk cId="1932464921" sldId="339"/>
            <ac:spMk id="7" creationId="{35C1CFA7-C90D-4659-F0E0-1A3E421B3039}"/>
          </ac:spMkLst>
        </pc:spChg>
        <pc:spChg chg="add mod">
          <ac:chgData name="Charlotte Bell" userId="d045411f-2136-46bd-90b3-696db0ace825" providerId="ADAL" clId="{A1AC8575-1BCD-43CC-8D0B-CE1AE55BCB58}" dt="2024-09-26T09:08:33.368" v="145" actId="1076"/>
          <ac:spMkLst>
            <pc:docMk/>
            <pc:sldMk cId="1932464921" sldId="339"/>
            <ac:spMk id="9" creationId="{66E8D93A-5A03-A0EA-16F2-A947C7195D00}"/>
          </ac:spMkLst>
        </pc:spChg>
        <pc:spChg chg="add mod">
          <ac:chgData name="Charlotte Bell" userId="d045411f-2136-46bd-90b3-696db0ace825" providerId="ADAL" clId="{A1AC8575-1BCD-43CC-8D0B-CE1AE55BCB58}" dt="2024-09-26T09:09:28.209" v="149" actId="1076"/>
          <ac:spMkLst>
            <pc:docMk/>
            <pc:sldMk cId="1932464921" sldId="339"/>
            <ac:spMk id="10" creationId="{BE3FAE47-A9CB-AAA7-030E-6C40AA02EE34}"/>
          </ac:spMkLst>
        </pc:spChg>
        <pc:spChg chg="del">
          <ac:chgData name="Charlotte Bell" userId="d045411f-2136-46bd-90b3-696db0ace825" providerId="ADAL" clId="{A1AC8575-1BCD-43CC-8D0B-CE1AE55BCB58}" dt="2024-09-26T09:08:05.106" v="136" actId="478"/>
          <ac:spMkLst>
            <pc:docMk/>
            <pc:sldMk cId="1932464921" sldId="339"/>
            <ac:spMk id="11" creationId="{CAB8DCA9-F5AE-407A-7C8A-211203EB19F6}"/>
          </ac:spMkLst>
        </pc:spChg>
        <pc:spChg chg="del">
          <ac:chgData name="Charlotte Bell" userId="d045411f-2136-46bd-90b3-696db0ace825" providerId="ADAL" clId="{A1AC8575-1BCD-43CC-8D0B-CE1AE55BCB58}" dt="2024-09-26T09:08:05.106" v="136" actId="478"/>
          <ac:spMkLst>
            <pc:docMk/>
            <pc:sldMk cId="1932464921" sldId="339"/>
            <ac:spMk id="13" creationId="{5926264E-0A5B-07EE-EE21-95FEE5A22D5A}"/>
          </ac:spMkLst>
        </pc:spChg>
        <pc:spChg chg="mod">
          <ac:chgData name="Charlotte Bell" userId="d045411f-2136-46bd-90b3-696db0ace825" providerId="ADAL" clId="{A1AC8575-1BCD-43CC-8D0B-CE1AE55BCB58}" dt="2024-09-26T09:07:49.228" v="134" actId="20577"/>
          <ac:spMkLst>
            <pc:docMk/>
            <pc:sldMk cId="1932464921" sldId="339"/>
            <ac:spMk id="16" creationId="{00000000-0000-0000-0000-000000000000}"/>
          </ac:spMkLst>
        </pc:spChg>
        <pc:spChg chg="mod">
          <ac:chgData name="Charlotte Bell" userId="d045411f-2136-46bd-90b3-696db0ace825" providerId="ADAL" clId="{A1AC8575-1BCD-43CC-8D0B-CE1AE55BCB58}" dt="2024-09-26T09:07:37.818" v="117" actId="20577"/>
          <ac:spMkLst>
            <pc:docMk/>
            <pc:sldMk cId="1932464921" sldId="339"/>
            <ac:spMk id="17" creationId="{00000000-0000-0000-0000-000000000000}"/>
          </ac:spMkLst>
        </pc:spChg>
      </pc:sldChg>
      <pc:sldChg chg="add">
        <pc:chgData name="Charlotte Bell" userId="d045411f-2136-46bd-90b3-696db0ace825" providerId="ADAL" clId="{A1AC8575-1BCD-43CC-8D0B-CE1AE55BCB58}" dt="2024-09-26T09:04:45.366" v="0"/>
        <pc:sldMkLst>
          <pc:docMk/>
          <pc:sldMk cId="0" sldId="340"/>
        </pc:sldMkLst>
      </pc:sldChg>
      <pc:sldChg chg="delSp modSp add mod modTransition modNotesTx">
        <pc:chgData name="Charlotte Bell" userId="d045411f-2136-46bd-90b3-696db0ace825" providerId="ADAL" clId="{A1AC8575-1BCD-43CC-8D0B-CE1AE55BCB58}" dt="2024-09-26T09:10:54.220" v="159"/>
        <pc:sldMkLst>
          <pc:docMk/>
          <pc:sldMk cId="1346591375" sldId="341"/>
        </pc:sldMkLst>
        <pc:spChg chg="mod">
          <ac:chgData name="Charlotte Bell" userId="d045411f-2136-46bd-90b3-696db0ace825" providerId="ADAL" clId="{A1AC8575-1BCD-43CC-8D0B-CE1AE55BCB58}" dt="2024-09-26T09:09:47.409" v="153" actId="14100"/>
          <ac:spMkLst>
            <pc:docMk/>
            <pc:sldMk cId="1346591375" sldId="341"/>
            <ac:spMk id="2" creationId="{9691BB15-251F-0D1E-4D98-5AE5095A7831}"/>
          </ac:spMkLst>
        </pc:spChg>
        <pc:spChg chg="del">
          <ac:chgData name="Charlotte Bell" userId="d045411f-2136-46bd-90b3-696db0ace825" providerId="ADAL" clId="{A1AC8575-1BCD-43CC-8D0B-CE1AE55BCB58}" dt="2024-09-26T09:09:40.931" v="151" actId="478"/>
          <ac:spMkLst>
            <pc:docMk/>
            <pc:sldMk cId="1346591375" sldId="341"/>
            <ac:spMk id="5" creationId="{F39ED596-0076-3E02-AFC5-4FD1F7E7F48A}"/>
          </ac:spMkLst>
        </pc:spChg>
        <pc:spChg chg="del">
          <ac:chgData name="Charlotte Bell" userId="d045411f-2136-46bd-90b3-696db0ace825" providerId="ADAL" clId="{A1AC8575-1BCD-43CC-8D0B-CE1AE55BCB58}" dt="2024-09-26T09:09:40.931" v="151" actId="478"/>
          <ac:spMkLst>
            <pc:docMk/>
            <pc:sldMk cId="1346591375" sldId="341"/>
            <ac:spMk id="6" creationId="{00000000-0000-0000-0000-000000000000}"/>
          </ac:spMkLst>
        </pc:spChg>
        <pc:spChg chg="mod">
          <ac:chgData name="Charlotte Bell" userId="d045411f-2136-46bd-90b3-696db0ace825" providerId="ADAL" clId="{A1AC8575-1BCD-43CC-8D0B-CE1AE55BCB58}" dt="2024-09-26T09:09:45.312" v="152" actId="14100"/>
          <ac:spMkLst>
            <pc:docMk/>
            <pc:sldMk cId="1346591375" sldId="341"/>
            <ac:spMk id="8" creationId="{0B8E6306-90E8-9813-9BA0-2CC5DE9F6737}"/>
          </ac:spMkLst>
        </pc:spChg>
        <pc:spChg chg="del">
          <ac:chgData name="Charlotte Bell" userId="d045411f-2136-46bd-90b3-696db0ace825" providerId="ADAL" clId="{A1AC8575-1BCD-43CC-8D0B-CE1AE55BCB58}" dt="2024-09-26T09:09:40.931" v="151" actId="478"/>
          <ac:spMkLst>
            <pc:docMk/>
            <pc:sldMk cId="1346591375" sldId="341"/>
            <ac:spMk id="9" creationId="{66E8D93A-5A03-A0EA-16F2-A947C7195D00}"/>
          </ac:spMkLst>
        </pc:spChg>
        <pc:spChg chg="del">
          <ac:chgData name="Charlotte Bell" userId="d045411f-2136-46bd-90b3-696db0ace825" providerId="ADAL" clId="{A1AC8575-1BCD-43CC-8D0B-CE1AE55BCB58}" dt="2024-09-26T09:09:40.931" v="151" actId="478"/>
          <ac:spMkLst>
            <pc:docMk/>
            <pc:sldMk cId="1346591375" sldId="341"/>
            <ac:spMk id="10" creationId="{BE3FAE47-A9CB-AAA7-030E-6C40AA02EE34}"/>
          </ac:spMkLst>
        </pc:spChg>
        <pc:spChg chg="del">
          <ac:chgData name="Charlotte Bell" userId="d045411f-2136-46bd-90b3-696db0ace825" providerId="ADAL" clId="{A1AC8575-1BCD-43CC-8D0B-CE1AE55BCB58}" dt="2024-09-26T09:09:40.931" v="151" actId="478"/>
          <ac:spMkLst>
            <pc:docMk/>
            <pc:sldMk cId="1346591375" sldId="341"/>
            <ac:spMk id="16" creationId="{00000000-0000-0000-0000-000000000000}"/>
          </ac:spMkLst>
        </pc:spChg>
        <pc:spChg chg="del">
          <ac:chgData name="Charlotte Bell" userId="d045411f-2136-46bd-90b3-696db0ace825" providerId="ADAL" clId="{A1AC8575-1BCD-43CC-8D0B-CE1AE55BCB58}" dt="2024-09-26T09:09:40.931" v="151" actId="478"/>
          <ac:spMkLst>
            <pc:docMk/>
            <pc:sldMk cId="1346591375" sldId="341"/>
            <ac:spMk id="17" creationId="{00000000-0000-0000-0000-000000000000}"/>
          </ac:spMkLst>
        </pc:spChg>
        <pc:spChg chg="mod">
          <ac:chgData name="Charlotte Bell" userId="d045411f-2136-46bd-90b3-696db0ace825" providerId="ADAL" clId="{A1AC8575-1BCD-43CC-8D0B-CE1AE55BCB58}" dt="2024-09-26T09:09:49.587" v="154" actId="14100"/>
          <ac:spMkLst>
            <pc:docMk/>
            <pc:sldMk cId="1346591375" sldId="341"/>
            <ac:spMk id="34" creationId="{748C59A4-7143-3F62-62BB-DD14B39D50BA}"/>
          </ac:spMkLst>
        </pc:spChg>
      </pc:sldChg>
      <pc:sldChg chg="delSp mod modNotesTx">
        <pc:chgData name="Charlotte Bell" userId="d045411f-2136-46bd-90b3-696db0ace825" providerId="ADAL" clId="{A1AC8575-1BCD-43CC-8D0B-CE1AE55BCB58}" dt="2024-09-26T09:10:29.938" v="157"/>
        <pc:sldMkLst>
          <pc:docMk/>
          <pc:sldMk cId="816315374" sldId="342"/>
        </pc:sldMkLst>
        <pc:spChg chg="del">
          <ac:chgData name="Charlotte Bell" userId="d045411f-2136-46bd-90b3-696db0ace825" providerId="ADAL" clId="{A1AC8575-1BCD-43CC-8D0B-CE1AE55BCB58}" dt="2024-09-26T09:10:16.883" v="156" actId="478"/>
          <ac:spMkLst>
            <pc:docMk/>
            <pc:sldMk cId="816315374" sldId="342"/>
            <ac:spMk id="5" creationId="{F39ED596-0076-3E02-AFC5-4FD1F7E7F48A}"/>
          </ac:spMkLst>
        </pc:spChg>
        <pc:spChg chg="del">
          <ac:chgData name="Charlotte Bell" userId="d045411f-2136-46bd-90b3-696db0ace825" providerId="ADAL" clId="{A1AC8575-1BCD-43CC-8D0B-CE1AE55BCB58}" dt="2024-09-26T09:10:16.883" v="156" actId="478"/>
          <ac:spMkLst>
            <pc:docMk/>
            <pc:sldMk cId="816315374" sldId="342"/>
            <ac:spMk id="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8" creationId="{0B8E6306-90E8-9813-9BA0-2CC5DE9F6737}"/>
          </ac:spMkLst>
        </pc:spChg>
        <pc:spChg chg="del">
          <ac:chgData name="Charlotte Bell" userId="d045411f-2136-46bd-90b3-696db0ace825" providerId="ADAL" clId="{A1AC8575-1BCD-43CC-8D0B-CE1AE55BCB58}" dt="2024-09-26T09:10:16.883" v="156" actId="478"/>
          <ac:spMkLst>
            <pc:docMk/>
            <pc:sldMk cId="816315374" sldId="342"/>
            <ac:spMk id="10" creationId="{BE3FAE47-A9CB-AAA7-030E-6C40AA02EE34}"/>
          </ac:spMkLst>
        </pc:spChg>
        <pc:spChg chg="del">
          <ac:chgData name="Charlotte Bell" userId="d045411f-2136-46bd-90b3-696db0ace825" providerId="ADAL" clId="{A1AC8575-1BCD-43CC-8D0B-CE1AE55BCB58}" dt="2024-09-26T09:10:16.883" v="156" actId="478"/>
          <ac:spMkLst>
            <pc:docMk/>
            <pc:sldMk cId="816315374" sldId="342"/>
            <ac:spMk id="16" creationId="{00000000-0000-0000-0000-000000000000}"/>
          </ac:spMkLst>
        </pc:spChg>
        <pc:spChg chg="del">
          <ac:chgData name="Charlotte Bell" userId="d045411f-2136-46bd-90b3-696db0ace825" providerId="ADAL" clId="{A1AC8575-1BCD-43CC-8D0B-CE1AE55BCB58}" dt="2024-09-26T09:10:16.883" v="156" actId="478"/>
          <ac:spMkLst>
            <pc:docMk/>
            <pc:sldMk cId="816315374" sldId="342"/>
            <ac:spMk id="34" creationId="{748C59A4-7143-3F62-62BB-DD14B39D50BA}"/>
          </ac:spMkLst>
        </pc:spChg>
        <pc:grpChg chg="del">
          <ac:chgData name="Charlotte Bell" userId="d045411f-2136-46bd-90b3-696db0ace825" providerId="ADAL" clId="{A1AC8575-1BCD-43CC-8D0B-CE1AE55BCB58}" dt="2024-09-26T09:10:16.883" v="156" actId="478"/>
          <ac:grpSpMkLst>
            <pc:docMk/>
            <pc:sldMk cId="816315374" sldId="342"/>
            <ac:grpSpMk id="36" creationId="{62F5F7BA-BDB2-97B9-4339-CE77218BBBF1}"/>
          </ac:grpSpMkLst>
        </pc:grpChg>
        <pc:grpChg chg="del">
          <ac:chgData name="Charlotte Bell" userId="d045411f-2136-46bd-90b3-696db0ace825" providerId="ADAL" clId="{A1AC8575-1BCD-43CC-8D0B-CE1AE55BCB58}" dt="2024-09-26T09:10:16.883" v="156" actId="478"/>
          <ac:grpSpMkLst>
            <pc:docMk/>
            <pc:sldMk cId="816315374" sldId="342"/>
            <ac:grpSpMk id="38" creationId="{D09AA3BA-1356-9EF9-CCC7-A89046A8B001}"/>
          </ac:grpSpMkLst>
        </pc:grpChg>
      </pc:sldChg>
    </pc:docChg>
  </pc:docChgLst>
  <pc:docChgLst>
    <pc:chgData name="Jessica Perry" userId="41169527-698e-40ae-b9c5-4400a4b57079" providerId="ADAL" clId="{2E00E7C8-07C3-448A-B0A2-62E044D00DAF}"/>
    <pc:docChg chg="custSel modSld">
      <pc:chgData name="Jessica Perry" userId="41169527-698e-40ae-b9c5-4400a4b57079" providerId="ADAL" clId="{2E00E7C8-07C3-448A-B0A2-62E044D00DAF}" dt="2024-09-20T14:46:14.593" v="7"/>
      <pc:docMkLst>
        <pc:docMk/>
      </pc:docMkLst>
      <pc:sldChg chg="delSp mod">
        <pc:chgData name="Jessica Perry" userId="41169527-698e-40ae-b9c5-4400a4b57079" providerId="ADAL" clId="{2E00E7C8-07C3-448A-B0A2-62E044D00DAF}" dt="2024-09-20T14:43:35.316" v="0" actId="478"/>
        <pc:sldMkLst>
          <pc:docMk/>
          <pc:sldMk cId="0" sldId="257"/>
        </pc:sldMkLst>
        <pc:spChg chg="del">
          <ac:chgData name="Jessica Perry" userId="41169527-698e-40ae-b9c5-4400a4b57079" providerId="ADAL" clId="{2E00E7C8-07C3-448A-B0A2-62E044D00DAF}" dt="2024-09-20T14:43:35.316" v="0" actId="478"/>
          <ac:spMkLst>
            <pc:docMk/>
            <pc:sldMk cId="0" sldId="257"/>
            <ac:spMk id="3" creationId="{00000000-0000-0000-0000-000000000000}"/>
          </ac:spMkLst>
        </pc:spChg>
      </pc:sldChg>
      <pc:sldChg chg="modSp mod">
        <pc:chgData name="Jessica Perry" userId="41169527-698e-40ae-b9c5-4400a4b57079" providerId="ADAL" clId="{2E00E7C8-07C3-448A-B0A2-62E044D00DAF}" dt="2024-09-20T14:43:42.152" v="1" actId="1076"/>
        <pc:sldMkLst>
          <pc:docMk/>
          <pc:sldMk cId="0" sldId="258"/>
        </pc:sldMkLst>
        <pc:picChg chg="mod">
          <ac:chgData name="Jessica Perry" userId="41169527-698e-40ae-b9c5-4400a4b57079" providerId="ADAL" clId="{2E00E7C8-07C3-448A-B0A2-62E044D00DAF}" dt="2024-09-20T14:43:42.152" v="1" actId="1076"/>
          <ac:picMkLst>
            <pc:docMk/>
            <pc:sldMk cId="0" sldId="258"/>
            <ac:picMk id="2" creationId="{59C35F88-191D-B078-B4AD-43CB870E33FE}"/>
          </ac:picMkLst>
        </pc:picChg>
      </pc:sldChg>
      <pc:sldChg chg="addSp modSp modAnim">
        <pc:chgData name="Jessica Perry" userId="41169527-698e-40ae-b9c5-4400a4b57079" providerId="ADAL" clId="{2E00E7C8-07C3-448A-B0A2-62E044D00DAF}" dt="2024-09-20T14:46:14.593" v="7"/>
        <pc:sldMkLst>
          <pc:docMk/>
          <pc:sldMk cId="0" sldId="266"/>
        </pc:sldMkLst>
        <pc:spChg chg="mod">
          <ac:chgData name="Jessica Perry" userId="41169527-698e-40ae-b9c5-4400a4b57079" providerId="ADAL" clId="{2E00E7C8-07C3-448A-B0A2-62E044D00DAF}" dt="2024-09-20T14:45:41.407" v="3" actId="164"/>
          <ac:spMkLst>
            <pc:docMk/>
            <pc:sldMk cId="0" sldId="266"/>
            <ac:spMk id="5" creationId="{00000000-0000-0000-0000-000000000000}"/>
          </ac:spMkLst>
        </pc:spChg>
        <pc:spChg chg="mod">
          <ac:chgData name="Jessica Perry" userId="41169527-698e-40ae-b9c5-4400a4b57079" providerId="ADAL" clId="{2E00E7C8-07C3-448A-B0A2-62E044D00DAF}" dt="2024-09-20T14:45:22.397" v="2" actId="164"/>
          <ac:spMkLst>
            <pc:docMk/>
            <pc:sldMk cId="0" sldId="266"/>
            <ac:spMk id="6" creationId="{00000000-0000-0000-0000-000000000000}"/>
          </ac:spMkLst>
        </pc:spChg>
        <pc:spChg chg="mod">
          <ac:chgData name="Jessica Perry" userId="41169527-698e-40ae-b9c5-4400a4b57079" providerId="ADAL" clId="{2E00E7C8-07C3-448A-B0A2-62E044D00DAF}" dt="2024-09-20T14:45:48.901" v="4" actId="164"/>
          <ac:spMkLst>
            <pc:docMk/>
            <pc:sldMk cId="0" sldId="266"/>
            <ac:spMk id="7" creationId="{00000000-0000-0000-0000-000000000000}"/>
          </ac:spMkLst>
        </pc:spChg>
        <pc:spChg chg="mod">
          <ac:chgData name="Jessica Perry" userId="41169527-698e-40ae-b9c5-4400a4b57079" providerId="ADAL" clId="{2E00E7C8-07C3-448A-B0A2-62E044D00DAF}" dt="2024-09-20T14:45:22.397" v="2" actId="164"/>
          <ac:spMkLst>
            <pc:docMk/>
            <pc:sldMk cId="0" sldId="266"/>
            <ac:spMk id="9" creationId="{00000000-0000-0000-0000-000000000000}"/>
          </ac:spMkLst>
        </pc:spChg>
        <pc:spChg chg="mod">
          <ac:chgData name="Jessica Perry" userId="41169527-698e-40ae-b9c5-4400a4b57079" providerId="ADAL" clId="{2E00E7C8-07C3-448A-B0A2-62E044D00DAF}" dt="2024-09-20T14:45:41.407" v="3" actId="164"/>
          <ac:spMkLst>
            <pc:docMk/>
            <pc:sldMk cId="0" sldId="266"/>
            <ac:spMk id="10" creationId="{00000000-0000-0000-0000-000000000000}"/>
          </ac:spMkLst>
        </pc:spChg>
        <pc:spChg chg="mod">
          <ac:chgData name="Jessica Perry" userId="41169527-698e-40ae-b9c5-4400a4b57079" providerId="ADAL" clId="{2E00E7C8-07C3-448A-B0A2-62E044D00DAF}" dt="2024-09-20T14:45:48.901" v="4" actId="164"/>
          <ac:spMkLst>
            <pc:docMk/>
            <pc:sldMk cId="0" sldId="266"/>
            <ac:spMk id="11" creationId="{00000000-0000-0000-0000-000000000000}"/>
          </ac:spMkLst>
        </pc:spChg>
        <pc:grpChg chg="add mod">
          <ac:chgData name="Jessica Perry" userId="41169527-698e-40ae-b9c5-4400a4b57079" providerId="ADAL" clId="{2E00E7C8-07C3-448A-B0A2-62E044D00DAF}" dt="2024-09-20T14:45:22.397" v="2" actId="164"/>
          <ac:grpSpMkLst>
            <pc:docMk/>
            <pc:sldMk cId="0" sldId="266"/>
            <ac:grpSpMk id="12" creationId="{019C4E0C-C33B-7F21-D366-7890E8CB94EF}"/>
          </ac:grpSpMkLst>
        </pc:grpChg>
        <pc:grpChg chg="add mod">
          <ac:chgData name="Jessica Perry" userId="41169527-698e-40ae-b9c5-4400a4b57079" providerId="ADAL" clId="{2E00E7C8-07C3-448A-B0A2-62E044D00DAF}" dt="2024-09-20T14:45:41.407" v="3" actId="164"/>
          <ac:grpSpMkLst>
            <pc:docMk/>
            <pc:sldMk cId="0" sldId="266"/>
            <ac:grpSpMk id="13" creationId="{355803C9-B678-A98C-4CF7-79DC9C2F5CA2}"/>
          </ac:grpSpMkLst>
        </pc:grpChg>
        <pc:grpChg chg="add mod">
          <ac:chgData name="Jessica Perry" userId="41169527-698e-40ae-b9c5-4400a4b57079" providerId="ADAL" clId="{2E00E7C8-07C3-448A-B0A2-62E044D00DAF}" dt="2024-09-20T14:45:48.901" v="4" actId="164"/>
          <ac:grpSpMkLst>
            <pc:docMk/>
            <pc:sldMk cId="0" sldId="266"/>
            <ac:grpSpMk id="14" creationId="{476225A3-72A3-ADD4-9429-A49CCB98BB29}"/>
          </ac:grpSpMkLst>
        </pc:grpChg>
      </pc:sldChg>
    </pc:docChg>
  </pc:docChgLst>
  <pc:docChgLst>
    <pc:chgData name="Rakia Alouane" userId="8d2e934c-cacf-4c8b-9bc3-dcd6b732f5d3" providerId="ADAL" clId="{1811402B-1726-46BA-9781-BD397165F03F}"/>
    <pc:docChg chg="undo custSel addSld delSld modSld">
      <pc:chgData name="Rakia Alouane" userId="8d2e934c-cacf-4c8b-9bc3-dcd6b732f5d3" providerId="ADAL" clId="{1811402B-1726-46BA-9781-BD397165F03F}" dt="2024-09-26T11:40:06.818" v="785" actId="20577"/>
      <pc:docMkLst>
        <pc:docMk/>
      </pc:docMkLst>
      <pc:sldChg chg="modSp mod">
        <pc:chgData name="Rakia Alouane" userId="8d2e934c-cacf-4c8b-9bc3-dcd6b732f5d3" providerId="ADAL" clId="{1811402B-1726-46BA-9781-BD397165F03F}" dt="2024-09-20T07:28:42.384" v="14" actId="20577"/>
        <pc:sldMkLst>
          <pc:docMk/>
          <pc:sldMk cId="0" sldId="257"/>
        </pc:sldMkLst>
        <pc:spChg chg="mod">
          <ac:chgData name="Rakia Alouane" userId="8d2e934c-cacf-4c8b-9bc3-dcd6b732f5d3" providerId="ADAL" clId="{1811402B-1726-46BA-9781-BD397165F03F}" dt="2024-09-20T07:28:42.384" v="14" actId="20577"/>
          <ac:spMkLst>
            <pc:docMk/>
            <pc:sldMk cId="0" sldId="257"/>
            <ac:spMk id="3" creationId="{00000000-0000-0000-0000-000000000000}"/>
          </ac:spMkLst>
        </pc:spChg>
      </pc:sldChg>
      <pc:sldChg chg="modSp mod modNotesTx">
        <pc:chgData name="Rakia Alouane" userId="8d2e934c-cacf-4c8b-9bc3-dcd6b732f5d3" providerId="ADAL" clId="{1811402B-1726-46BA-9781-BD397165F03F}" dt="2024-09-20T09:43:04.190" v="730" actId="1076"/>
        <pc:sldMkLst>
          <pc:docMk/>
          <pc:sldMk cId="0" sldId="258"/>
        </pc:sldMkLst>
        <pc:picChg chg="mod">
          <ac:chgData name="Rakia Alouane" userId="8d2e934c-cacf-4c8b-9bc3-dcd6b732f5d3" providerId="ADAL" clId="{1811402B-1726-46BA-9781-BD397165F03F}" dt="2024-09-20T09:43:04.190" v="730" actId="1076"/>
          <ac:picMkLst>
            <pc:docMk/>
            <pc:sldMk cId="0" sldId="258"/>
            <ac:picMk id="2" creationId="{59C35F88-191D-B078-B4AD-43CB870E33FE}"/>
          </ac:picMkLst>
        </pc:picChg>
      </pc:sldChg>
      <pc:sldChg chg="addSp delSp modSp mod delAnim modAnim modNotesTx">
        <pc:chgData name="Rakia Alouane" userId="8d2e934c-cacf-4c8b-9bc3-dcd6b732f5d3" providerId="ADAL" clId="{1811402B-1726-46BA-9781-BD397165F03F}" dt="2024-09-20T08:28:21.148" v="691" actId="20577"/>
        <pc:sldMkLst>
          <pc:docMk/>
          <pc:sldMk cId="0" sldId="260"/>
        </pc:sldMkLst>
        <pc:spChg chg="mod">
          <ac:chgData name="Rakia Alouane" userId="8d2e934c-cacf-4c8b-9bc3-dcd6b732f5d3" providerId="ADAL" clId="{1811402B-1726-46BA-9781-BD397165F03F}" dt="2024-09-20T08:25:55.335" v="637" actId="1076"/>
          <ac:spMkLst>
            <pc:docMk/>
            <pc:sldMk cId="0" sldId="260"/>
            <ac:spMk id="7" creationId="{00000000-0000-0000-0000-000000000000}"/>
          </ac:spMkLst>
        </pc:spChg>
        <pc:spChg chg="del">
          <ac:chgData name="Rakia Alouane" userId="8d2e934c-cacf-4c8b-9bc3-dcd6b732f5d3" providerId="ADAL" clId="{1811402B-1726-46BA-9781-BD397165F03F}" dt="2024-09-20T08:25:44.230" v="633" actId="478"/>
          <ac:spMkLst>
            <pc:docMk/>
            <pc:sldMk cId="0" sldId="260"/>
            <ac:spMk id="9" creationId="{32999418-E7AC-4F95-069B-892EE991AB22}"/>
          </ac:spMkLst>
        </pc:spChg>
        <pc:spChg chg="add mod">
          <ac:chgData name="Rakia Alouane" userId="8d2e934c-cacf-4c8b-9bc3-dcd6b732f5d3" providerId="ADAL" clId="{1811402B-1726-46BA-9781-BD397165F03F}" dt="2024-09-20T08:25:56.707" v="638" actId="1076"/>
          <ac:spMkLst>
            <pc:docMk/>
            <pc:sldMk cId="0" sldId="260"/>
            <ac:spMk id="10" creationId="{EF5F93C7-5AC4-5C47-B79D-34E42829B9AA}"/>
          </ac:spMkLst>
        </pc:spChg>
      </pc:sldChg>
      <pc:sldChg chg="modSp mod">
        <pc:chgData name="Rakia Alouane" userId="8d2e934c-cacf-4c8b-9bc3-dcd6b732f5d3" providerId="ADAL" clId="{1811402B-1726-46BA-9781-BD397165F03F}" dt="2024-09-20T09:01:03.128" v="708" actId="20577"/>
        <pc:sldMkLst>
          <pc:docMk/>
          <pc:sldMk cId="0" sldId="262"/>
        </pc:sldMkLst>
        <pc:spChg chg="mod">
          <ac:chgData name="Rakia Alouane" userId="8d2e934c-cacf-4c8b-9bc3-dcd6b732f5d3" providerId="ADAL" clId="{1811402B-1726-46BA-9781-BD397165F03F}" dt="2024-09-20T09:01:03.128" v="708" actId="20577"/>
          <ac:spMkLst>
            <pc:docMk/>
            <pc:sldMk cId="0" sldId="262"/>
            <ac:spMk id="9" creationId="{00000000-0000-0000-0000-000000000000}"/>
          </ac:spMkLst>
        </pc:spChg>
      </pc:sldChg>
      <pc:sldChg chg="addSp modSp add del mod modAnim">
        <pc:chgData name="Rakia Alouane" userId="8d2e934c-cacf-4c8b-9bc3-dcd6b732f5d3" providerId="ADAL" clId="{1811402B-1726-46BA-9781-BD397165F03F}" dt="2024-09-26T11:15:51.098" v="755" actId="47"/>
        <pc:sldMkLst>
          <pc:docMk/>
          <pc:sldMk cId="0" sldId="263"/>
        </pc:sldMkLst>
        <pc:spChg chg="mod">
          <ac:chgData name="Rakia Alouane" userId="8d2e934c-cacf-4c8b-9bc3-dcd6b732f5d3" providerId="ADAL" clId="{1811402B-1726-46BA-9781-BD397165F03F}" dt="2024-09-26T11:15:04.121" v="752" actId="122"/>
          <ac:spMkLst>
            <pc:docMk/>
            <pc:sldMk cId="0" sldId="263"/>
            <ac:spMk id="8" creationId="{00000000-0000-0000-0000-000000000000}"/>
          </ac:spMkLst>
        </pc:spChg>
        <pc:picChg chg="add mod">
          <ac:chgData name="Rakia Alouane" userId="8d2e934c-cacf-4c8b-9bc3-dcd6b732f5d3" providerId="ADAL" clId="{1811402B-1726-46BA-9781-BD397165F03F}" dt="2024-09-20T09:28:11.591" v="709"/>
          <ac:picMkLst>
            <pc:docMk/>
            <pc:sldMk cId="0" sldId="263"/>
            <ac:picMk id="7" creationId="{1C0C5880-BF36-A74B-0615-44598D59ECC4}"/>
          </ac:picMkLst>
        </pc:picChg>
      </pc:sldChg>
      <pc:sldChg chg="modSp mod">
        <pc:chgData name="Rakia Alouane" userId="8d2e934c-cacf-4c8b-9bc3-dcd6b732f5d3" providerId="ADAL" clId="{1811402B-1726-46BA-9781-BD397165F03F}" dt="2024-09-20T08:29:06.587" v="706" actId="20577"/>
        <pc:sldMkLst>
          <pc:docMk/>
          <pc:sldMk cId="0" sldId="264"/>
        </pc:sldMkLst>
        <pc:spChg chg="mod">
          <ac:chgData name="Rakia Alouane" userId="8d2e934c-cacf-4c8b-9bc3-dcd6b732f5d3" providerId="ADAL" clId="{1811402B-1726-46BA-9781-BD397165F03F}" dt="2024-09-20T08:29:06.587" v="706" actId="20577"/>
          <ac:spMkLst>
            <pc:docMk/>
            <pc:sldMk cId="0" sldId="264"/>
            <ac:spMk id="3" creationId="{00000000-0000-0000-0000-000000000000}"/>
          </ac:spMkLst>
        </pc:spChg>
      </pc:sldChg>
      <pc:sldChg chg="addSp delSp modSp mod delAnim modAnim">
        <pc:chgData name="Rakia Alouane" userId="8d2e934c-cacf-4c8b-9bc3-dcd6b732f5d3" providerId="ADAL" clId="{1811402B-1726-46BA-9781-BD397165F03F}" dt="2024-09-26T11:14:46.514" v="751"/>
        <pc:sldMkLst>
          <pc:docMk/>
          <pc:sldMk cId="0" sldId="265"/>
        </pc:sldMkLst>
        <pc:picChg chg="del mod">
          <ac:chgData name="Rakia Alouane" userId="8d2e934c-cacf-4c8b-9bc3-dcd6b732f5d3" providerId="ADAL" clId="{1811402B-1726-46BA-9781-BD397165F03F}" dt="2024-09-26T11:13:42.498" v="745" actId="478"/>
          <ac:picMkLst>
            <pc:docMk/>
            <pc:sldMk cId="0" sldId="265"/>
            <ac:picMk id="3" creationId="{7A71915D-3C10-4089-943B-17B8C74C0158}"/>
          </ac:picMkLst>
        </pc:picChg>
        <pc:picChg chg="del mod">
          <ac:chgData name="Rakia Alouane" userId="8d2e934c-cacf-4c8b-9bc3-dcd6b732f5d3" providerId="ADAL" clId="{1811402B-1726-46BA-9781-BD397165F03F}" dt="2024-09-26T11:14:44.974" v="750" actId="478"/>
          <ac:picMkLst>
            <pc:docMk/>
            <pc:sldMk cId="0" sldId="265"/>
            <ac:picMk id="22" creationId="{BAB9DA75-74FA-46C9-B0E6-03B57E378C2A}"/>
          </ac:picMkLst>
        </pc:picChg>
        <pc:picChg chg="add mod">
          <ac:chgData name="Rakia Alouane" userId="8d2e934c-cacf-4c8b-9bc3-dcd6b732f5d3" providerId="ADAL" clId="{1811402B-1726-46BA-9781-BD397165F03F}" dt="2024-09-26T11:14:46.514" v="751"/>
          <ac:picMkLst>
            <pc:docMk/>
            <pc:sldMk cId="0" sldId="265"/>
            <ac:picMk id="23" creationId="{664E1E01-7798-4DA9-0639-036D2EC231C9}"/>
          </ac:picMkLst>
        </pc:picChg>
      </pc:sldChg>
      <pc:sldChg chg="addSp modSp del mod modAnim modNotesTx">
        <pc:chgData name="Rakia Alouane" userId="8d2e934c-cacf-4c8b-9bc3-dcd6b732f5d3" providerId="ADAL" clId="{1811402B-1726-46BA-9781-BD397165F03F}" dt="2024-09-20T09:47:18.841" v="733"/>
        <pc:sldMkLst>
          <pc:docMk/>
          <pc:sldMk cId="0" sldId="266"/>
        </pc:sldMkLst>
        <pc:spChg chg="mod">
          <ac:chgData name="Rakia Alouane" userId="8d2e934c-cacf-4c8b-9bc3-dcd6b732f5d3" providerId="ADAL" clId="{1811402B-1726-46BA-9781-BD397165F03F}" dt="2024-09-20T08:10:18.590" v="204" actId="6549"/>
          <ac:spMkLst>
            <pc:docMk/>
            <pc:sldMk cId="0" sldId="266"/>
            <ac:spMk id="8" creationId="{00000000-0000-0000-0000-000000000000}"/>
          </ac:spMkLst>
        </pc:spChg>
        <pc:spChg chg="mod">
          <ac:chgData name="Rakia Alouane" userId="8d2e934c-cacf-4c8b-9bc3-dcd6b732f5d3" providerId="ADAL" clId="{1811402B-1726-46BA-9781-BD397165F03F}" dt="2024-09-20T08:09:34.045" v="168" actId="20577"/>
          <ac:spMkLst>
            <pc:docMk/>
            <pc:sldMk cId="0" sldId="266"/>
            <ac:spMk id="9" creationId="{00000000-0000-0000-0000-000000000000}"/>
          </ac:spMkLst>
        </pc:spChg>
        <pc:spChg chg="mod">
          <ac:chgData name="Rakia Alouane" userId="8d2e934c-cacf-4c8b-9bc3-dcd6b732f5d3" providerId="ADAL" clId="{1811402B-1726-46BA-9781-BD397165F03F}" dt="2024-09-20T08:01:21.752" v="31" actId="20577"/>
          <ac:spMkLst>
            <pc:docMk/>
            <pc:sldMk cId="0" sldId="266"/>
            <ac:spMk id="10" creationId="{00000000-0000-0000-0000-000000000000}"/>
          </ac:spMkLst>
        </pc:spChg>
        <pc:spChg chg="mod">
          <ac:chgData name="Rakia Alouane" userId="8d2e934c-cacf-4c8b-9bc3-dcd6b732f5d3" providerId="ADAL" clId="{1811402B-1726-46BA-9781-BD397165F03F}" dt="2024-09-20T08:09:20.821" v="162" actId="6549"/>
          <ac:spMkLst>
            <pc:docMk/>
            <pc:sldMk cId="0" sldId="266"/>
            <ac:spMk id="11" creationId="{00000000-0000-0000-0000-000000000000}"/>
          </ac:spMkLst>
        </pc:spChg>
        <pc:spChg chg="add mod">
          <ac:chgData name="Rakia Alouane" userId="8d2e934c-cacf-4c8b-9bc3-dcd6b732f5d3" providerId="ADAL" clId="{1811402B-1726-46BA-9781-BD397165F03F}" dt="2024-09-20T08:09:01.065" v="99" actId="1076"/>
          <ac:spMkLst>
            <pc:docMk/>
            <pc:sldMk cId="0" sldId="266"/>
            <ac:spMk id="12" creationId="{4C642429-3D11-89D4-3995-27312FC3FA8B}"/>
          </ac:spMkLst>
        </pc:spChg>
      </pc:sldChg>
      <pc:sldChg chg="modSp mod modAnim">
        <pc:chgData name="Rakia Alouane" userId="8d2e934c-cacf-4c8b-9bc3-dcd6b732f5d3" providerId="ADAL" clId="{1811402B-1726-46BA-9781-BD397165F03F}" dt="2024-09-26T11:10:48.481" v="736"/>
        <pc:sldMkLst>
          <pc:docMk/>
          <pc:sldMk cId="1932464921" sldId="339"/>
        </pc:sldMkLst>
        <pc:picChg chg="mod">
          <ac:chgData name="Rakia Alouane" userId="8d2e934c-cacf-4c8b-9bc3-dcd6b732f5d3" providerId="ADAL" clId="{1811402B-1726-46BA-9781-BD397165F03F}" dt="2024-09-26T11:10:45.644" v="735" actId="1076"/>
          <ac:picMkLst>
            <pc:docMk/>
            <pc:sldMk cId="1932464921" sldId="339"/>
            <ac:picMk id="7" creationId="{11188E34-4A39-AACE-8A28-F907A867D76C}"/>
          </ac:picMkLst>
        </pc:picChg>
      </pc:sldChg>
      <pc:sldChg chg="modSp mod">
        <pc:chgData name="Rakia Alouane" userId="8d2e934c-cacf-4c8b-9bc3-dcd6b732f5d3" providerId="ADAL" clId="{1811402B-1726-46BA-9781-BD397165F03F}" dt="2024-09-26T11:40:06.818" v="785" actId="20577"/>
        <pc:sldMkLst>
          <pc:docMk/>
          <pc:sldMk cId="0" sldId="340"/>
        </pc:sldMkLst>
        <pc:spChg chg="mod">
          <ac:chgData name="Rakia Alouane" userId="8d2e934c-cacf-4c8b-9bc3-dcd6b732f5d3" providerId="ADAL" clId="{1811402B-1726-46BA-9781-BD397165F03F}" dt="2024-09-26T11:40:06.818" v="785" actId="20577"/>
          <ac:spMkLst>
            <pc:docMk/>
            <pc:sldMk cId="0" sldId="340"/>
            <ac:spMk id="7" creationId="{00000000-0000-0000-0000-000000000000}"/>
          </ac:spMkLst>
        </pc:spChg>
      </pc:sldChg>
      <pc:sldChg chg="delSp modSp mod delAnim modAnim">
        <pc:chgData name="Rakia Alouane" userId="8d2e934c-cacf-4c8b-9bc3-dcd6b732f5d3" providerId="ADAL" clId="{1811402B-1726-46BA-9781-BD397165F03F}" dt="2024-09-26T11:12:47.215" v="742"/>
        <pc:sldMkLst>
          <pc:docMk/>
          <pc:sldMk cId="816315374" sldId="342"/>
        </pc:sldMkLst>
        <pc:picChg chg="del mod">
          <ac:chgData name="Rakia Alouane" userId="8d2e934c-cacf-4c8b-9bc3-dcd6b732f5d3" providerId="ADAL" clId="{1811402B-1726-46BA-9781-BD397165F03F}" dt="2024-09-26T11:12:09.228" v="738" actId="478"/>
          <ac:picMkLst>
            <pc:docMk/>
            <pc:sldMk cId="816315374" sldId="342"/>
            <ac:picMk id="5" creationId="{346BFB61-56E6-11EB-8F13-E3E24C7069F4}"/>
          </ac:picMkLst>
        </pc:picChg>
        <pc:picChg chg="mod">
          <ac:chgData name="Rakia Alouane" userId="8d2e934c-cacf-4c8b-9bc3-dcd6b732f5d3" providerId="ADAL" clId="{1811402B-1726-46BA-9781-BD397165F03F}" dt="2024-09-26T11:12:43.995" v="741" actId="1076"/>
          <ac:picMkLst>
            <pc:docMk/>
            <pc:sldMk cId="816315374" sldId="342"/>
            <ac:picMk id="6" creationId="{2936937C-9DFF-1E5A-4560-A93C61013074}"/>
          </ac:picMkLst>
        </pc:picChg>
      </pc:sldChg>
      <pc:sldChg chg="delSp modSp mod delAnim modAnim">
        <pc:chgData name="Rakia Alouane" userId="8d2e934c-cacf-4c8b-9bc3-dcd6b732f5d3" providerId="ADAL" clId="{1811402B-1726-46BA-9781-BD397165F03F}" dt="2024-09-26T11:17:16.405" v="783"/>
        <pc:sldMkLst>
          <pc:docMk/>
          <pc:sldMk cId="0" sldId="344"/>
        </pc:sldMkLst>
        <pc:spChg chg="del">
          <ac:chgData name="Rakia Alouane" userId="8d2e934c-cacf-4c8b-9bc3-dcd6b732f5d3" providerId="ADAL" clId="{1811402B-1726-46BA-9781-BD397165F03F}" dt="2024-09-26T11:16:30.980" v="778" actId="478"/>
          <ac:spMkLst>
            <pc:docMk/>
            <pc:sldMk cId="0" sldId="344"/>
            <ac:spMk id="5" creationId="{00000000-0000-0000-0000-000000000000}"/>
          </ac:spMkLst>
        </pc:spChg>
        <pc:spChg chg="mod">
          <ac:chgData name="Rakia Alouane" userId="8d2e934c-cacf-4c8b-9bc3-dcd6b732f5d3" providerId="ADAL" clId="{1811402B-1726-46BA-9781-BD397165F03F}" dt="2024-09-26T11:16:37.058" v="779" actId="1076"/>
          <ac:spMkLst>
            <pc:docMk/>
            <pc:sldMk cId="0" sldId="344"/>
            <ac:spMk id="8" creationId="{00000000-0000-0000-0000-000000000000}"/>
          </ac:spMkLst>
        </pc:spChg>
        <pc:picChg chg="mod">
          <ac:chgData name="Rakia Alouane" userId="8d2e934c-cacf-4c8b-9bc3-dcd6b732f5d3" providerId="ADAL" clId="{1811402B-1726-46BA-9781-BD397165F03F}" dt="2024-09-26T11:17:12.171" v="782" actId="1076"/>
          <ac:picMkLst>
            <pc:docMk/>
            <pc:sldMk cId="0" sldId="344"/>
            <ac:picMk id="3" creationId="{749B31A1-3D44-187C-1FE9-150302B7E70E}"/>
          </ac:picMkLst>
        </pc:picChg>
        <pc:picChg chg="del">
          <ac:chgData name="Rakia Alouane" userId="8d2e934c-cacf-4c8b-9bc3-dcd6b732f5d3" providerId="ADAL" clId="{1811402B-1726-46BA-9781-BD397165F03F}" dt="2024-09-26T11:15:53.871" v="756" actId="478"/>
          <ac:picMkLst>
            <pc:docMk/>
            <pc:sldMk cId="0" sldId="344"/>
            <ac:picMk id="14" creationId="{407F7CE6-BA30-01A8-3A7C-EED608728F96}"/>
          </ac:picMkLst>
        </pc:picChg>
      </pc:sldChg>
    </pc:docChg>
  </pc:docChgLst>
  <pc:docChgLst>
    <pc:chgData name="Rakia Alouane" userId="8d2e934c-cacf-4c8b-9bc3-dcd6b732f5d3" providerId="ADAL" clId="{D3D87987-1207-4925-8676-AE20B7934ACB}"/>
    <pc:docChg chg="undo redo custSel delSld modSld sldOrd">
      <pc:chgData name="Rakia Alouane" userId="8d2e934c-cacf-4c8b-9bc3-dcd6b732f5d3" providerId="ADAL" clId="{D3D87987-1207-4925-8676-AE20B7934ACB}" dt="2024-10-14T13:49:14.545" v="2243"/>
      <pc:docMkLst>
        <pc:docMk/>
      </pc:docMkLst>
      <pc:sldChg chg="addSp delSp modSp mod setBg delAnim modAnim modNotesTx">
        <pc:chgData name="Rakia Alouane" userId="8d2e934c-cacf-4c8b-9bc3-dcd6b732f5d3" providerId="ADAL" clId="{D3D87987-1207-4925-8676-AE20B7934ACB}" dt="2024-09-26T14:35:06.975" v="14"/>
        <pc:sldMkLst>
          <pc:docMk/>
          <pc:sldMk cId="0" sldId="258"/>
        </pc:sldMkLst>
        <pc:picChg chg="del">
          <ac:chgData name="Rakia Alouane" userId="8d2e934c-cacf-4c8b-9bc3-dcd6b732f5d3" providerId="ADAL" clId="{D3D87987-1207-4925-8676-AE20B7934ACB}" dt="2024-09-26T14:30:31.711" v="8" actId="478"/>
          <ac:picMkLst>
            <pc:docMk/>
            <pc:sldMk cId="0" sldId="258"/>
            <ac:picMk id="2" creationId="{59C35F88-191D-B078-B4AD-43CB870E33FE}"/>
          </ac:picMkLst>
        </pc:picChg>
        <pc:picChg chg="add del mod">
          <ac:chgData name="Rakia Alouane" userId="8d2e934c-cacf-4c8b-9bc3-dcd6b732f5d3" providerId="ADAL" clId="{D3D87987-1207-4925-8676-AE20B7934ACB}" dt="2024-09-26T14:30:05.216" v="5" actId="478"/>
          <ac:picMkLst>
            <pc:docMk/>
            <pc:sldMk cId="0" sldId="258"/>
            <ac:picMk id="5" creationId="{EB400DEF-16F1-08C1-68FF-95E3C95612FF}"/>
          </ac:picMkLst>
        </pc:picChg>
        <pc:picChg chg="mod">
          <ac:chgData name="Rakia Alouane" userId="8d2e934c-cacf-4c8b-9bc3-dcd6b732f5d3" providerId="ADAL" clId="{D3D87987-1207-4925-8676-AE20B7934ACB}" dt="2024-09-26T14:35:00.988" v="13" actId="1076"/>
          <ac:picMkLst>
            <pc:docMk/>
            <pc:sldMk cId="0" sldId="258"/>
            <ac:picMk id="6" creationId="{06CA8BB7-108E-BF5A-894B-307060158963}"/>
          </ac:picMkLst>
        </pc:picChg>
      </pc:sldChg>
      <pc:sldChg chg="addSp delSp modSp mod delAnim modAnim">
        <pc:chgData name="Rakia Alouane" userId="8d2e934c-cacf-4c8b-9bc3-dcd6b732f5d3" providerId="ADAL" clId="{D3D87987-1207-4925-8676-AE20B7934ACB}" dt="2024-10-14T13:49:14.545" v="2243"/>
        <pc:sldMkLst>
          <pc:docMk/>
          <pc:sldMk cId="0" sldId="265"/>
        </pc:sldMkLst>
        <pc:spChg chg="add mod">
          <ac:chgData name="Rakia Alouane" userId="8d2e934c-cacf-4c8b-9bc3-dcd6b732f5d3" providerId="ADAL" clId="{D3D87987-1207-4925-8676-AE20B7934ACB}" dt="2024-09-27T14:38:18.898" v="916" actId="1076"/>
          <ac:spMkLst>
            <pc:docMk/>
            <pc:sldMk cId="0" sldId="265"/>
            <ac:spMk id="3" creationId="{1192BBC7-6DE2-5A52-6EB5-87909F795994}"/>
          </ac:spMkLst>
        </pc:spChg>
        <pc:spChg chg="mod">
          <ac:chgData name="Rakia Alouane" userId="8d2e934c-cacf-4c8b-9bc3-dcd6b732f5d3" providerId="ADAL" clId="{D3D87987-1207-4925-8676-AE20B7934ACB}" dt="2024-09-27T14:37:26.382" v="874" actId="20577"/>
          <ac:spMkLst>
            <pc:docMk/>
            <pc:sldMk cId="0" sldId="265"/>
            <ac:spMk id="12" creationId="{00000000-0000-0000-0000-000000000000}"/>
          </ac:spMkLst>
        </pc:spChg>
        <pc:spChg chg="mod">
          <ac:chgData name="Rakia Alouane" userId="8d2e934c-cacf-4c8b-9bc3-dcd6b732f5d3" providerId="ADAL" clId="{D3D87987-1207-4925-8676-AE20B7934ACB}" dt="2024-09-30T09:36:11.770" v="1051" actId="20577"/>
          <ac:spMkLst>
            <pc:docMk/>
            <pc:sldMk cId="0" sldId="265"/>
            <ac:spMk id="17" creationId="{00000000-0000-0000-0000-000000000000}"/>
          </ac:spMkLst>
        </pc:spChg>
        <pc:picChg chg="mod">
          <ac:chgData name="Rakia Alouane" userId="8d2e934c-cacf-4c8b-9bc3-dcd6b732f5d3" providerId="ADAL" clId="{D3D87987-1207-4925-8676-AE20B7934ACB}" dt="2024-10-11T13:47:48.881" v="2227" actId="1076"/>
          <ac:picMkLst>
            <pc:docMk/>
            <pc:sldMk cId="0" sldId="265"/>
            <ac:picMk id="22" creationId="{263534CC-0065-7517-3ED1-DB4C0F953C6A}"/>
          </ac:picMkLst>
        </pc:picChg>
        <pc:picChg chg="del">
          <ac:chgData name="Rakia Alouane" userId="8d2e934c-cacf-4c8b-9bc3-dcd6b732f5d3" providerId="ADAL" clId="{D3D87987-1207-4925-8676-AE20B7934ACB}" dt="2024-10-11T13:45:28.933" v="2219" actId="478"/>
          <ac:picMkLst>
            <pc:docMk/>
            <pc:sldMk cId="0" sldId="265"/>
            <ac:picMk id="23" creationId="{664E1E01-7798-4DA9-0639-036D2EC231C9}"/>
          </ac:picMkLst>
        </pc:picChg>
      </pc:sldChg>
      <pc:sldChg chg="addSp delSp modSp mod ord modTransition delAnim modAnim modNotesTx">
        <pc:chgData name="Rakia Alouane" userId="8d2e934c-cacf-4c8b-9bc3-dcd6b732f5d3" providerId="ADAL" clId="{D3D87987-1207-4925-8676-AE20B7934ACB}" dt="2024-10-14T06:07:38.544" v="2240"/>
        <pc:sldMkLst>
          <pc:docMk/>
          <pc:sldMk cId="1932464921" sldId="339"/>
        </pc:sldMkLst>
        <pc:spChg chg="mod">
          <ac:chgData name="Rakia Alouane" userId="8d2e934c-cacf-4c8b-9bc3-dcd6b732f5d3" providerId="ADAL" clId="{D3D87987-1207-4925-8676-AE20B7934ACB}" dt="2024-09-27T14:01:10.135" v="389" actId="20577"/>
          <ac:spMkLst>
            <pc:docMk/>
            <pc:sldMk cId="1932464921" sldId="339"/>
            <ac:spMk id="3" creationId="{61DF4694-1BB5-29AD-63A6-3F0EF02629B1}"/>
          </ac:spMkLst>
        </pc:spChg>
        <pc:spChg chg="del">
          <ac:chgData name="Rakia Alouane" userId="8d2e934c-cacf-4c8b-9bc3-dcd6b732f5d3" providerId="ADAL" clId="{D3D87987-1207-4925-8676-AE20B7934ACB}" dt="2024-09-30T09:11:14.435" v="934" actId="478"/>
          <ac:spMkLst>
            <pc:docMk/>
            <pc:sldMk cId="1932464921" sldId="339"/>
            <ac:spMk id="5" creationId="{F39ED596-0076-3E02-AFC5-4FD1F7E7F48A}"/>
          </ac:spMkLst>
        </pc:spChg>
        <pc:spChg chg="mod">
          <ac:chgData name="Rakia Alouane" userId="8d2e934c-cacf-4c8b-9bc3-dcd6b732f5d3" providerId="ADAL" clId="{D3D87987-1207-4925-8676-AE20B7934ACB}" dt="2024-09-27T14:01:54.339" v="441" actId="6549"/>
          <ac:spMkLst>
            <pc:docMk/>
            <pc:sldMk cId="1932464921" sldId="339"/>
            <ac:spMk id="6" creationId="{00000000-0000-0000-0000-000000000000}"/>
          </ac:spMkLst>
        </pc:spChg>
        <pc:spChg chg="add del">
          <ac:chgData name="Rakia Alouane" userId="8d2e934c-cacf-4c8b-9bc3-dcd6b732f5d3" providerId="ADAL" clId="{D3D87987-1207-4925-8676-AE20B7934ACB}" dt="2024-09-30T09:11:41.057" v="938" actId="478"/>
          <ac:spMkLst>
            <pc:docMk/>
            <pc:sldMk cId="1932464921" sldId="339"/>
            <ac:spMk id="7" creationId="{E7283630-2CA5-7118-5712-D27C310735F8}"/>
          </ac:spMkLst>
        </pc:spChg>
        <pc:spChg chg="del">
          <ac:chgData name="Rakia Alouane" userId="8d2e934c-cacf-4c8b-9bc3-dcd6b732f5d3" providerId="ADAL" clId="{D3D87987-1207-4925-8676-AE20B7934ACB}" dt="2024-09-30T09:11:17.100" v="935" actId="478"/>
          <ac:spMkLst>
            <pc:docMk/>
            <pc:sldMk cId="1932464921" sldId="339"/>
            <ac:spMk id="9" creationId="{66E8D93A-5A03-A0EA-16F2-A947C7195D00}"/>
          </ac:spMkLst>
        </pc:spChg>
        <pc:spChg chg="del">
          <ac:chgData name="Rakia Alouane" userId="8d2e934c-cacf-4c8b-9bc3-dcd6b732f5d3" providerId="ADAL" clId="{D3D87987-1207-4925-8676-AE20B7934ACB}" dt="2024-09-30T09:11:19.074" v="936" actId="478"/>
          <ac:spMkLst>
            <pc:docMk/>
            <pc:sldMk cId="1932464921" sldId="339"/>
            <ac:spMk id="10" creationId="{BE3FAE47-A9CB-AAA7-030E-6C40AA02EE34}"/>
          </ac:spMkLst>
        </pc:spChg>
        <pc:spChg chg="add mod">
          <ac:chgData name="Rakia Alouane" userId="8d2e934c-cacf-4c8b-9bc3-dcd6b732f5d3" providerId="ADAL" clId="{D3D87987-1207-4925-8676-AE20B7934ACB}" dt="2024-09-30T09:11:54.339" v="941" actId="208"/>
          <ac:spMkLst>
            <pc:docMk/>
            <pc:sldMk cId="1932464921" sldId="339"/>
            <ac:spMk id="11" creationId="{0D77CF9E-E987-9A15-5AC2-7A774D7CC782}"/>
          </ac:spMkLst>
        </pc:spChg>
        <pc:spChg chg="add mod">
          <ac:chgData name="Rakia Alouane" userId="8d2e934c-cacf-4c8b-9bc3-dcd6b732f5d3" providerId="ADAL" clId="{D3D87987-1207-4925-8676-AE20B7934ACB}" dt="2024-09-30T09:12:44.658" v="949" actId="1076"/>
          <ac:spMkLst>
            <pc:docMk/>
            <pc:sldMk cId="1932464921" sldId="339"/>
            <ac:spMk id="12" creationId="{AC1A52FF-74F8-1C61-2980-7921615F8F47}"/>
          </ac:spMkLst>
        </pc:spChg>
        <pc:spChg chg="add mod">
          <ac:chgData name="Rakia Alouane" userId="8d2e934c-cacf-4c8b-9bc3-dcd6b732f5d3" providerId="ADAL" clId="{D3D87987-1207-4925-8676-AE20B7934ACB}" dt="2024-09-30T09:12:40.832" v="948" actId="1076"/>
          <ac:spMkLst>
            <pc:docMk/>
            <pc:sldMk cId="1932464921" sldId="339"/>
            <ac:spMk id="13" creationId="{3879DD01-A76C-5930-31D1-9ED0D960FA08}"/>
          </ac:spMkLst>
        </pc:spChg>
        <pc:spChg chg="mod">
          <ac:chgData name="Rakia Alouane" userId="8d2e934c-cacf-4c8b-9bc3-dcd6b732f5d3" providerId="ADAL" clId="{D3D87987-1207-4925-8676-AE20B7934ACB}" dt="2024-09-27T14:02:04.704" v="462" actId="20577"/>
          <ac:spMkLst>
            <pc:docMk/>
            <pc:sldMk cId="1932464921" sldId="339"/>
            <ac:spMk id="16" creationId="{00000000-0000-0000-0000-000000000000}"/>
          </ac:spMkLst>
        </pc:spChg>
        <pc:spChg chg="mod">
          <ac:chgData name="Rakia Alouane" userId="8d2e934c-cacf-4c8b-9bc3-dcd6b732f5d3" providerId="ADAL" clId="{D3D87987-1207-4925-8676-AE20B7934ACB}" dt="2024-09-27T14:01:59.958" v="451" actId="20577"/>
          <ac:spMkLst>
            <pc:docMk/>
            <pc:sldMk cId="1932464921" sldId="339"/>
            <ac:spMk id="17" creationId="{00000000-0000-0000-0000-000000000000}"/>
          </ac:spMkLst>
        </pc:spChg>
        <pc:picChg chg="mod">
          <ac:chgData name="Rakia Alouane" userId="8d2e934c-cacf-4c8b-9bc3-dcd6b732f5d3" providerId="ADAL" clId="{D3D87987-1207-4925-8676-AE20B7934ACB}" dt="2024-10-11T13:33:16.030" v="2193" actId="1076"/>
          <ac:picMkLst>
            <pc:docMk/>
            <pc:sldMk cId="1932464921" sldId="339"/>
            <ac:picMk id="5" creationId="{CB16E02E-99BC-8271-7F12-DC14AD503261}"/>
          </ac:picMkLst>
        </pc:picChg>
        <pc:picChg chg="del">
          <ac:chgData name="Rakia Alouane" userId="8d2e934c-cacf-4c8b-9bc3-dcd6b732f5d3" providerId="ADAL" clId="{D3D87987-1207-4925-8676-AE20B7934ACB}" dt="2024-09-27T14:08:43.492" v="561" actId="478"/>
          <ac:picMkLst>
            <pc:docMk/>
            <pc:sldMk cId="1932464921" sldId="339"/>
            <ac:picMk id="7" creationId="{11188E34-4A39-AACE-8A28-F907A867D76C}"/>
          </ac:picMkLst>
        </pc:picChg>
      </pc:sldChg>
      <pc:sldChg chg="modSp mod">
        <pc:chgData name="Rakia Alouane" userId="8d2e934c-cacf-4c8b-9bc3-dcd6b732f5d3" providerId="ADAL" clId="{D3D87987-1207-4925-8676-AE20B7934ACB}" dt="2024-09-26T14:28:59.153" v="1" actId="20577"/>
        <pc:sldMkLst>
          <pc:docMk/>
          <pc:sldMk cId="0" sldId="340"/>
        </pc:sldMkLst>
        <pc:spChg chg="mod">
          <ac:chgData name="Rakia Alouane" userId="8d2e934c-cacf-4c8b-9bc3-dcd6b732f5d3" providerId="ADAL" clId="{D3D87987-1207-4925-8676-AE20B7934ACB}" dt="2024-09-26T14:28:59.153" v="1" actId="20577"/>
          <ac:spMkLst>
            <pc:docMk/>
            <pc:sldMk cId="0" sldId="340"/>
            <ac:spMk id="7" creationId="{00000000-0000-0000-0000-000000000000}"/>
          </ac:spMkLst>
        </pc:spChg>
      </pc:sldChg>
      <pc:sldChg chg="addSp delSp modSp mod ord modTransition delAnim modAnim modNotesTx">
        <pc:chgData name="Rakia Alouane" userId="8d2e934c-cacf-4c8b-9bc3-dcd6b732f5d3" providerId="ADAL" clId="{D3D87987-1207-4925-8676-AE20B7934ACB}" dt="2024-10-14T06:07:03.151" v="2239" actId="20577"/>
        <pc:sldMkLst>
          <pc:docMk/>
          <pc:sldMk cId="1346591375" sldId="341"/>
        </pc:sldMkLst>
        <pc:spChg chg="del">
          <ac:chgData name="Rakia Alouane" userId="8d2e934c-cacf-4c8b-9bc3-dcd6b732f5d3" providerId="ADAL" clId="{D3D87987-1207-4925-8676-AE20B7934ACB}" dt="2024-09-27T13:59:21.530" v="344" actId="478"/>
          <ac:spMkLst>
            <pc:docMk/>
            <pc:sldMk cId="1346591375" sldId="341"/>
            <ac:spMk id="2" creationId="{9691BB15-251F-0D1E-4D98-5AE5095A7831}"/>
          </ac:spMkLst>
        </pc:spChg>
        <pc:spChg chg="mod">
          <ac:chgData name="Rakia Alouane" userId="8d2e934c-cacf-4c8b-9bc3-dcd6b732f5d3" providerId="ADAL" clId="{D3D87987-1207-4925-8676-AE20B7934ACB}" dt="2024-09-27T13:56:19.953" v="339" actId="6549"/>
          <ac:spMkLst>
            <pc:docMk/>
            <pc:sldMk cId="1346591375" sldId="341"/>
            <ac:spMk id="3" creationId="{61DF4694-1BB5-29AD-63A6-3F0EF02629B1}"/>
          </ac:spMkLst>
        </pc:spChg>
        <pc:spChg chg="ord">
          <ac:chgData name="Rakia Alouane" userId="8d2e934c-cacf-4c8b-9bc3-dcd6b732f5d3" providerId="ADAL" clId="{D3D87987-1207-4925-8676-AE20B7934ACB}" dt="2024-09-27T14:00:12.488" v="352" actId="166"/>
          <ac:spMkLst>
            <pc:docMk/>
            <pc:sldMk cId="1346591375" sldId="341"/>
            <ac:spMk id="4" creationId="{0AC343AC-1BDC-922B-A21D-68312564E36C}"/>
          </ac:spMkLst>
        </pc:spChg>
        <pc:spChg chg="add del mod">
          <ac:chgData name="Rakia Alouane" userId="8d2e934c-cacf-4c8b-9bc3-dcd6b732f5d3" providerId="ADAL" clId="{D3D87987-1207-4925-8676-AE20B7934ACB}" dt="2024-09-27T14:36:37.228" v="823" actId="478"/>
          <ac:spMkLst>
            <pc:docMk/>
            <pc:sldMk cId="1346591375" sldId="341"/>
            <ac:spMk id="6" creationId="{A268E70E-824C-FFFA-3144-5C5413895E46}"/>
          </ac:spMkLst>
        </pc:spChg>
        <pc:spChg chg="add mod">
          <ac:chgData name="Rakia Alouane" userId="8d2e934c-cacf-4c8b-9bc3-dcd6b732f5d3" providerId="ADAL" clId="{D3D87987-1207-4925-8676-AE20B7934ACB}" dt="2024-09-27T14:12:15.661" v="570" actId="1076"/>
          <ac:spMkLst>
            <pc:docMk/>
            <pc:sldMk cId="1346591375" sldId="341"/>
            <ac:spMk id="7" creationId="{3DC7A4ED-6016-E065-7E40-03F2B61EC419}"/>
          </ac:spMkLst>
        </pc:spChg>
        <pc:spChg chg="del">
          <ac:chgData name="Rakia Alouane" userId="8d2e934c-cacf-4c8b-9bc3-dcd6b732f5d3" providerId="ADAL" clId="{D3D87987-1207-4925-8676-AE20B7934ACB}" dt="2024-09-27T13:59:17.818" v="342" actId="478"/>
          <ac:spMkLst>
            <pc:docMk/>
            <pc:sldMk cId="1346591375" sldId="341"/>
            <ac:spMk id="8" creationId="{0B8E6306-90E8-9813-9BA0-2CC5DE9F6737}"/>
          </ac:spMkLst>
        </pc:spChg>
        <pc:spChg chg="add mod">
          <ac:chgData name="Rakia Alouane" userId="8d2e934c-cacf-4c8b-9bc3-dcd6b732f5d3" providerId="ADAL" clId="{D3D87987-1207-4925-8676-AE20B7934ACB}" dt="2024-09-27T14:12:56.185" v="586" actId="1076"/>
          <ac:spMkLst>
            <pc:docMk/>
            <pc:sldMk cId="1346591375" sldId="341"/>
            <ac:spMk id="9" creationId="{736EDEB1-8835-71CE-7B4F-302ABB10D973}"/>
          </ac:spMkLst>
        </pc:spChg>
        <pc:spChg chg="add del mod">
          <ac:chgData name="Rakia Alouane" userId="8d2e934c-cacf-4c8b-9bc3-dcd6b732f5d3" providerId="ADAL" clId="{D3D87987-1207-4925-8676-AE20B7934ACB}" dt="2024-09-26T14:48:43.471" v="186"/>
          <ac:spMkLst>
            <pc:docMk/>
            <pc:sldMk cId="1346591375" sldId="341"/>
            <ac:spMk id="9" creationId="{F8604507-A65A-2E71-A9D7-D09279AC550D}"/>
          </ac:spMkLst>
        </pc:spChg>
        <pc:spChg chg="add mod">
          <ac:chgData name="Rakia Alouane" userId="8d2e934c-cacf-4c8b-9bc3-dcd6b732f5d3" providerId="ADAL" clId="{D3D87987-1207-4925-8676-AE20B7934ACB}" dt="2024-09-27T14:25:51.114" v="710" actId="1076"/>
          <ac:spMkLst>
            <pc:docMk/>
            <pc:sldMk cId="1346591375" sldId="341"/>
            <ac:spMk id="10" creationId="{AD725413-E48F-927A-C8F2-ECA70DB7DDCC}"/>
          </ac:spMkLst>
        </pc:spChg>
        <pc:spChg chg="add mod">
          <ac:chgData name="Rakia Alouane" userId="8d2e934c-cacf-4c8b-9bc3-dcd6b732f5d3" providerId="ADAL" clId="{D3D87987-1207-4925-8676-AE20B7934ACB}" dt="2024-09-27T14:12:37.594" v="579" actId="1076"/>
          <ac:spMkLst>
            <pc:docMk/>
            <pc:sldMk cId="1346591375" sldId="341"/>
            <ac:spMk id="12" creationId="{5F76789D-9CA1-905F-6095-952918BCD724}"/>
          </ac:spMkLst>
        </pc:spChg>
        <pc:spChg chg="add del mod ord">
          <ac:chgData name="Rakia Alouane" userId="8d2e934c-cacf-4c8b-9bc3-dcd6b732f5d3" providerId="ADAL" clId="{D3D87987-1207-4925-8676-AE20B7934ACB}" dt="2024-09-26T14:49:25.917" v="199"/>
          <ac:spMkLst>
            <pc:docMk/>
            <pc:sldMk cId="1346591375" sldId="341"/>
            <ac:spMk id="12" creationId="{B9837D68-F7D7-2274-80B6-661AECFF8505}"/>
          </ac:spMkLst>
        </pc:spChg>
        <pc:spChg chg="add del mod">
          <ac:chgData name="Rakia Alouane" userId="8d2e934c-cacf-4c8b-9bc3-dcd6b732f5d3" providerId="ADAL" clId="{D3D87987-1207-4925-8676-AE20B7934ACB}" dt="2024-09-27T14:13:09.469" v="589" actId="478"/>
          <ac:spMkLst>
            <pc:docMk/>
            <pc:sldMk cId="1346591375" sldId="341"/>
            <ac:spMk id="13" creationId="{251BFF9E-B66B-5DF1-E279-85154FF32AE4}"/>
          </ac:spMkLst>
        </pc:spChg>
        <pc:spChg chg="add mod">
          <ac:chgData name="Rakia Alouane" userId="8d2e934c-cacf-4c8b-9bc3-dcd6b732f5d3" providerId="ADAL" clId="{D3D87987-1207-4925-8676-AE20B7934ACB}" dt="2024-09-30T09:28:04.734" v="1023" actId="206"/>
          <ac:spMkLst>
            <pc:docMk/>
            <pc:sldMk cId="1346591375" sldId="341"/>
            <ac:spMk id="14" creationId="{C2618AD3-02BA-10CC-1503-F46B22FE5800}"/>
          </ac:spMkLst>
        </pc:spChg>
        <pc:spChg chg="add mod">
          <ac:chgData name="Rakia Alouane" userId="8d2e934c-cacf-4c8b-9bc3-dcd6b732f5d3" providerId="ADAL" clId="{D3D87987-1207-4925-8676-AE20B7934ACB}" dt="2024-09-27T14:13:07.920" v="588" actId="1076"/>
          <ac:spMkLst>
            <pc:docMk/>
            <pc:sldMk cId="1346591375" sldId="341"/>
            <ac:spMk id="15" creationId="{C203BC94-22F9-796F-9381-3540154872FD}"/>
          </ac:spMkLst>
        </pc:spChg>
        <pc:spChg chg="add del mod">
          <ac:chgData name="Rakia Alouane" userId="8d2e934c-cacf-4c8b-9bc3-dcd6b732f5d3" providerId="ADAL" clId="{D3D87987-1207-4925-8676-AE20B7934ACB}" dt="2024-09-27T14:36:45.488" v="826" actId="478"/>
          <ac:spMkLst>
            <pc:docMk/>
            <pc:sldMk cId="1346591375" sldId="341"/>
            <ac:spMk id="16" creationId="{52BEC108-1782-270C-7D3E-22855E3A0437}"/>
          </ac:spMkLst>
        </pc:spChg>
        <pc:spChg chg="add mod">
          <ac:chgData name="Rakia Alouane" userId="8d2e934c-cacf-4c8b-9bc3-dcd6b732f5d3" providerId="ADAL" clId="{D3D87987-1207-4925-8676-AE20B7934ACB}" dt="2024-09-27T14:25:57.405" v="712" actId="1076"/>
          <ac:spMkLst>
            <pc:docMk/>
            <pc:sldMk cId="1346591375" sldId="341"/>
            <ac:spMk id="17" creationId="{0A7FE002-50BD-2194-0F82-6F0FC61AB0A0}"/>
          </ac:spMkLst>
        </pc:spChg>
        <pc:spChg chg="add mod">
          <ac:chgData name="Rakia Alouane" userId="8d2e934c-cacf-4c8b-9bc3-dcd6b732f5d3" providerId="ADAL" clId="{D3D87987-1207-4925-8676-AE20B7934ACB}" dt="2024-09-27T14:25:54.537" v="711" actId="1076"/>
          <ac:spMkLst>
            <pc:docMk/>
            <pc:sldMk cId="1346591375" sldId="341"/>
            <ac:spMk id="18" creationId="{249ACAAF-8F37-F15B-755E-E2335A23D506}"/>
          </ac:spMkLst>
        </pc:spChg>
        <pc:spChg chg="add mod">
          <ac:chgData name="Rakia Alouane" userId="8d2e934c-cacf-4c8b-9bc3-dcd6b732f5d3" providerId="ADAL" clId="{D3D87987-1207-4925-8676-AE20B7934ACB}" dt="2024-09-30T09:28:48.087" v="1026" actId="1076"/>
          <ac:spMkLst>
            <pc:docMk/>
            <pc:sldMk cId="1346591375" sldId="341"/>
            <ac:spMk id="20" creationId="{0FF39E27-49A5-6F65-60E0-810B7CCE9D04}"/>
          </ac:spMkLst>
        </pc:spChg>
        <pc:spChg chg="del topLvl">
          <ac:chgData name="Rakia Alouane" userId="8d2e934c-cacf-4c8b-9bc3-dcd6b732f5d3" providerId="ADAL" clId="{D3D87987-1207-4925-8676-AE20B7934ACB}" dt="2024-09-27T13:59:15.296" v="341" actId="478"/>
          <ac:spMkLst>
            <pc:docMk/>
            <pc:sldMk cId="1346591375" sldId="341"/>
            <ac:spMk id="22" creationId="{EA682C4D-CADD-CD57-37E7-FA8D5491571F}"/>
          </ac:spMkLst>
        </pc:spChg>
        <pc:spChg chg="topLvl">
          <ac:chgData name="Rakia Alouane" userId="8d2e934c-cacf-4c8b-9bc3-dcd6b732f5d3" providerId="ADAL" clId="{D3D87987-1207-4925-8676-AE20B7934ACB}" dt="2024-09-27T13:59:15.296" v="341" actId="478"/>
          <ac:spMkLst>
            <pc:docMk/>
            <pc:sldMk cId="1346591375" sldId="341"/>
            <ac:spMk id="23" creationId="{969F554A-77F6-DD64-8842-C9641C119690}"/>
          </ac:spMkLst>
        </pc:spChg>
        <pc:spChg chg="add mod">
          <ac:chgData name="Rakia Alouane" userId="8d2e934c-cacf-4c8b-9bc3-dcd6b732f5d3" providerId="ADAL" clId="{D3D87987-1207-4925-8676-AE20B7934ACB}" dt="2024-09-30T09:28:44.049" v="1025" actId="1076"/>
          <ac:spMkLst>
            <pc:docMk/>
            <pc:sldMk cId="1346591375" sldId="341"/>
            <ac:spMk id="27" creationId="{DCCD1553-9869-DEE1-6A29-26178DAB3D9B}"/>
          </ac:spMkLst>
        </pc:spChg>
        <pc:spChg chg="del topLvl">
          <ac:chgData name="Rakia Alouane" userId="8d2e934c-cacf-4c8b-9bc3-dcd6b732f5d3" providerId="ADAL" clId="{D3D87987-1207-4925-8676-AE20B7934ACB}" dt="2024-09-27T13:59:25.803" v="345" actId="478"/>
          <ac:spMkLst>
            <pc:docMk/>
            <pc:sldMk cId="1346591375" sldId="341"/>
            <ac:spMk id="28" creationId="{1798F0B2-F632-9177-E7D0-50EA77C39486}"/>
          </ac:spMkLst>
        </pc:spChg>
        <pc:spChg chg="topLvl">
          <ac:chgData name="Rakia Alouane" userId="8d2e934c-cacf-4c8b-9bc3-dcd6b732f5d3" providerId="ADAL" clId="{D3D87987-1207-4925-8676-AE20B7934ACB}" dt="2024-09-27T13:59:25.803" v="345" actId="478"/>
          <ac:spMkLst>
            <pc:docMk/>
            <pc:sldMk cId="1346591375" sldId="341"/>
            <ac:spMk id="29" creationId="{2DBD5158-C412-8935-B898-A67804AA111C}"/>
          </ac:spMkLst>
        </pc:spChg>
        <pc:spChg chg="add mod">
          <ac:chgData name="Rakia Alouane" userId="8d2e934c-cacf-4c8b-9bc3-dcd6b732f5d3" providerId="ADAL" clId="{D3D87987-1207-4925-8676-AE20B7934ACB}" dt="2024-09-30T09:28:51.582" v="1027" actId="1076"/>
          <ac:spMkLst>
            <pc:docMk/>
            <pc:sldMk cId="1346591375" sldId="341"/>
            <ac:spMk id="30" creationId="{6E28B068-1B3C-1396-5206-8DDF805E6ED6}"/>
          </ac:spMkLst>
        </pc:spChg>
        <pc:spChg chg="del">
          <ac:chgData name="Rakia Alouane" userId="8d2e934c-cacf-4c8b-9bc3-dcd6b732f5d3" providerId="ADAL" clId="{D3D87987-1207-4925-8676-AE20B7934ACB}" dt="2024-09-27T13:59:27.089" v="346" actId="478"/>
          <ac:spMkLst>
            <pc:docMk/>
            <pc:sldMk cId="1346591375" sldId="341"/>
            <ac:spMk id="34" creationId="{748C59A4-7143-3F62-62BB-DD14B39D50BA}"/>
          </ac:spMkLst>
        </pc:spChg>
        <pc:spChg chg="add mod">
          <ac:chgData name="Rakia Alouane" userId="8d2e934c-cacf-4c8b-9bc3-dcd6b732f5d3" providerId="ADAL" clId="{D3D87987-1207-4925-8676-AE20B7934ACB}" dt="2024-09-27T14:26:34.974" v="721" actId="1076"/>
          <ac:spMkLst>
            <pc:docMk/>
            <pc:sldMk cId="1346591375" sldId="341"/>
            <ac:spMk id="40" creationId="{737A0E8B-E503-BC16-36F4-BF5036DD2F3C}"/>
          </ac:spMkLst>
        </pc:spChg>
        <pc:spChg chg="add del mod">
          <ac:chgData name="Rakia Alouane" userId="8d2e934c-cacf-4c8b-9bc3-dcd6b732f5d3" providerId="ADAL" clId="{D3D87987-1207-4925-8676-AE20B7934ACB}" dt="2024-09-27T14:36:43.125" v="825" actId="478"/>
          <ac:spMkLst>
            <pc:docMk/>
            <pc:sldMk cId="1346591375" sldId="341"/>
            <ac:spMk id="47" creationId="{252F3FE9-A684-31A5-8C30-D91BA4F651AF}"/>
          </ac:spMkLst>
        </pc:spChg>
        <pc:spChg chg="add mod">
          <ac:chgData name="Rakia Alouane" userId="8d2e934c-cacf-4c8b-9bc3-dcd6b732f5d3" providerId="ADAL" clId="{D3D87987-1207-4925-8676-AE20B7934ACB}" dt="2024-09-30T09:27:50.966" v="1022" actId="206"/>
          <ac:spMkLst>
            <pc:docMk/>
            <pc:sldMk cId="1346591375" sldId="341"/>
            <ac:spMk id="48" creationId="{1AC6C2AD-D013-6B69-64D7-BAA265554456}"/>
          </ac:spMkLst>
        </pc:spChg>
        <pc:spChg chg="add mod ord">
          <ac:chgData name="Rakia Alouane" userId="8d2e934c-cacf-4c8b-9bc3-dcd6b732f5d3" providerId="ADAL" clId="{D3D87987-1207-4925-8676-AE20B7934ACB}" dt="2024-09-27T14:16:49.127" v="632" actId="1076"/>
          <ac:spMkLst>
            <pc:docMk/>
            <pc:sldMk cId="1346591375" sldId="341"/>
            <ac:spMk id="49" creationId="{40D6D2AB-828D-51A0-4BAC-5D5528313F3F}"/>
          </ac:spMkLst>
        </pc:spChg>
        <pc:spChg chg="add mod">
          <ac:chgData name="Rakia Alouane" userId="8d2e934c-cacf-4c8b-9bc3-dcd6b732f5d3" providerId="ADAL" clId="{D3D87987-1207-4925-8676-AE20B7934ACB}" dt="2024-09-27T14:26:15.740" v="717" actId="206"/>
          <ac:spMkLst>
            <pc:docMk/>
            <pc:sldMk cId="1346591375" sldId="341"/>
            <ac:spMk id="50" creationId="{9CAD9BEE-F656-E629-3D96-9D8FD942B299}"/>
          </ac:spMkLst>
        </pc:spChg>
        <pc:spChg chg="add del mod">
          <ac:chgData name="Rakia Alouane" userId="8d2e934c-cacf-4c8b-9bc3-dcd6b732f5d3" providerId="ADAL" clId="{D3D87987-1207-4925-8676-AE20B7934ACB}" dt="2024-09-27T14:25:47.378" v="709" actId="478"/>
          <ac:spMkLst>
            <pc:docMk/>
            <pc:sldMk cId="1346591375" sldId="341"/>
            <ac:spMk id="51" creationId="{E9AF776E-30C1-1E8F-995C-6B8F5182790E}"/>
          </ac:spMkLst>
        </pc:spChg>
        <pc:spChg chg="add mod">
          <ac:chgData name="Rakia Alouane" userId="8d2e934c-cacf-4c8b-9bc3-dcd6b732f5d3" providerId="ADAL" clId="{D3D87987-1207-4925-8676-AE20B7934ACB}" dt="2024-09-30T09:32:37.557" v="1044" actId="206"/>
          <ac:spMkLst>
            <pc:docMk/>
            <pc:sldMk cId="1346591375" sldId="341"/>
            <ac:spMk id="52" creationId="{7C018347-22CA-BE82-ED04-159CABB7BD3F}"/>
          </ac:spMkLst>
        </pc:spChg>
        <pc:spChg chg="add del mod">
          <ac:chgData name="Rakia Alouane" userId="8d2e934c-cacf-4c8b-9bc3-dcd6b732f5d3" providerId="ADAL" clId="{D3D87987-1207-4925-8676-AE20B7934ACB}" dt="2024-09-27T14:28:08.441" v="735" actId="478"/>
          <ac:spMkLst>
            <pc:docMk/>
            <pc:sldMk cId="1346591375" sldId="341"/>
            <ac:spMk id="53" creationId="{546E7AC8-4AD2-2CBA-22E5-8A996094A18F}"/>
          </ac:spMkLst>
        </pc:spChg>
        <pc:spChg chg="add mod">
          <ac:chgData name="Rakia Alouane" userId="8d2e934c-cacf-4c8b-9bc3-dcd6b732f5d3" providerId="ADAL" clId="{D3D87987-1207-4925-8676-AE20B7934ACB}" dt="2024-10-11T13:39:39.008" v="2206" actId="1076"/>
          <ac:spMkLst>
            <pc:docMk/>
            <pc:sldMk cId="1346591375" sldId="341"/>
            <ac:spMk id="54" creationId="{FF31572F-F8F4-BF30-F603-89149DE50F9A}"/>
          </ac:spMkLst>
        </pc:spChg>
        <pc:spChg chg="add mod ord">
          <ac:chgData name="Rakia Alouane" userId="8d2e934c-cacf-4c8b-9bc3-dcd6b732f5d3" providerId="ADAL" clId="{D3D87987-1207-4925-8676-AE20B7934ACB}" dt="2024-09-27T14:20:28.291" v="664" actId="167"/>
          <ac:spMkLst>
            <pc:docMk/>
            <pc:sldMk cId="1346591375" sldId="341"/>
            <ac:spMk id="55" creationId="{56A27F51-17AF-4E40-F048-6826AB15F08C}"/>
          </ac:spMkLst>
        </pc:spChg>
        <pc:spChg chg="add del mod">
          <ac:chgData name="Rakia Alouane" userId="8d2e934c-cacf-4c8b-9bc3-dcd6b732f5d3" providerId="ADAL" clId="{D3D87987-1207-4925-8676-AE20B7934ACB}" dt="2024-09-27T14:22:52.426" v="694" actId="478"/>
          <ac:spMkLst>
            <pc:docMk/>
            <pc:sldMk cId="1346591375" sldId="341"/>
            <ac:spMk id="56" creationId="{8C08B05B-2E7A-4053-A0C9-BF0AF7E6C963}"/>
          </ac:spMkLst>
        </pc:spChg>
        <pc:spChg chg="add mod">
          <ac:chgData name="Rakia Alouane" userId="8d2e934c-cacf-4c8b-9bc3-dcd6b732f5d3" providerId="ADAL" clId="{D3D87987-1207-4925-8676-AE20B7934ACB}" dt="2024-09-30T09:28:59.246" v="1028" actId="206"/>
          <ac:spMkLst>
            <pc:docMk/>
            <pc:sldMk cId="1346591375" sldId="341"/>
            <ac:spMk id="57" creationId="{7D454697-18D7-7E95-AAEB-338F066B0167}"/>
          </ac:spMkLst>
        </pc:spChg>
        <pc:spChg chg="add del mod">
          <ac:chgData name="Rakia Alouane" userId="8d2e934c-cacf-4c8b-9bc3-dcd6b732f5d3" providerId="ADAL" clId="{D3D87987-1207-4925-8676-AE20B7934ACB}" dt="2024-09-27T14:27:05.671" v="723" actId="478"/>
          <ac:spMkLst>
            <pc:docMk/>
            <pc:sldMk cId="1346591375" sldId="341"/>
            <ac:spMk id="58" creationId="{F66F80CE-44B2-CB04-9FD7-3556E583F11A}"/>
          </ac:spMkLst>
        </pc:spChg>
        <pc:spChg chg="add mod">
          <ac:chgData name="Rakia Alouane" userId="8d2e934c-cacf-4c8b-9bc3-dcd6b732f5d3" providerId="ADAL" clId="{D3D87987-1207-4925-8676-AE20B7934ACB}" dt="2024-09-30T09:27:36.238" v="1018" actId="206"/>
          <ac:spMkLst>
            <pc:docMk/>
            <pc:sldMk cId="1346591375" sldId="341"/>
            <ac:spMk id="59" creationId="{FAD94AAA-F959-2824-A52A-264585F8B562}"/>
          </ac:spMkLst>
        </pc:spChg>
        <pc:spChg chg="add mod">
          <ac:chgData name="Rakia Alouane" userId="8d2e934c-cacf-4c8b-9bc3-dcd6b732f5d3" providerId="ADAL" clId="{D3D87987-1207-4925-8676-AE20B7934ACB}" dt="2024-09-30T09:29:40.950" v="1032" actId="206"/>
          <ac:spMkLst>
            <pc:docMk/>
            <pc:sldMk cId="1346591375" sldId="341"/>
            <ac:spMk id="60" creationId="{A2920C94-A3F6-5B08-277C-C6D2D866CCA9}"/>
          </ac:spMkLst>
        </pc:spChg>
        <pc:spChg chg="add mod">
          <ac:chgData name="Rakia Alouane" userId="8d2e934c-cacf-4c8b-9bc3-dcd6b732f5d3" providerId="ADAL" clId="{D3D87987-1207-4925-8676-AE20B7934ACB}" dt="2024-09-30T09:31:44.941" v="1039" actId="206"/>
          <ac:spMkLst>
            <pc:docMk/>
            <pc:sldMk cId="1346591375" sldId="341"/>
            <ac:spMk id="61" creationId="{67323584-5563-2B9A-A38E-A9DB88A0EAFA}"/>
          </ac:spMkLst>
        </pc:spChg>
        <pc:spChg chg="add mod">
          <ac:chgData name="Rakia Alouane" userId="8d2e934c-cacf-4c8b-9bc3-dcd6b732f5d3" providerId="ADAL" clId="{D3D87987-1207-4925-8676-AE20B7934ACB}" dt="2024-10-11T13:39:39.513" v="2207" actId="1076"/>
          <ac:spMkLst>
            <pc:docMk/>
            <pc:sldMk cId="1346591375" sldId="341"/>
            <ac:spMk id="62" creationId="{A30FB042-11C1-AFB1-D9BA-0372A91D3477}"/>
          </ac:spMkLst>
        </pc:spChg>
        <pc:spChg chg="add mod">
          <ac:chgData name="Rakia Alouane" userId="8d2e934c-cacf-4c8b-9bc3-dcd6b732f5d3" providerId="ADAL" clId="{D3D87987-1207-4925-8676-AE20B7934ACB}" dt="2024-09-27T14:27:58.981" v="732" actId="1076"/>
          <ac:spMkLst>
            <pc:docMk/>
            <pc:sldMk cId="1346591375" sldId="341"/>
            <ac:spMk id="63" creationId="{2C8E545C-09B1-A742-A821-96F4D6413991}"/>
          </ac:spMkLst>
        </pc:spChg>
        <pc:spChg chg="add del mod">
          <ac:chgData name="Rakia Alouane" userId="8d2e934c-cacf-4c8b-9bc3-dcd6b732f5d3" providerId="ADAL" clId="{D3D87987-1207-4925-8676-AE20B7934ACB}" dt="2024-09-27T14:31:25.245" v="775" actId="478"/>
          <ac:spMkLst>
            <pc:docMk/>
            <pc:sldMk cId="1346591375" sldId="341"/>
            <ac:spMk id="64" creationId="{84CB9E41-DF94-17F7-018F-47F1C4671B1D}"/>
          </ac:spMkLst>
        </pc:spChg>
        <pc:spChg chg="add mod">
          <ac:chgData name="Rakia Alouane" userId="8d2e934c-cacf-4c8b-9bc3-dcd6b732f5d3" providerId="ADAL" clId="{D3D87987-1207-4925-8676-AE20B7934ACB}" dt="2024-09-27T14:34:49.287" v="802" actId="206"/>
          <ac:spMkLst>
            <pc:docMk/>
            <pc:sldMk cId="1346591375" sldId="341"/>
            <ac:spMk id="65" creationId="{691FFA0D-E07B-F7BA-9E5D-BF0106CD9736}"/>
          </ac:spMkLst>
        </pc:spChg>
        <pc:spChg chg="add del mod">
          <ac:chgData name="Rakia Alouane" userId="8d2e934c-cacf-4c8b-9bc3-dcd6b732f5d3" providerId="ADAL" clId="{D3D87987-1207-4925-8676-AE20B7934ACB}" dt="2024-09-27T14:36:40.880" v="824" actId="478"/>
          <ac:spMkLst>
            <pc:docMk/>
            <pc:sldMk cId="1346591375" sldId="341"/>
            <ac:spMk id="66" creationId="{6A3BA04F-D212-41C5-B711-6510CE3F78D1}"/>
          </ac:spMkLst>
        </pc:spChg>
        <pc:spChg chg="add mod">
          <ac:chgData name="Rakia Alouane" userId="8d2e934c-cacf-4c8b-9bc3-dcd6b732f5d3" providerId="ADAL" clId="{D3D87987-1207-4925-8676-AE20B7934ACB}" dt="2024-09-27T14:28:50.277" v="746" actId="1076"/>
          <ac:spMkLst>
            <pc:docMk/>
            <pc:sldMk cId="1346591375" sldId="341"/>
            <ac:spMk id="67" creationId="{E116E4A6-2577-3454-9E48-D8FABED0A809}"/>
          </ac:spMkLst>
        </pc:spChg>
        <pc:spChg chg="add mod">
          <ac:chgData name="Rakia Alouane" userId="8d2e934c-cacf-4c8b-9bc3-dcd6b732f5d3" providerId="ADAL" clId="{D3D87987-1207-4925-8676-AE20B7934ACB}" dt="2024-09-30T09:32:10.622" v="1042" actId="206"/>
          <ac:spMkLst>
            <pc:docMk/>
            <pc:sldMk cId="1346591375" sldId="341"/>
            <ac:spMk id="68" creationId="{566C29B1-E057-EA9F-2331-F978ACA12F09}"/>
          </ac:spMkLst>
        </pc:spChg>
        <pc:spChg chg="add del mod">
          <ac:chgData name="Rakia Alouane" userId="8d2e934c-cacf-4c8b-9bc3-dcd6b732f5d3" providerId="ADAL" clId="{D3D87987-1207-4925-8676-AE20B7934ACB}" dt="2024-09-27T14:28:42.366" v="745" actId="478"/>
          <ac:spMkLst>
            <pc:docMk/>
            <pc:sldMk cId="1346591375" sldId="341"/>
            <ac:spMk id="69" creationId="{9842C503-2241-C2E7-602C-EE9348C7BD24}"/>
          </ac:spMkLst>
        </pc:spChg>
        <pc:spChg chg="add del mod">
          <ac:chgData name="Rakia Alouane" userId="8d2e934c-cacf-4c8b-9bc3-dcd6b732f5d3" providerId="ADAL" clId="{D3D87987-1207-4925-8676-AE20B7934ACB}" dt="2024-09-27T14:28:55.414" v="749" actId="478"/>
          <ac:spMkLst>
            <pc:docMk/>
            <pc:sldMk cId="1346591375" sldId="341"/>
            <ac:spMk id="70" creationId="{D334C054-A284-196C-8B22-4A2C0D38248F}"/>
          </ac:spMkLst>
        </pc:spChg>
        <pc:spChg chg="add del mod">
          <ac:chgData name="Rakia Alouane" userId="8d2e934c-cacf-4c8b-9bc3-dcd6b732f5d3" providerId="ADAL" clId="{D3D87987-1207-4925-8676-AE20B7934ACB}" dt="2024-09-27T14:29:06.533" v="751" actId="478"/>
          <ac:spMkLst>
            <pc:docMk/>
            <pc:sldMk cId="1346591375" sldId="341"/>
            <ac:spMk id="71" creationId="{A72F4A42-FA14-5B68-277D-FD0FD6F9A749}"/>
          </ac:spMkLst>
        </pc:spChg>
        <pc:spChg chg="add mod">
          <ac:chgData name="Rakia Alouane" userId="8d2e934c-cacf-4c8b-9bc3-dcd6b732f5d3" providerId="ADAL" clId="{D3D87987-1207-4925-8676-AE20B7934ACB}" dt="2024-09-30T09:32:00.790" v="1041" actId="206"/>
          <ac:spMkLst>
            <pc:docMk/>
            <pc:sldMk cId="1346591375" sldId="341"/>
            <ac:spMk id="72" creationId="{A652BD3F-95E3-3ECA-78DD-F08CF55DC897}"/>
          </ac:spMkLst>
        </pc:spChg>
        <pc:spChg chg="add del mod">
          <ac:chgData name="Rakia Alouane" userId="8d2e934c-cacf-4c8b-9bc3-dcd6b732f5d3" providerId="ADAL" clId="{D3D87987-1207-4925-8676-AE20B7934ACB}" dt="2024-09-27T14:31:19.993" v="774" actId="478"/>
          <ac:spMkLst>
            <pc:docMk/>
            <pc:sldMk cId="1346591375" sldId="341"/>
            <ac:spMk id="73" creationId="{2A7D7F99-A0D5-52A8-42D8-FDA13AB6CFB3}"/>
          </ac:spMkLst>
        </pc:spChg>
        <pc:spChg chg="add mod ord">
          <ac:chgData name="Rakia Alouane" userId="8d2e934c-cacf-4c8b-9bc3-dcd6b732f5d3" providerId="ADAL" clId="{D3D87987-1207-4925-8676-AE20B7934ACB}" dt="2024-10-11T13:39:40.324" v="2209" actId="1076"/>
          <ac:spMkLst>
            <pc:docMk/>
            <pc:sldMk cId="1346591375" sldId="341"/>
            <ac:spMk id="74" creationId="{29EC838B-14E7-0050-7162-A581BD5D3E37}"/>
          </ac:spMkLst>
        </pc:spChg>
        <pc:spChg chg="add mod">
          <ac:chgData name="Rakia Alouane" userId="8d2e934c-cacf-4c8b-9bc3-dcd6b732f5d3" providerId="ADAL" clId="{D3D87987-1207-4925-8676-AE20B7934ACB}" dt="2024-10-11T13:39:39.963" v="2208" actId="1076"/>
          <ac:spMkLst>
            <pc:docMk/>
            <pc:sldMk cId="1346591375" sldId="341"/>
            <ac:spMk id="75" creationId="{6B4E5C5E-89F5-60BF-FBCA-8A8EDB9D5CE0}"/>
          </ac:spMkLst>
        </pc:spChg>
        <pc:spChg chg="add mod ord">
          <ac:chgData name="Rakia Alouane" userId="8d2e934c-cacf-4c8b-9bc3-dcd6b732f5d3" providerId="ADAL" clId="{D3D87987-1207-4925-8676-AE20B7934ACB}" dt="2024-09-27T14:34:13.508" v="798" actId="167"/>
          <ac:spMkLst>
            <pc:docMk/>
            <pc:sldMk cId="1346591375" sldId="341"/>
            <ac:spMk id="76" creationId="{F1648FD5-DB84-6365-BE1C-6B2D6FF0ED9B}"/>
          </ac:spMkLst>
        </pc:spChg>
        <pc:grpChg chg="del">
          <ac:chgData name="Rakia Alouane" userId="8d2e934c-cacf-4c8b-9bc3-dcd6b732f5d3" providerId="ADAL" clId="{D3D87987-1207-4925-8676-AE20B7934ACB}" dt="2024-09-27T13:59:15.296" v="341" actId="478"/>
          <ac:grpSpMkLst>
            <pc:docMk/>
            <pc:sldMk cId="1346591375" sldId="341"/>
            <ac:grpSpMk id="36" creationId="{62F5F7BA-BDB2-97B9-4339-CE77218BBBF1}"/>
          </ac:grpSpMkLst>
        </pc:grpChg>
        <pc:grpChg chg="del">
          <ac:chgData name="Rakia Alouane" userId="8d2e934c-cacf-4c8b-9bc3-dcd6b732f5d3" providerId="ADAL" clId="{D3D87987-1207-4925-8676-AE20B7934ACB}" dt="2024-09-27T13:59:19.714" v="343" actId="478"/>
          <ac:grpSpMkLst>
            <pc:docMk/>
            <pc:sldMk cId="1346591375" sldId="341"/>
            <ac:grpSpMk id="37" creationId="{83F9B63A-CEA5-A4E1-1BA0-C995C3F6EC8E}"/>
          </ac:grpSpMkLst>
        </pc:grpChg>
        <pc:grpChg chg="del">
          <ac:chgData name="Rakia Alouane" userId="8d2e934c-cacf-4c8b-9bc3-dcd6b732f5d3" providerId="ADAL" clId="{D3D87987-1207-4925-8676-AE20B7934ACB}" dt="2024-09-27T13:59:25.803" v="345" actId="478"/>
          <ac:grpSpMkLst>
            <pc:docMk/>
            <pc:sldMk cId="1346591375" sldId="341"/>
            <ac:grpSpMk id="38" creationId="{D09AA3BA-1356-9EF9-CCC7-A89046A8B001}"/>
          </ac:grpSpMkLst>
        </pc:grpChg>
        <pc:picChg chg="del mod">
          <ac:chgData name="Rakia Alouane" userId="8d2e934c-cacf-4c8b-9bc3-dcd6b732f5d3" providerId="ADAL" clId="{D3D87987-1207-4925-8676-AE20B7934ACB}" dt="2024-10-11T13:42:24.861" v="2216" actId="478"/>
          <ac:picMkLst>
            <pc:docMk/>
            <pc:sldMk cId="1346591375" sldId="341"/>
            <ac:picMk id="2" creationId="{328F3849-6A23-162E-411F-30CDF0503693}"/>
          </ac:picMkLst>
        </pc:picChg>
        <pc:picChg chg="add del mod">
          <ac:chgData name="Rakia Alouane" userId="8d2e934c-cacf-4c8b-9bc3-dcd6b732f5d3" providerId="ADAL" clId="{D3D87987-1207-4925-8676-AE20B7934ACB}" dt="2024-09-27T14:13:16.473" v="593" actId="478"/>
          <ac:picMkLst>
            <pc:docMk/>
            <pc:sldMk cId="1346591375" sldId="341"/>
            <ac:picMk id="5" creationId="{204D064A-007A-6F06-8AFD-5AB0BA457F98}"/>
          </ac:picMkLst>
        </pc:picChg>
        <pc:picChg chg="add del mod">
          <ac:chgData name="Rakia Alouane" userId="8d2e934c-cacf-4c8b-9bc3-dcd6b732f5d3" providerId="ADAL" clId="{D3D87987-1207-4925-8676-AE20B7934ACB}" dt="2024-09-26T14:47:27.271" v="181" actId="478"/>
          <ac:picMkLst>
            <pc:docMk/>
            <pc:sldMk cId="1346591375" sldId="341"/>
            <ac:picMk id="6" creationId="{29A74D39-9164-C1A6-2191-5E5538B2F630}"/>
          </ac:picMkLst>
        </pc:picChg>
        <pc:picChg chg="add del mod">
          <ac:chgData name="Rakia Alouane" userId="8d2e934c-cacf-4c8b-9bc3-dcd6b732f5d3" providerId="ADAL" clId="{D3D87987-1207-4925-8676-AE20B7934ACB}" dt="2024-09-26T14:47:25.415" v="180" actId="478"/>
          <ac:picMkLst>
            <pc:docMk/>
            <pc:sldMk cId="1346591375" sldId="341"/>
            <ac:picMk id="7" creationId="{2D16F066-8CD3-3259-7518-2E77E6A2EF5B}"/>
          </ac:picMkLst>
        </pc:picChg>
        <pc:picChg chg="add mod ord">
          <ac:chgData name="Rakia Alouane" userId="8d2e934c-cacf-4c8b-9bc3-dcd6b732f5d3" providerId="ADAL" clId="{D3D87987-1207-4925-8676-AE20B7934ACB}" dt="2024-09-27T13:59:45.350" v="347" actId="1076"/>
          <ac:picMkLst>
            <pc:docMk/>
            <pc:sldMk cId="1346591375" sldId="341"/>
            <ac:picMk id="11" creationId="{10EFC310-3B57-F2D7-ACC7-614C03AEE442}"/>
          </ac:picMkLst>
        </pc:picChg>
        <pc:picChg chg="add del mod">
          <ac:chgData name="Rakia Alouane" userId="8d2e934c-cacf-4c8b-9bc3-dcd6b732f5d3" providerId="ADAL" clId="{D3D87987-1207-4925-8676-AE20B7934ACB}" dt="2024-09-26T14:51:00.660" v="210" actId="478"/>
          <ac:picMkLst>
            <pc:docMk/>
            <pc:sldMk cId="1346591375" sldId="341"/>
            <ac:picMk id="15" creationId="{91F192FD-7D1B-938E-5749-119F74C60A79}"/>
          </ac:picMkLst>
        </pc:picChg>
        <pc:picChg chg="add del mod">
          <ac:chgData name="Rakia Alouane" userId="8d2e934c-cacf-4c8b-9bc3-dcd6b732f5d3" providerId="ADAL" clId="{D3D87987-1207-4925-8676-AE20B7934ACB}" dt="2024-09-26T14:55:40.694" v="245" actId="478"/>
          <ac:picMkLst>
            <pc:docMk/>
            <pc:sldMk cId="1346591375" sldId="341"/>
            <ac:picMk id="17" creationId="{D411A931-E4DF-8D89-2202-D5F3B3B860A1}"/>
          </ac:picMkLst>
        </pc:picChg>
        <pc:picChg chg="add del mod modCrop">
          <ac:chgData name="Rakia Alouane" userId="8d2e934c-cacf-4c8b-9bc3-dcd6b732f5d3" providerId="ADAL" clId="{D3D87987-1207-4925-8676-AE20B7934ACB}" dt="2024-09-26T14:55:41.903" v="246" actId="478"/>
          <ac:picMkLst>
            <pc:docMk/>
            <pc:sldMk cId="1346591375" sldId="341"/>
            <ac:picMk id="18" creationId="{B80A4522-F784-690D-105F-7DCDCFC7EA28}"/>
          </ac:picMkLst>
        </pc:picChg>
        <pc:picChg chg="add del mod modCrop">
          <ac:chgData name="Rakia Alouane" userId="8d2e934c-cacf-4c8b-9bc3-dcd6b732f5d3" providerId="ADAL" clId="{D3D87987-1207-4925-8676-AE20B7934ACB}" dt="2024-09-26T14:55:32.499" v="242" actId="478"/>
          <ac:picMkLst>
            <pc:docMk/>
            <pc:sldMk cId="1346591375" sldId="341"/>
            <ac:picMk id="20" creationId="{09414A13-C693-E5EB-AF30-0CD30C4AF8A2}"/>
          </ac:picMkLst>
        </pc:picChg>
        <pc:picChg chg="add del mod modCrop">
          <ac:chgData name="Rakia Alouane" userId="8d2e934c-cacf-4c8b-9bc3-dcd6b732f5d3" providerId="ADAL" clId="{D3D87987-1207-4925-8676-AE20B7934ACB}" dt="2024-09-27T14:12:00.242" v="565" actId="478"/>
          <ac:picMkLst>
            <pc:docMk/>
            <pc:sldMk cId="1346591375" sldId="341"/>
            <ac:picMk id="26" creationId="{21368EF5-F299-AF24-60EB-BECFFD4BF65F}"/>
          </ac:picMkLst>
        </pc:picChg>
        <pc:picChg chg="add del mod">
          <ac:chgData name="Rakia Alouane" userId="8d2e934c-cacf-4c8b-9bc3-dcd6b732f5d3" providerId="ADAL" clId="{D3D87987-1207-4925-8676-AE20B7934ACB}" dt="2024-09-26T14:57:28.391" v="265" actId="478"/>
          <ac:picMkLst>
            <pc:docMk/>
            <pc:sldMk cId="1346591375" sldId="341"/>
            <ac:picMk id="27" creationId="{9DB70916-835E-7CE6-82C7-DED9AE6439EA}"/>
          </ac:picMkLst>
        </pc:picChg>
        <pc:picChg chg="add del mod">
          <ac:chgData name="Rakia Alouane" userId="8d2e934c-cacf-4c8b-9bc3-dcd6b732f5d3" providerId="ADAL" clId="{D3D87987-1207-4925-8676-AE20B7934ACB}" dt="2024-09-26T14:59:03.672" v="282" actId="478"/>
          <ac:picMkLst>
            <pc:docMk/>
            <pc:sldMk cId="1346591375" sldId="341"/>
            <ac:picMk id="30" creationId="{0CE56C6B-D202-8C56-882E-DFE0AEE3F30F}"/>
          </ac:picMkLst>
        </pc:picChg>
        <pc:picChg chg="add del mod">
          <ac:chgData name="Rakia Alouane" userId="8d2e934c-cacf-4c8b-9bc3-dcd6b732f5d3" providerId="ADAL" clId="{D3D87987-1207-4925-8676-AE20B7934ACB}" dt="2024-09-27T14:13:11.308" v="590" actId="478"/>
          <ac:picMkLst>
            <pc:docMk/>
            <pc:sldMk cId="1346591375" sldId="341"/>
            <ac:picMk id="31" creationId="{8D96E5A7-BC54-6C3D-C97D-F11D5700EDDD}"/>
          </ac:picMkLst>
        </pc:picChg>
        <pc:picChg chg="add del mod">
          <ac:chgData name="Rakia Alouane" userId="8d2e934c-cacf-4c8b-9bc3-dcd6b732f5d3" providerId="ADAL" clId="{D3D87987-1207-4925-8676-AE20B7934ACB}" dt="2024-09-27T14:12:38.631" v="580" actId="478"/>
          <ac:picMkLst>
            <pc:docMk/>
            <pc:sldMk cId="1346591375" sldId="341"/>
            <ac:picMk id="32" creationId="{326F4D88-9C3E-3047-3A14-82ACDE73C4B1}"/>
          </ac:picMkLst>
        </pc:picChg>
        <pc:picChg chg="add del mod">
          <ac:chgData name="Rakia Alouane" userId="8d2e934c-cacf-4c8b-9bc3-dcd6b732f5d3" providerId="ADAL" clId="{D3D87987-1207-4925-8676-AE20B7934ACB}" dt="2024-09-27T14:13:15.293" v="592" actId="478"/>
          <ac:picMkLst>
            <pc:docMk/>
            <pc:sldMk cId="1346591375" sldId="341"/>
            <ac:picMk id="33" creationId="{B71D31C1-7E99-116F-BD73-95A289ECC06F}"/>
          </ac:picMkLst>
        </pc:picChg>
        <pc:picChg chg="add del mod">
          <ac:chgData name="Rakia Alouane" userId="8d2e934c-cacf-4c8b-9bc3-dcd6b732f5d3" providerId="ADAL" clId="{D3D87987-1207-4925-8676-AE20B7934ACB}" dt="2024-09-27T14:12:09.225" v="569" actId="478"/>
          <ac:picMkLst>
            <pc:docMk/>
            <pc:sldMk cId="1346591375" sldId="341"/>
            <ac:picMk id="35" creationId="{385CDBDA-DD8A-5BF9-80A1-75402D4CE407}"/>
          </ac:picMkLst>
        </pc:picChg>
        <pc:picChg chg="add del mod">
          <ac:chgData name="Rakia Alouane" userId="8d2e934c-cacf-4c8b-9bc3-dcd6b732f5d3" providerId="ADAL" clId="{D3D87987-1207-4925-8676-AE20B7934ACB}" dt="2024-09-27T13:56:23.930" v="340" actId="478"/>
          <ac:picMkLst>
            <pc:docMk/>
            <pc:sldMk cId="1346591375" sldId="341"/>
            <ac:picMk id="39" creationId="{59979FAE-C0C7-BBE0-1F7F-20CE4DC02F6B}"/>
          </ac:picMkLst>
        </pc:picChg>
        <pc:picChg chg="add del mod">
          <ac:chgData name="Rakia Alouane" userId="8d2e934c-cacf-4c8b-9bc3-dcd6b732f5d3" providerId="ADAL" clId="{D3D87987-1207-4925-8676-AE20B7934ACB}" dt="2024-09-26T14:59:11.130" v="285" actId="478"/>
          <ac:picMkLst>
            <pc:docMk/>
            <pc:sldMk cId="1346591375" sldId="341"/>
            <ac:picMk id="40" creationId="{501A68B2-FF2F-FEB4-0E08-9FA594F1C46F}"/>
          </ac:picMkLst>
        </pc:picChg>
        <pc:picChg chg="add del mod">
          <ac:chgData name="Rakia Alouane" userId="8d2e934c-cacf-4c8b-9bc3-dcd6b732f5d3" providerId="ADAL" clId="{D3D87987-1207-4925-8676-AE20B7934ACB}" dt="2024-09-27T14:12:23.844" v="573" actId="478"/>
          <ac:picMkLst>
            <pc:docMk/>
            <pc:sldMk cId="1346591375" sldId="341"/>
            <ac:picMk id="41" creationId="{3F75957A-D6F9-F9B6-ADDC-DF12F0C81B62}"/>
          </ac:picMkLst>
        </pc:picChg>
        <pc:picChg chg="add del mod">
          <ac:chgData name="Rakia Alouane" userId="8d2e934c-cacf-4c8b-9bc3-dcd6b732f5d3" providerId="ADAL" clId="{D3D87987-1207-4925-8676-AE20B7934ACB}" dt="2024-09-27T14:12:39.900" v="581" actId="478"/>
          <ac:picMkLst>
            <pc:docMk/>
            <pc:sldMk cId="1346591375" sldId="341"/>
            <ac:picMk id="42" creationId="{294CF095-5D1B-988A-3D47-3CE1336E2246}"/>
          </ac:picMkLst>
        </pc:picChg>
        <pc:picChg chg="add del mod">
          <ac:chgData name="Rakia Alouane" userId="8d2e934c-cacf-4c8b-9bc3-dcd6b732f5d3" providerId="ADAL" clId="{D3D87987-1207-4925-8676-AE20B7934ACB}" dt="2024-09-27T14:12:22.244" v="572" actId="478"/>
          <ac:picMkLst>
            <pc:docMk/>
            <pc:sldMk cId="1346591375" sldId="341"/>
            <ac:picMk id="43" creationId="{678787FD-38DC-2866-10B9-22B20F417A43}"/>
          </ac:picMkLst>
        </pc:picChg>
        <pc:picChg chg="add del mod">
          <ac:chgData name="Rakia Alouane" userId="8d2e934c-cacf-4c8b-9bc3-dcd6b732f5d3" providerId="ADAL" clId="{D3D87987-1207-4925-8676-AE20B7934ACB}" dt="2024-09-27T14:12:07.992" v="568" actId="478"/>
          <ac:picMkLst>
            <pc:docMk/>
            <pc:sldMk cId="1346591375" sldId="341"/>
            <ac:picMk id="44" creationId="{679C888D-DBFF-57BC-6661-135DE48F958B}"/>
          </ac:picMkLst>
        </pc:picChg>
        <pc:picChg chg="add del mod">
          <ac:chgData name="Rakia Alouane" userId="8d2e934c-cacf-4c8b-9bc3-dcd6b732f5d3" providerId="ADAL" clId="{D3D87987-1207-4925-8676-AE20B7934ACB}" dt="2024-09-27T14:12:01.629" v="566" actId="478"/>
          <ac:picMkLst>
            <pc:docMk/>
            <pc:sldMk cId="1346591375" sldId="341"/>
            <ac:picMk id="45" creationId="{D3AB6657-5F9E-4A58-E491-4C40D1CAA3F2}"/>
          </ac:picMkLst>
        </pc:picChg>
        <pc:picChg chg="add del mod">
          <ac:chgData name="Rakia Alouane" userId="8d2e934c-cacf-4c8b-9bc3-dcd6b732f5d3" providerId="ADAL" clId="{D3D87987-1207-4925-8676-AE20B7934ACB}" dt="2024-09-27T14:13:13.933" v="591" actId="478"/>
          <ac:picMkLst>
            <pc:docMk/>
            <pc:sldMk cId="1346591375" sldId="341"/>
            <ac:picMk id="46" creationId="{85A0B5A6-16F4-9666-3963-08C540EA20F0}"/>
          </ac:picMkLst>
        </pc:picChg>
      </pc:sldChg>
      <pc:sldChg chg="addSp delSp modSp mod modTransition delAnim modAnim modNotesTx">
        <pc:chgData name="Rakia Alouane" userId="8d2e934c-cacf-4c8b-9bc3-dcd6b732f5d3" providerId="ADAL" clId="{D3D87987-1207-4925-8676-AE20B7934ACB}" dt="2024-10-11T13:46:56.906" v="2225"/>
        <pc:sldMkLst>
          <pc:docMk/>
          <pc:sldMk cId="816315374" sldId="342"/>
        </pc:sldMkLst>
        <pc:spChg chg="mod">
          <ac:chgData name="Rakia Alouane" userId="8d2e934c-cacf-4c8b-9bc3-dcd6b732f5d3" providerId="ADAL" clId="{D3D87987-1207-4925-8676-AE20B7934ACB}" dt="2024-09-27T14:02:22.931" v="506" actId="20577"/>
          <ac:spMkLst>
            <pc:docMk/>
            <pc:sldMk cId="816315374" sldId="342"/>
            <ac:spMk id="3" creationId="{61DF4694-1BB5-29AD-63A6-3F0EF02629B1}"/>
          </ac:spMkLst>
        </pc:spChg>
        <pc:spChg chg="add mod">
          <ac:chgData name="Rakia Alouane" userId="8d2e934c-cacf-4c8b-9bc3-dcd6b732f5d3" providerId="ADAL" clId="{D3D87987-1207-4925-8676-AE20B7934ACB}" dt="2024-09-30T09:19:34.521" v="955"/>
          <ac:spMkLst>
            <pc:docMk/>
            <pc:sldMk cId="816315374" sldId="342"/>
            <ac:spMk id="5" creationId="{C8250989-32A9-436F-B2A7-A4D65ED6B82A}"/>
          </ac:spMkLst>
        </pc:spChg>
        <pc:spChg chg="del">
          <ac:chgData name="Rakia Alouane" userId="8d2e934c-cacf-4c8b-9bc3-dcd6b732f5d3" providerId="ADAL" clId="{D3D87987-1207-4925-8676-AE20B7934ACB}" dt="2024-09-30T09:19:26.687" v="954" actId="478"/>
          <ac:spMkLst>
            <pc:docMk/>
            <pc:sldMk cId="816315374" sldId="342"/>
            <ac:spMk id="9" creationId="{66E8D93A-5A03-A0EA-16F2-A947C7195D00}"/>
          </ac:spMkLst>
        </pc:spChg>
        <pc:spChg chg="mod">
          <ac:chgData name="Rakia Alouane" userId="8d2e934c-cacf-4c8b-9bc3-dcd6b732f5d3" providerId="ADAL" clId="{D3D87987-1207-4925-8676-AE20B7934ACB}" dt="2024-09-27T14:02:14.747" v="472" actId="20577"/>
          <ac:spMkLst>
            <pc:docMk/>
            <pc:sldMk cId="816315374" sldId="342"/>
            <ac:spMk id="17" creationId="{00000000-0000-0000-0000-000000000000}"/>
          </ac:spMkLst>
        </pc:spChg>
        <pc:picChg chg="del">
          <ac:chgData name="Rakia Alouane" userId="8d2e934c-cacf-4c8b-9bc3-dcd6b732f5d3" providerId="ADAL" clId="{D3D87987-1207-4925-8676-AE20B7934ACB}" dt="2024-09-27T14:02:27.302" v="507" actId="478"/>
          <ac:picMkLst>
            <pc:docMk/>
            <pc:sldMk cId="816315374" sldId="342"/>
            <ac:picMk id="6" creationId="{2936937C-9DFF-1E5A-4560-A93C61013074}"/>
          </ac:picMkLst>
        </pc:picChg>
        <pc:picChg chg="del mod">
          <ac:chgData name="Rakia Alouane" userId="8d2e934c-cacf-4c8b-9bc3-dcd6b732f5d3" providerId="ADAL" clId="{D3D87987-1207-4925-8676-AE20B7934ACB}" dt="2024-10-11T13:46:00.243" v="2221" actId="478"/>
          <ac:picMkLst>
            <pc:docMk/>
            <pc:sldMk cId="816315374" sldId="342"/>
            <ac:picMk id="6" creationId="{DBB2F79D-E02D-0382-18CD-79FBD087B394}"/>
          </ac:picMkLst>
        </pc:picChg>
        <pc:picChg chg="mod">
          <ac:chgData name="Rakia Alouane" userId="8d2e934c-cacf-4c8b-9bc3-dcd6b732f5d3" providerId="ADAL" clId="{D3D87987-1207-4925-8676-AE20B7934ACB}" dt="2024-10-11T13:46:37.019" v="2224" actId="1076"/>
          <ac:picMkLst>
            <pc:docMk/>
            <pc:sldMk cId="816315374" sldId="342"/>
            <ac:picMk id="7" creationId="{94B6307B-F25F-0DAB-774C-39B53E2AAF5E}"/>
          </ac:picMkLst>
        </pc:picChg>
      </pc:sldChg>
      <pc:sldChg chg="addSp delSp modSp mod">
        <pc:chgData name="Rakia Alouane" userId="8d2e934c-cacf-4c8b-9bc3-dcd6b732f5d3" providerId="ADAL" clId="{D3D87987-1207-4925-8676-AE20B7934ACB}" dt="2024-09-30T10:43:19.872" v="2190" actId="688"/>
        <pc:sldMkLst>
          <pc:docMk/>
          <pc:sldMk cId="0" sldId="343"/>
        </pc:sldMkLst>
        <pc:spChg chg="mod">
          <ac:chgData name="Rakia Alouane" userId="8d2e934c-cacf-4c8b-9bc3-dcd6b732f5d3" providerId="ADAL" clId="{D3D87987-1207-4925-8676-AE20B7934ACB}" dt="2024-09-30T10:42:34.223" v="2184" actId="1076"/>
          <ac:spMkLst>
            <pc:docMk/>
            <pc:sldMk cId="0" sldId="343"/>
            <ac:spMk id="3" creationId="{00000000-0000-0000-0000-000000000000}"/>
          </ac:spMkLst>
        </pc:spChg>
        <pc:spChg chg="add mod">
          <ac:chgData name="Rakia Alouane" userId="8d2e934c-cacf-4c8b-9bc3-dcd6b732f5d3" providerId="ADAL" clId="{D3D87987-1207-4925-8676-AE20B7934ACB}" dt="2024-09-30T10:43:19.872" v="2190" actId="688"/>
          <ac:spMkLst>
            <pc:docMk/>
            <pc:sldMk cId="0" sldId="343"/>
            <ac:spMk id="6" creationId="{E87F2718-C094-2977-50E3-51242CC4BE4A}"/>
          </ac:spMkLst>
        </pc:spChg>
        <pc:spChg chg="mod">
          <ac:chgData name="Rakia Alouane" userId="8d2e934c-cacf-4c8b-9bc3-dcd6b732f5d3" providerId="ADAL" clId="{D3D87987-1207-4925-8676-AE20B7934ACB}" dt="2024-09-30T10:43:19.872" v="2190" actId="688"/>
          <ac:spMkLst>
            <pc:docMk/>
            <pc:sldMk cId="0" sldId="343"/>
            <ac:spMk id="7" creationId="{00000000-0000-0000-0000-000000000000}"/>
          </ac:spMkLst>
        </pc:spChg>
        <pc:spChg chg="mod">
          <ac:chgData name="Rakia Alouane" userId="8d2e934c-cacf-4c8b-9bc3-dcd6b732f5d3" providerId="ADAL" clId="{D3D87987-1207-4925-8676-AE20B7934ACB}" dt="2024-09-30T09:36:59.376" v="1053" actId="20577"/>
          <ac:spMkLst>
            <pc:docMk/>
            <pc:sldMk cId="0" sldId="343"/>
            <ac:spMk id="9" creationId="{00000000-0000-0000-0000-000000000000}"/>
          </ac:spMkLst>
        </pc:spChg>
        <pc:spChg chg="mod">
          <ac:chgData name="Rakia Alouane" userId="8d2e934c-cacf-4c8b-9bc3-dcd6b732f5d3" providerId="ADAL" clId="{D3D87987-1207-4925-8676-AE20B7934ACB}" dt="2024-09-30T10:21:35.611" v="1759" actId="14100"/>
          <ac:spMkLst>
            <pc:docMk/>
            <pc:sldMk cId="0" sldId="343"/>
            <ac:spMk id="10" creationId="{00000000-0000-0000-0000-000000000000}"/>
          </ac:spMkLst>
        </pc:spChg>
        <pc:spChg chg="mod">
          <ac:chgData name="Rakia Alouane" userId="8d2e934c-cacf-4c8b-9bc3-dcd6b732f5d3" providerId="ADAL" clId="{D3D87987-1207-4925-8676-AE20B7934ACB}" dt="2024-09-30T10:21:42.489" v="1761" actId="1076"/>
          <ac:spMkLst>
            <pc:docMk/>
            <pc:sldMk cId="0" sldId="343"/>
            <ac:spMk id="14" creationId="{5539ACFB-59FC-95E2-B82E-76DD8C1D6243}"/>
          </ac:spMkLst>
        </pc:spChg>
        <pc:spChg chg="del mod">
          <ac:chgData name="Rakia Alouane" userId="8d2e934c-cacf-4c8b-9bc3-dcd6b732f5d3" providerId="ADAL" clId="{D3D87987-1207-4925-8676-AE20B7934ACB}" dt="2024-09-30T09:52:34.947" v="1276"/>
          <ac:spMkLst>
            <pc:docMk/>
            <pc:sldMk cId="0" sldId="343"/>
            <ac:spMk id="15" creationId="{05FE2679-02D9-CE79-5521-5741548C3D1D}"/>
          </ac:spMkLst>
        </pc:spChg>
        <pc:spChg chg="del">
          <ac:chgData name="Rakia Alouane" userId="8d2e934c-cacf-4c8b-9bc3-dcd6b732f5d3" providerId="ADAL" clId="{D3D87987-1207-4925-8676-AE20B7934ACB}" dt="2024-09-30T10:42:28.995" v="2183" actId="478"/>
          <ac:spMkLst>
            <pc:docMk/>
            <pc:sldMk cId="0" sldId="343"/>
            <ac:spMk id="20" creationId="{B3858281-279E-1C1E-A278-E6D4662E011E}"/>
          </ac:spMkLst>
        </pc:spChg>
        <pc:spChg chg="mod">
          <ac:chgData name="Rakia Alouane" userId="8d2e934c-cacf-4c8b-9bc3-dcd6b732f5d3" providerId="ADAL" clId="{D3D87987-1207-4925-8676-AE20B7934ACB}" dt="2024-09-30T10:19:43.905" v="1689" actId="14100"/>
          <ac:spMkLst>
            <pc:docMk/>
            <pc:sldMk cId="0" sldId="343"/>
            <ac:spMk id="21" creationId="{9BB09173-97AE-6719-1056-4AAA7EADA53A}"/>
          </ac:spMkLst>
        </pc:spChg>
        <pc:spChg chg="mod">
          <ac:chgData name="Rakia Alouane" userId="8d2e934c-cacf-4c8b-9bc3-dcd6b732f5d3" providerId="ADAL" clId="{D3D87987-1207-4925-8676-AE20B7934ACB}" dt="2024-09-30T10:19:18.101" v="1672" actId="20577"/>
          <ac:spMkLst>
            <pc:docMk/>
            <pc:sldMk cId="0" sldId="343"/>
            <ac:spMk id="22" creationId="{1F9BAAAF-12E2-D7A6-DCF6-3FA6359A7D3C}"/>
          </ac:spMkLst>
        </pc:spChg>
        <pc:picChg chg="add mod">
          <ac:chgData name="Rakia Alouane" userId="8d2e934c-cacf-4c8b-9bc3-dcd6b732f5d3" providerId="ADAL" clId="{D3D87987-1207-4925-8676-AE20B7934ACB}" dt="2024-09-30T09:37:53.773" v="1063" actId="1076"/>
          <ac:picMkLst>
            <pc:docMk/>
            <pc:sldMk cId="0" sldId="343"/>
            <ac:picMk id="5" creationId="{15449D49-23B0-5891-5AC1-BD04165B93FD}"/>
          </ac:picMkLst>
        </pc:picChg>
        <pc:picChg chg="mod">
          <ac:chgData name="Rakia Alouane" userId="8d2e934c-cacf-4c8b-9bc3-dcd6b732f5d3" providerId="ADAL" clId="{D3D87987-1207-4925-8676-AE20B7934ACB}" dt="2024-09-30T09:55:51.908" v="1390" actId="1076"/>
          <ac:picMkLst>
            <pc:docMk/>
            <pc:sldMk cId="0" sldId="343"/>
            <ac:picMk id="12" creationId="{8D8AE091-918D-6499-D833-33BB7F62D7CB}"/>
          </ac:picMkLst>
        </pc:picChg>
        <pc:picChg chg="del">
          <ac:chgData name="Rakia Alouane" userId="8d2e934c-cacf-4c8b-9bc3-dcd6b732f5d3" providerId="ADAL" clId="{D3D87987-1207-4925-8676-AE20B7934ACB}" dt="2024-09-30T09:37:49.048" v="1062" actId="478"/>
          <ac:picMkLst>
            <pc:docMk/>
            <pc:sldMk cId="0" sldId="343"/>
            <ac:picMk id="13" creationId="{6A567504-F656-0D06-5F92-FFA8878D4505}"/>
          </ac:picMkLst>
        </pc:picChg>
        <pc:picChg chg="mod">
          <ac:chgData name="Rakia Alouane" userId="8d2e934c-cacf-4c8b-9bc3-dcd6b732f5d3" providerId="ADAL" clId="{D3D87987-1207-4925-8676-AE20B7934ACB}" dt="2024-09-30T09:55:53.597" v="1391" actId="1076"/>
          <ac:picMkLst>
            <pc:docMk/>
            <pc:sldMk cId="0" sldId="343"/>
            <ac:picMk id="17" creationId="{B71F8985-04A1-A03B-0C21-8261D3BFD46A}"/>
          </ac:picMkLst>
        </pc:picChg>
        <pc:picChg chg="add mod">
          <ac:chgData name="Rakia Alouane" userId="8d2e934c-cacf-4c8b-9bc3-dcd6b732f5d3" providerId="ADAL" clId="{D3D87987-1207-4925-8676-AE20B7934ACB}" dt="2024-09-30T10:43:06.862" v="2188" actId="1076"/>
          <ac:picMkLst>
            <pc:docMk/>
            <pc:sldMk cId="0" sldId="343"/>
            <ac:picMk id="1026" creationId="{5666E50A-80D5-FFCE-F6B3-2109B230A44B}"/>
          </ac:picMkLst>
        </pc:picChg>
        <pc:picChg chg="del">
          <ac:chgData name="Rakia Alouane" userId="8d2e934c-cacf-4c8b-9bc3-dcd6b732f5d3" providerId="ADAL" clId="{D3D87987-1207-4925-8676-AE20B7934ACB}" dt="2024-09-30T09:38:04.565" v="1064" actId="478"/>
          <ac:picMkLst>
            <pc:docMk/>
            <pc:sldMk cId="0" sldId="343"/>
            <ac:picMk id="2050" creationId="{6D31DD2B-07D5-06EB-D434-9B3D653E7DB2}"/>
          </ac:picMkLst>
        </pc:picChg>
      </pc:sldChg>
      <pc:sldChg chg="addSp delSp modSp mod delAnim modNotesTx">
        <pc:chgData name="Rakia Alouane" userId="8d2e934c-cacf-4c8b-9bc3-dcd6b732f5d3" providerId="ADAL" clId="{D3D87987-1207-4925-8676-AE20B7934ACB}" dt="2024-10-11T14:20:18.810" v="2236" actId="1076"/>
        <pc:sldMkLst>
          <pc:docMk/>
          <pc:sldMk cId="0" sldId="344"/>
        </pc:sldMkLst>
        <pc:spChg chg="add mod">
          <ac:chgData name="Rakia Alouane" userId="8d2e934c-cacf-4c8b-9bc3-dcd6b732f5d3" providerId="ADAL" clId="{D3D87987-1207-4925-8676-AE20B7934ACB}" dt="2024-09-30T09:42:49.505" v="1143"/>
          <ac:spMkLst>
            <pc:docMk/>
            <pc:sldMk cId="0" sldId="344"/>
            <ac:spMk id="5" creationId="{798752B3-168A-70C1-99AC-21C42E1F5AB2}"/>
          </ac:spMkLst>
        </pc:spChg>
        <pc:spChg chg="mod">
          <ac:chgData name="Rakia Alouane" userId="8d2e934c-cacf-4c8b-9bc3-dcd6b732f5d3" providerId="ADAL" clId="{D3D87987-1207-4925-8676-AE20B7934ACB}" dt="2024-09-30T09:38:33.561" v="1075" actId="20577"/>
          <ac:spMkLst>
            <pc:docMk/>
            <pc:sldMk cId="0" sldId="344"/>
            <ac:spMk id="6" creationId="{00000000-0000-0000-0000-000000000000}"/>
          </ac:spMkLst>
        </pc:spChg>
        <pc:spChg chg="mod">
          <ac:chgData name="Rakia Alouane" userId="8d2e934c-cacf-4c8b-9bc3-dcd6b732f5d3" providerId="ADAL" clId="{D3D87987-1207-4925-8676-AE20B7934ACB}" dt="2024-10-11T14:20:13.806" v="2235" actId="1076"/>
          <ac:spMkLst>
            <pc:docMk/>
            <pc:sldMk cId="0" sldId="344"/>
            <ac:spMk id="8" creationId="{00000000-0000-0000-0000-000000000000}"/>
          </ac:spMkLst>
        </pc:spChg>
        <pc:spChg chg="add mod">
          <ac:chgData name="Rakia Alouane" userId="8d2e934c-cacf-4c8b-9bc3-dcd6b732f5d3" providerId="ADAL" clId="{D3D87987-1207-4925-8676-AE20B7934ACB}" dt="2024-09-30T09:42:54.126" v="1144"/>
          <ac:spMkLst>
            <pc:docMk/>
            <pc:sldMk cId="0" sldId="344"/>
            <ac:spMk id="10" creationId="{21B72FD3-C25F-B0E0-E832-68AABBC6E0C0}"/>
          </ac:spMkLst>
        </pc:spChg>
        <pc:spChg chg="mod">
          <ac:chgData name="Rakia Alouane" userId="8d2e934c-cacf-4c8b-9bc3-dcd6b732f5d3" providerId="ADAL" clId="{D3D87987-1207-4925-8676-AE20B7934ACB}" dt="2024-10-11T14:20:18.810" v="2236" actId="1076"/>
          <ac:spMkLst>
            <pc:docMk/>
            <pc:sldMk cId="0" sldId="344"/>
            <ac:spMk id="12" creationId="{D411409B-0D23-32F7-063E-C852F90FB2E9}"/>
          </ac:spMkLst>
        </pc:spChg>
        <pc:picChg chg="del">
          <ac:chgData name="Rakia Alouane" userId="8d2e934c-cacf-4c8b-9bc3-dcd6b732f5d3" providerId="ADAL" clId="{D3D87987-1207-4925-8676-AE20B7934ACB}" dt="2024-10-11T13:49:53.964" v="2228" actId="478"/>
          <ac:picMkLst>
            <pc:docMk/>
            <pc:sldMk cId="0" sldId="344"/>
            <ac:picMk id="3" creationId="{749B31A1-3D44-187C-1FE9-150302B7E70E}"/>
          </ac:picMkLst>
        </pc:picChg>
        <pc:picChg chg="mod">
          <ac:chgData name="Rakia Alouane" userId="8d2e934c-cacf-4c8b-9bc3-dcd6b732f5d3" providerId="ADAL" clId="{D3D87987-1207-4925-8676-AE20B7934ACB}" dt="2024-10-11T13:51:48.273" v="2231" actId="1076"/>
          <ac:picMkLst>
            <pc:docMk/>
            <pc:sldMk cId="0" sldId="344"/>
            <ac:picMk id="13" creationId="{81235423-EF71-EA29-A378-A7F6C8B90499}"/>
          </ac:picMkLst>
        </pc:picChg>
        <pc:picChg chg="del">
          <ac:chgData name="Rakia Alouane" userId="8d2e934c-cacf-4c8b-9bc3-dcd6b732f5d3" providerId="ADAL" clId="{D3D87987-1207-4925-8676-AE20B7934ACB}" dt="2024-09-30T09:42:48.045" v="1142" actId="478"/>
          <ac:picMkLst>
            <pc:docMk/>
            <pc:sldMk cId="0" sldId="344"/>
            <ac:picMk id="13" creationId="{8496B605-7189-1A8B-79BF-4EE2F81DEF3A}"/>
          </ac:picMkLst>
        </pc:picChg>
        <pc:picChg chg="add mod modCrop">
          <ac:chgData name="Rakia Alouane" userId="8d2e934c-cacf-4c8b-9bc3-dcd6b732f5d3" providerId="ADAL" clId="{D3D87987-1207-4925-8676-AE20B7934ACB}" dt="2024-09-30T09:48:49.942" v="1152" actId="1076"/>
          <ac:picMkLst>
            <pc:docMk/>
            <pc:sldMk cId="0" sldId="344"/>
            <ac:picMk id="15" creationId="{912705C5-27E9-1E2D-9F92-A5DFBBF821D8}"/>
          </ac:picMkLst>
        </pc:picChg>
      </pc:sldChg>
      <pc:sldChg chg="addSp delSp modSp del mod ord modAnim">
        <pc:chgData name="Rakia Alouane" userId="8d2e934c-cacf-4c8b-9bc3-dcd6b732f5d3" providerId="ADAL" clId="{D3D87987-1207-4925-8676-AE20B7934ACB}" dt="2024-09-30T09:31:10.507" v="1037" actId="47"/>
        <pc:sldMkLst>
          <pc:docMk/>
          <pc:sldMk cId="1013516369" sldId="345"/>
        </pc:sldMkLst>
        <pc:spChg chg="add del mod">
          <ac:chgData name="Rakia Alouane" userId="8d2e934c-cacf-4c8b-9bc3-dcd6b732f5d3" providerId="ADAL" clId="{D3D87987-1207-4925-8676-AE20B7934ACB}" dt="2024-09-30T09:24:29.684" v="1002" actId="767"/>
          <ac:spMkLst>
            <pc:docMk/>
            <pc:sldMk cId="1013516369" sldId="345"/>
            <ac:spMk id="2" creationId="{2EEDCCC0-996F-FE39-12A1-EF39B75BF96D}"/>
          </ac:spMkLst>
        </pc:spChg>
        <pc:spChg chg="add del mod">
          <ac:chgData name="Rakia Alouane" userId="8d2e934c-cacf-4c8b-9bc3-dcd6b732f5d3" providerId="ADAL" clId="{D3D87987-1207-4925-8676-AE20B7934ACB}" dt="2024-09-30T09:25:52.963" v="1008" actId="767"/>
          <ac:spMkLst>
            <pc:docMk/>
            <pc:sldMk cId="1013516369" sldId="345"/>
            <ac:spMk id="5" creationId="{E14894D7-86D4-48F3-C70A-2FA14A9FA90F}"/>
          </ac:spMkLst>
        </pc:spChg>
        <pc:spChg chg="add del mod">
          <ac:chgData name="Rakia Alouane" userId="8d2e934c-cacf-4c8b-9bc3-dcd6b732f5d3" providerId="ADAL" clId="{D3D87987-1207-4925-8676-AE20B7934ACB}" dt="2024-09-30T09:26:53.863" v="1015"/>
          <ac:spMkLst>
            <pc:docMk/>
            <pc:sldMk cId="1013516369" sldId="345"/>
            <ac:spMk id="6" creationId="{B05A90FD-83BB-9C22-C86F-8DC825C9C3A0}"/>
          </ac:spMkLst>
        </pc:spChg>
        <pc:spChg chg="mod">
          <ac:chgData name="Rakia Alouane" userId="8d2e934c-cacf-4c8b-9bc3-dcd6b732f5d3" providerId="ADAL" clId="{D3D87987-1207-4925-8676-AE20B7934ACB}" dt="2024-09-30T09:24:53.094" v="1004" actId="206"/>
          <ac:spMkLst>
            <pc:docMk/>
            <pc:sldMk cId="1013516369" sldId="345"/>
            <ac:spMk id="52" creationId="{7C018347-22CA-BE82-ED04-159CABB7BD3F}"/>
          </ac:spMkLst>
        </pc:spChg>
        <pc:spChg chg="mod">
          <ac:chgData name="Rakia Alouane" userId="8d2e934c-cacf-4c8b-9bc3-dcd6b732f5d3" providerId="ADAL" clId="{D3D87987-1207-4925-8676-AE20B7934ACB}" dt="2024-09-30T09:26:24.687" v="1011" actId="206"/>
          <ac:spMkLst>
            <pc:docMk/>
            <pc:sldMk cId="1013516369" sldId="345"/>
            <ac:spMk id="54" creationId="{FF31572F-F8F4-BF30-F603-89149DE50F9A}"/>
          </ac:spMkLst>
        </pc:spChg>
        <pc:spChg chg="mod">
          <ac:chgData name="Rakia Alouane" userId="8d2e934c-cacf-4c8b-9bc3-dcd6b732f5d3" providerId="ADAL" clId="{D3D87987-1207-4925-8676-AE20B7934ACB}" dt="2024-09-30T09:26:50.391" v="1013" actId="206"/>
          <ac:spMkLst>
            <pc:docMk/>
            <pc:sldMk cId="1013516369" sldId="345"/>
            <ac:spMk id="61" creationId="{67323584-5563-2B9A-A38E-A9DB88A0EAFA}"/>
          </ac:spMkLst>
        </pc:spChg>
      </pc:sldChg>
      <pc:sldChg chg="delSp modSp del mod modTransition">
        <pc:chgData name="Rakia Alouane" userId="8d2e934c-cacf-4c8b-9bc3-dcd6b732f5d3" providerId="ADAL" clId="{D3D87987-1207-4925-8676-AE20B7934ACB}" dt="2024-09-30T09:06:32.578" v="927" actId="47"/>
        <pc:sldMkLst>
          <pc:docMk/>
          <pc:sldMk cId="4040712164" sldId="345"/>
        </pc:sldMkLst>
        <pc:spChg chg="del mod">
          <ac:chgData name="Rakia Alouane" userId="8d2e934c-cacf-4c8b-9bc3-dcd6b732f5d3" providerId="ADAL" clId="{D3D87987-1207-4925-8676-AE20B7934ACB}" dt="2024-09-30T09:05:41.082" v="924" actId="478"/>
          <ac:spMkLst>
            <pc:docMk/>
            <pc:sldMk cId="4040712164" sldId="345"/>
            <ac:spMk id="7" creationId="{3DC7A4ED-6016-E065-7E40-03F2B61EC419}"/>
          </ac:spMkLst>
        </pc:spChg>
        <pc:spChg chg="del mod">
          <ac:chgData name="Rakia Alouane" userId="8d2e934c-cacf-4c8b-9bc3-dcd6b732f5d3" providerId="ADAL" clId="{D3D87987-1207-4925-8676-AE20B7934ACB}" dt="2024-09-30T09:05:41.082" v="924" actId="478"/>
          <ac:spMkLst>
            <pc:docMk/>
            <pc:sldMk cId="4040712164" sldId="345"/>
            <ac:spMk id="9" creationId="{736EDEB1-8835-71CE-7B4F-302ABB10D973}"/>
          </ac:spMkLst>
        </pc:spChg>
        <pc:spChg chg="del mod">
          <ac:chgData name="Rakia Alouane" userId="8d2e934c-cacf-4c8b-9bc3-dcd6b732f5d3" providerId="ADAL" clId="{D3D87987-1207-4925-8676-AE20B7934ACB}" dt="2024-09-30T09:05:41.082" v="924" actId="478"/>
          <ac:spMkLst>
            <pc:docMk/>
            <pc:sldMk cId="4040712164" sldId="345"/>
            <ac:spMk id="10" creationId="{AD725413-E48F-927A-C8F2-ECA70DB7DDCC}"/>
          </ac:spMkLst>
        </pc:spChg>
        <pc:spChg chg="del">
          <ac:chgData name="Rakia Alouane" userId="8d2e934c-cacf-4c8b-9bc3-dcd6b732f5d3" providerId="ADAL" clId="{D3D87987-1207-4925-8676-AE20B7934ACB}" dt="2024-09-30T09:05:20.876" v="918" actId="478"/>
          <ac:spMkLst>
            <pc:docMk/>
            <pc:sldMk cId="4040712164" sldId="345"/>
            <ac:spMk id="12" creationId="{5F76789D-9CA1-905F-6095-952918BCD724}"/>
          </ac:spMkLst>
        </pc:spChg>
        <pc:spChg chg="del mod">
          <ac:chgData name="Rakia Alouane" userId="8d2e934c-cacf-4c8b-9bc3-dcd6b732f5d3" providerId="ADAL" clId="{D3D87987-1207-4925-8676-AE20B7934ACB}" dt="2024-09-30T09:05:41.082" v="924" actId="478"/>
          <ac:spMkLst>
            <pc:docMk/>
            <pc:sldMk cId="4040712164" sldId="345"/>
            <ac:spMk id="14" creationId="{C2618AD3-02BA-10CC-1503-F46B22FE5800}"/>
          </ac:spMkLst>
        </pc:spChg>
        <pc:spChg chg="del mod">
          <ac:chgData name="Rakia Alouane" userId="8d2e934c-cacf-4c8b-9bc3-dcd6b732f5d3" providerId="ADAL" clId="{D3D87987-1207-4925-8676-AE20B7934ACB}" dt="2024-09-30T09:05:41.082" v="924" actId="478"/>
          <ac:spMkLst>
            <pc:docMk/>
            <pc:sldMk cId="4040712164" sldId="345"/>
            <ac:spMk id="15" creationId="{C203BC94-22F9-796F-9381-3540154872FD}"/>
          </ac:spMkLst>
        </pc:spChg>
        <pc:spChg chg="del">
          <ac:chgData name="Rakia Alouane" userId="8d2e934c-cacf-4c8b-9bc3-dcd6b732f5d3" providerId="ADAL" clId="{D3D87987-1207-4925-8676-AE20B7934ACB}" dt="2024-09-30T09:05:19.898" v="917" actId="478"/>
          <ac:spMkLst>
            <pc:docMk/>
            <pc:sldMk cId="4040712164" sldId="345"/>
            <ac:spMk id="17" creationId="{0A7FE002-50BD-2194-0F82-6F0FC61AB0A0}"/>
          </ac:spMkLst>
        </pc:spChg>
        <pc:spChg chg="del mod">
          <ac:chgData name="Rakia Alouane" userId="8d2e934c-cacf-4c8b-9bc3-dcd6b732f5d3" providerId="ADAL" clId="{D3D87987-1207-4925-8676-AE20B7934ACB}" dt="2024-09-30T09:05:41.082" v="924" actId="478"/>
          <ac:spMkLst>
            <pc:docMk/>
            <pc:sldMk cId="4040712164" sldId="345"/>
            <ac:spMk id="18" creationId="{249ACAAF-8F37-F15B-755E-E2335A23D506}"/>
          </ac:spMkLst>
        </pc:spChg>
        <pc:spChg chg="del">
          <ac:chgData name="Rakia Alouane" userId="8d2e934c-cacf-4c8b-9bc3-dcd6b732f5d3" providerId="ADAL" clId="{D3D87987-1207-4925-8676-AE20B7934ACB}" dt="2024-09-30T09:05:21.635" v="919" actId="478"/>
          <ac:spMkLst>
            <pc:docMk/>
            <pc:sldMk cId="4040712164" sldId="345"/>
            <ac:spMk id="20" creationId="{0FF39E27-49A5-6F65-60E0-810B7CCE9D04}"/>
          </ac:spMkLst>
        </pc:spChg>
        <pc:spChg chg="del mod">
          <ac:chgData name="Rakia Alouane" userId="8d2e934c-cacf-4c8b-9bc3-dcd6b732f5d3" providerId="ADAL" clId="{D3D87987-1207-4925-8676-AE20B7934ACB}" dt="2024-09-30T09:05:41.082" v="924" actId="478"/>
          <ac:spMkLst>
            <pc:docMk/>
            <pc:sldMk cId="4040712164" sldId="345"/>
            <ac:spMk id="27" creationId="{DCCD1553-9869-DEE1-6A29-26178DAB3D9B}"/>
          </ac:spMkLst>
        </pc:spChg>
        <pc:spChg chg="del">
          <ac:chgData name="Rakia Alouane" userId="8d2e934c-cacf-4c8b-9bc3-dcd6b732f5d3" providerId="ADAL" clId="{D3D87987-1207-4925-8676-AE20B7934ACB}" dt="2024-09-30T09:05:22.212" v="920" actId="478"/>
          <ac:spMkLst>
            <pc:docMk/>
            <pc:sldMk cId="4040712164" sldId="345"/>
            <ac:spMk id="30" creationId="{6E28B068-1B3C-1396-5206-8DDF805E6ED6}"/>
          </ac:spMkLst>
        </pc:spChg>
        <pc:spChg chg="del mod">
          <ac:chgData name="Rakia Alouane" userId="8d2e934c-cacf-4c8b-9bc3-dcd6b732f5d3" providerId="ADAL" clId="{D3D87987-1207-4925-8676-AE20B7934ACB}" dt="2024-09-30T09:05:41.082" v="924" actId="478"/>
          <ac:spMkLst>
            <pc:docMk/>
            <pc:sldMk cId="4040712164" sldId="345"/>
            <ac:spMk id="40" creationId="{737A0E8B-E503-BC16-36F4-BF5036DD2F3C}"/>
          </ac:spMkLst>
        </pc:spChg>
        <pc:spChg chg="del mod">
          <ac:chgData name="Rakia Alouane" userId="8d2e934c-cacf-4c8b-9bc3-dcd6b732f5d3" providerId="ADAL" clId="{D3D87987-1207-4925-8676-AE20B7934ACB}" dt="2024-09-30T09:05:41.082" v="924" actId="478"/>
          <ac:spMkLst>
            <pc:docMk/>
            <pc:sldMk cId="4040712164" sldId="345"/>
            <ac:spMk id="48" creationId="{1AC6C2AD-D013-6B69-64D7-BAA265554456}"/>
          </ac:spMkLst>
        </pc:spChg>
        <pc:spChg chg="del mod">
          <ac:chgData name="Rakia Alouane" userId="8d2e934c-cacf-4c8b-9bc3-dcd6b732f5d3" providerId="ADAL" clId="{D3D87987-1207-4925-8676-AE20B7934ACB}" dt="2024-09-30T09:05:41.082" v="924" actId="478"/>
          <ac:spMkLst>
            <pc:docMk/>
            <pc:sldMk cId="4040712164" sldId="345"/>
            <ac:spMk id="50" creationId="{9CAD9BEE-F656-E629-3D96-9D8FD942B299}"/>
          </ac:spMkLst>
        </pc:spChg>
        <pc:spChg chg="del mod">
          <ac:chgData name="Rakia Alouane" userId="8d2e934c-cacf-4c8b-9bc3-dcd6b732f5d3" providerId="ADAL" clId="{D3D87987-1207-4925-8676-AE20B7934ACB}" dt="2024-09-30T09:05:41.082" v="924" actId="478"/>
          <ac:spMkLst>
            <pc:docMk/>
            <pc:sldMk cId="4040712164" sldId="345"/>
            <ac:spMk id="52" creationId="{7C018347-22CA-BE82-ED04-159CABB7BD3F}"/>
          </ac:spMkLst>
        </pc:spChg>
        <pc:spChg chg="del mod">
          <ac:chgData name="Rakia Alouane" userId="8d2e934c-cacf-4c8b-9bc3-dcd6b732f5d3" providerId="ADAL" clId="{D3D87987-1207-4925-8676-AE20B7934ACB}" dt="2024-09-30T09:05:41.082" v="924" actId="478"/>
          <ac:spMkLst>
            <pc:docMk/>
            <pc:sldMk cId="4040712164" sldId="345"/>
            <ac:spMk id="54" creationId="{FF31572F-F8F4-BF30-F603-89149DE50F9A}"/>
          </ac:spMkLst>
        </pc:spChg>
        <pc:spChg chg="del mod">
          <ac:chgData name="Rakia Alouane" userId="8d2e934c-cacf-4c8b-9bc3-dcd6b732f5d3" providerId="ADAL" clId="{D3D87987-1207-4925-8676-AE20B7934ACB}" dt="2024-09-30T09:05:41.082" v="924" actId="478"/>
          <ac:spMkLst>
            <pc:docMk/>
            <pc:sldMk cId="4040712164" sldId="345"/>
            <ac:spMk id="57" creationId="{7D454697-18D7-7E95-AAEB-338F066B0167}"/>
          </ac:spMkLst>
        </pc:spChg>
        <pc:spChg chg="del mod">
          <ac:chgData name="Rakia Alouane" userId="8d2e934c-cacf-4c8b-9bc3-dcd6b732f5d3" providerId="ADAL" clId="{D3D87987-1207-4925-8676-AE20B7934ACB}" dt="2024-09-30T09:05:41.082" v="924" actId="478"/>
          <ac:spMkLst>
            <pc:docMk/>
            <pc:sldMk cId="4040712164" sldId="345"/>
            <ac:spMk id="59" creationId="{FAD94AAA-F959-2824-A52A-264585F8B562}"/>
          </ac:spMkLst>
        </pc:spChg>
        <pc:spChg chg="del mod">
          <ac:chgData name="Rakia Alouane" userId="8d2e934c-cacf-4c8b-9bc3-dcd6b732f5d3" providerId="ADAL" clId="{D3D87987-1207-4925-8676-AE20B7934ACB}" dt="2024-09-30T09:05:41.082" v="924" actId="478"/>
          <ac:spMkLst>
            <pc:docMk/>
            <pc:sldMk cId="4040712164" sldId="345"/>
            <ac:spMk id="60" creationId="{A2920C94-A3F6-5B08-277C-C6D2D866CCA9}"/>
          </ac:spMkLst>
        </pc:spChg>
        <pc:spChg chg="del mod">
          <ac:chgData name="Rakia Alouane" userId="8d2e934c-cacf-4c8b-9bc3-dcd6b732f5d3" providerId="ADAL" clId="{D3D87987-1207-4925-8676-AE20B7934ACB}" dt="2024-09-30T09:05:41.082" v="924" actId="478"/>
          <ac:spMkLst>
            <pc:docMk/>
            <pc:sldMk cId="4040712164" sldId="345"/>
            <ac:spMk id="61" creationId="{67323584-5563-2B9A-A38E-A9DB88A0EAFA}"/>
          </ac:spMkLst>
        </pc:spChg>
        <pc:spChg chg="del mod">
          <ac:chgData name="Rakia Alouane" userId="8d2e934c-cacf-4c8b-9bc3-dcd6b732f5d3" providerId="ADAL" clId="{D3D87987-1207-4925-8676-AE20B7934ACB}" dt="2024-09-30T09:05:41.082" v="924" actId="478"/>
          <ac:spMkLst>
            <pc:docMk/>
            <pc:sldMk cId="4040712164" sldId="345"/>
            <ac:spMk id="62" creationId="{A30FB042-11C1-AFB1-D9BA-0372A91D3477}"/>
          </ac:spMkLst>
        </pc:spChg>
        <pc:spChg chg="del">
          <ac:chgData name="Rakia Alouane" userId="8d2e934c-cacf-4c8b-9bc3-dcd6b732f5d3" providerId="ADAL" clId="{D3D87987-1207-4925-8676-AE20B7934ACB}" dt="2024-09-30T09:05:23.620" v="922" actId="478"/>
          <ac:spMkLst>
            <pc:docMk/>
            <pc:sldMk cId="4040712164" sldId="345"/>
            <ac:spMk id="63" creationId="{2C8E545C-09B1-A742-A821-96F4D6413991}"/>
          </ac:spMkLst>
        </pc:spChg>
        <pc:spChg chg="del mod">
          <ac:chgData name="Rakia Alouane" userId="8d2e934c-cacf-4c8b-9bc3-dcd6b732f5d3" providerId="ADAL" clId="{D3D87987-1207-4925-8676-AE20B7934ACB}" dt="2024-09-30T09:05:41.082" v="924" actId="478"/>
          <ac:spMkLst>
            <pc:docMk/>
            <pc:sldMk cId="4040712164" sldId="345"/>
            <ac:spMk id="65" creationId="{691FFA0D-E07B-F7BA-9E5D-BF0106CD9736}"/>
          </ac:spMkLst>
        </pc:spChg>
        <pc:spChg chg="del">
          <ac:chgData name="Rakia Alouane" userId="8d2e934c-cacf-4c8b-9bc3-dcd6b732f5d3" providerId="ADAL" clId="{D3D87987-1207-4925-8676-AE20B7934ACB}" dt="2024-09-30T09:05:41.082" v="924" actId="478"/>
          <ac:spMkLst>
            <pc:docMk/>
            <pc:sldMk cId="4040712164" sldId="345"/>
            <ac:spMk id="67" creationId="{E116E4A6-2577-3454-9E48-D8FABED0A809}"/>
          </ac:spMkLst>
        </pc:spChg>
        <pc:spChg chg="del">
          <ac:chgData name="Rakia Alouane" userId="8d2e934c-cacf-4c8b-9bc3-dcd6b732f5d3" providerId="ADAL" clId="{D3D87987-1207-4925-8676-AE20B7934ACB}" dt="2024-09-30T09:05:41.082" v="924" actId="478"/>
          <ac:spMkLst>
            <pc:docMk/>
            <pc:sldMk cId="4040712164" sldId="345"/>
            <ac:spMk id="68" creationId="{566C29B1-E057-EA9F-2331-F978ACA12F09}"/>
          </ac:spMkLst>
        </pc:spChg>
        <pc:spChg chg="del">
          <ac:chgData name="Rakia Alouane" userId="8d2e934c-cacf-4c8b-9bc3-dcd6b732f5d3" providerId="ADAL" clId="{D3D87987-1207-4925-8676-AE20B7934ACB}" dt="2024-09-30T09:05:41.082" v="924" actId="478"/>
          <ac:spMkLst>
            <pc:docMk/>
            <pc:sldMk cId="4040712164" sldId="345"/>
            <ac:spMk id="72" creationId="{A652BD3F-95E3-3ECA-78DD-F08CF55DC897}"/>
          </ac:spMkLst>
        </pc:spChg>
        <pc:spChg chg="del">
          <ac:chgData name="Rakia Alouane" userId="8d2e934c-cacf-4c8b-9bc3-dcd6b732f5d3" providerId="ADAL" clId="{D3D87987-1207-4925-8676-AE20B7934ACB}" dt="2024-09-30T09:05:22.884" v="921" actId="478"/>
          <ac:spMkLst>
            <pc:docMk/>
            <pc:sldMk cId="4040712164" sldId="345"/>
            <ac:spMk id="74" creationId="{29EC838B-14E7-0050-7162-A581BD5D3E37}"/>
          </ac:spMkLst>
        </pc:spChg>
        <pc:spChg chg="del">
          <ac:chgData name="Rakia Alouane" userId="8d2e934c-cacf-4c8b-9bc3-dcd6b732f5d3" providerId="ADAL" clId="{D3D87987-1207-4925-8676-AE20B7934ACB}" dt="2024-09-30T09:05:41.082" v="924" actId="478"/>
          <ac:spMkLst>
            <pc:docMk/>
            <pc:sldMk cId="4040712164" sldId="345"/>
            <ac:spMk id="75" creationId="{6B4E5C5E-89F5-60BF-FBCA-8A8EDB9D5CE0}"/>
          </ac:spMkLst>
        </pc:spChg>
      </pc:sldChg>
      <pc:sldChg chg="modSp mod modNotesTx">
        <pc:chgData name="Rakia Alouane" userId="8d2e934c-cacf-4c8b-9bc3-dcd6b732f5d3" providerId="ADAL" clId="{D3D87987-1207-4925-8676-AE20B7934ACB}" dt="2024-10-14T06:06:55.620" v="2237" actId="20577"/>
        <pc:sldMkLst>
          <pc:docMk/>
          <pc:sldMk cId="1162197762" sldId="346"/>
        </pc:sldMkLst>
        <pc:spChg chg="mod">
          <ac:chgData name="Rakia Alouane" userId="8d2e934c-cacf-4c8b-9bc3-dcd6b732f5d3" providerId="ADAL" clId="{D3D87987-1207-4925-8676-AE20B7934ACB}" dt="2024-09-30T09:22:15.058" v="994" actId="20577"/>
          <ac:spMkLst>
            <pc:docMk/>
            <pc:sldMk cId="1162197762" sldId="346"/>
            <ac:spMk id="3" creationId="{61DF4694-1BB5-29AD-63A6-3F0EF02629B1}"/>
          </ac:spMkLst>
        </pc:spChg>
      </pc:sldChg>
      <pc:sldChg chg="del">
        <pc:chgData name="Rakia Alouane" userId="8d2e934c-cacf-4c8b-9bc3-dcd6b732f5d3" providerId="ADAL" clId="{D3D87987-1207-4925-8676-AE20B7934ACB}" dt="2024-09-30T09:21:16.936" v="956" actId="47"/>
        <pc:sldMkLst>
          <pc:docMk/>
          <pc:sldMk cId="2267114608" sldId="347"/>
        </pc:sldMkLst>
      </pc:sldChg>
      <pc:sldChg chg="del">
        <pc:chgData name="Rakia Alouane" userId="8d2e934c-cacf-4c8b-9bc3-dcd6b732f5d3" providerId="ADAL" clId="{D3D87987-1207-4925-8676-AE20B7934ACB}" dt="2024-09-30T09:33:37.518" v="1048" actId="47"/>
        <pc:sldMkLst>
          <pc:docMk/>
          <pc:sldMk cId="3082703250" sldId="347"/>
        </pc:sldMkLst>
      </pc:sldChg>
      <pc:sldChg chg="modSp mod ord modTransition modAnim modNotesTx">
        <pc:chgData name="Rakia Alouane" userId="8d2e934c-cacf-4c8b-9bc3-dcd6b732f5d3" providerId="ADAL" clId="{D3D87987-1207-4925-8676-AE20B7934ACB}" dt="2024-10-14T06:07:43.207" v="2241" actId="20577"/>
        <pc:sldMkLst>
          <pc:docMk/>
          <pc:sldMk cId="3332262238" sldId="347"/>
        </pc:sldMkLst>
        <pc:spChg chg="mod">
          <ac:chgData name="Rakia Alouane" userId="8d2e934c-cacf-4c8b-9bc3-dcd6b732f5d3" providerId="ADAL" clId="{D3D87987-1207-4925-8676-AE20B7934ACB}" dt="2024-10-11T13:34:46.643" v="2196" actId="1076"/>
          <ac:spMkLst>
            <pc:docMk/>
            <pc:sldMk cId="3332262238" sldId="347"/>
            <ac:spMk id="62" creationId="{A30FB042-11C1-AFB1-D9BA-0372A91D3477}"/>
          </ac:spMkLst>
        </pc:spChg>
      </pc:sldChg>
      <pc:sldChg chg="del">
        <pc:chgData name="Rakia Alouane" userId="8d2e934c-cacf-4c8b-9bc3-dcd6b732f5d3" providerId="ADAL" clId="{D3D87987-1207-4925-8676-AE20B7934ACB}" dt="2024-09-30T09:21:16.936" v="956" actId="47"/>
        <pc:sldMkLst>
          <pc:docMk/>
          <pc:sldMk cId="3307799150" sldId="3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Arial" panose="020B0604020202020204" pitchFamily="34" charset="0"/>
              </a:rPr>
              <a:t>Chester is sitting at his desk in class, working on his counting sheet. He is doing well until he gets stuck and can’t remember the next number. Instead of getting cross, he picks up his pencil and decides to draw a picture instead.  The teacher notices that many of the pupils appear to be fidgeting and have lost their focus.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Mrs</a:t>
            </a:r>
            <a:r>
              <a:rPr lang="en-US" sz="1800" kern="100" dirty="0">
                <a:effectLst/>
                <a:latin typeface="Calibri" panose="020F0502020204030204" pitchFamily="34" charset="0"/>
                <a:ea typeface="Calibri" panose="020F0502020204030204" pitchFamily="34" charset="0"/>
                <a:cs typeface="Arial" panose="020B0604020202020204" pitchFamily="34" charset="0"/>
              </a:rPr>
              <a:t>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Liona</a:t>
            </a:r>
            <a:r>
              <a:rPr lang="en-US" sz="1800" kern="100" dirty="0">
                <a:effectLst/>
                <a:latin typeface="Calibri" panose="020F0502020204030204" pitchFamily="34" charset="0"/>
                <a:ea typeface="Calibri" panose="020F0502020204030204" pitchFamily="34" charset="0"/>
                <a:cs typeface="Arial" panose="020B0604020202020204" pitchFamily="34" charset="0"/>
              </a:rPr>
              <a:t> jumps up and shouts excitedly, “Ok everyone, let’s all have a brain break”. They push their chairs in and find a space in the classroom. The class is now buzzing full of excitement.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Mrs</a:t>
            </a:r>
            <a:r>
              <a:rPr lang="en-US" sz="1800" kern="100" dirty="0">
                <a:effectLst/>
                <a:latin typeface="Calibri" panose="020F0502020204030204" pitchFamily="34" charset="0"/>
                <a:ea typeface="Calibri" panose="020F0502020204030204" pitchFamily="34" charset="0"/>
                <a:cs typeface="Arial" panose="020B0604020202020204" pitchFamily="34" charset="0"/>
              </a:rPr>
              <a:t>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Liona</a:t>
            </a:r>
            <a:r>
              <a:rPr lang="en-US" sz="1800" kern="100" dirty="0">
                <a:effectLst/>
                <a:latin typeface="Calibri" panose="020F0502020204030204" pitchFamily="34" charset="0"/>
                <a:ea typeface="Calibri" panose="020F0502020204030204" pitchFamily="34" charset="0"/>
                <a:cs typeface="Arial" panose="020B0604020202020204" pitchFamily="34" charset="0"/>
              </a:rPr>
              <a:t> goes to the front of the classroom and beings to sing, “Head, shoulders, knees and toes, knees and toes”. Everyone eagerly joins in, copying her every move and singing along. Soon the class is filled with cheerful singing. Once the song is over, she asks the class to finish their work. Chester needed a brain break. He sits down and is ready to focus and figure out the next number on his sheet.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3</a:t>
            </a:fld>
            <a:endParaRPr lang="en-GB"/>
          </a:p>
        </p:txBody>
      </p:sp>
    </p:spTree>
    <p:extLst>
      <p:ext uri="{BB962C8B-B14F-4D97-AF65-F5344CB8AC3E}">
        <p14:creationId xmlns:p14="http://schemas.microsoft.com/office/powerpoint/2010/main" val="130704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pupils to answer the question while standing. If pupils think the answer is A = they stand with their hands on their head, B = stand with arms crossed and C = stand with both hands in the air. If space is not limited, put the letters A, B and C around the room and ask pupils to move to the area they think the answer is. </a:t>
            </a:r>
            <a:endParaRPr lang="en-GB" dirty="0"/>
          </a:p>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4</a:t>
            </a:fld>
            <a:endParaRPr lang="en-GB"/>
          </a:p>
        </p:txBody>
      </p:sp>
    </p:spTree>
    <p:extLst>
      <p:ext uri="{BB962C8B-B14F-4D97-AF65-F5344CB8AC3E}">
        <p14:creationId xmlns:p14="http://schemas.microsoft.com/office/powerpoint/2010/main" val="403775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5</a:t>
            </a:fld>
            <a:endParaRPr lang="en-GB"/>
          </a:p>
        </p:txBody>
      </p:sp>
    </p:spTree>
    <p:extLst>
      <p:ext uri="{BB962C8B-B14F-4D97-AF65-F5344CB8AC3E}">
        <p14:creationId xmlns:p14="http://schemas.microsoft.com/office/powerpoint/2010/main" val="1307042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6</a:t>
            </a:fld>
            <a:endParaRPr lang="en-GB"/>
          </a:p>
        </p:txBody>
      </p:sp>
    </p:spTree>
    <p:extLst>
      <p:ext uri="{BB962C8B-B14F-4D97-AF65-F5344CB8AC3E}">
        <p14:creationId xmlns:p14="http://schemas.microsoft.com/office/powerpoint/2010/main" val="104410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To keep our hearts healthy we need to move more and sit less</a:t>
            </a:r>
            <a:endParaRPr lang="en-GB" dirty="0"/>
          </a:p>
        </p:txBody>
      </p:sp>
      <p:sp>
        <p:nvSpPr>
          <p:cNvPr id="4" name="Slide Number Placeholder 3"/>
          <p:cNvSpPr>
            <a:spLocks noGrp="1"/>
          </p:cNvSpPr>
          <p:nvPr>
            <p:ph type="sldNum" sz="quarter" idx="5"/>
          </p:nvPr>
        </p:nvSpPr>
        <p:spPr/>
        <p:txBody>
          <a:bodyPr/>
          <a:lstStyle/>
          <a:p>
            <a:fld id="{7A25BBC1-E5EB-4626-87DA-73A58947324F}" type="slidenum">
              <a:rPr lang="en-GB" smtClean="0"/>
              <a:t>7</a:t>
            </a:fld>
            <a:endParaRPr lang="en-GB"/>
          </a:p>
        </p:txBody>
      </p:sp>
    </p:spTree>
    <p:extLst>
      <p:ext uri="{BB962C8B-B14F-4D97-AF65-F5344CB8AC3E}">
        <p14:creationId xmlns:p14="http://schemas.microsoft.com/office/powerpoint/2010/main" val="3723951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3284628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Sometimes we need to give our brain a break when we have been sitting for a long time. This can help us concentrate on our work after.  This week why not try one of our brain break activities each day and get creative.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audio" Target="../media/media5.m4a"/><Relationship Id="rId7" Type="http://schemas.openxmlformats.org/officeDocument/2006/relationships/image" Target="../media/image4.png"/><Relationship Id="rId12"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10.xml"/><Relationship Id="rId6" Type="http://schemas.openxmlformats.org/officeDocument/2006/relationships/image" Target="../media/image1.png"/><Relationship Id="rId11" Type="http://schemas.openxmlformats.org/officeDocument/2006/relationships/image" Target="../media/image34.png"/><Relationship Id="rId5" Type="http://schemas.openxmlformats.org/officeDocument/2006/relationships/notesSlide" Target="../notesSlides/notesSlide8.xml"/><Relationship Id="rId10" Type="http://schemas.openxmlformats.org/officeDocument/2006/relationships/hyperlink" Target="https://nichs.org.uk/chesters-active-breaks-main-menu/chesters-active-breaks-brain-break" TargetMode="External"/><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m4a"/><Relationship Id="rId7" Type="http://schemas.openxmlformats.org/officeDocument/2006/relationships/image" Target="../media/image7.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m4a"/><Relationship Id="rId7" Type="http://schemas.openxmlformats.org/officeDocument/2006/relationships/image" Target="../media/image7.png"/><Relationship Id="rId2" Type="http://schemas.microsoft.com/office/2007/relationships/media" Target="../media/media3.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audio" Target="../media/media4.m4a"/><Relationship Id="rId21"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microsoft.com/office/2007/relationships/media" Target="../media/media4.m4a"/><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tags" Target="../tags/tag8.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png"/><Relationship Id="rId15" Type="http://schemas.openxmlformats.org/officeDocument/2006/relationships/image" Target="../media/image21.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slideLayout" Target="../slideLayouts/slideLayout7.xml"/><Relationship Id="rId9" Type="http://schemas.openxmlformats.org/officeDocument/2006/relationships/image" Target="../media/image15.png"/><Relationship Id="rId14" Type="http://schemas.openxmlformats.org/officeDocument/2006/relationships/image" Target="../media/image20.svg"/><Relationship Id="rId22"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png"/><Relationship Id="rId3" Type="http://schemas.openxmlformats.org/officeDocument/2006/relationships/notesSlide" Target="../notesSlides/notesSlide7.xml"/><Relationship Id="rId7" Type="http://schemas.microsoft.com/office/2007/relationships/hdphoto" Target="../media/hdphoto2.wdp"/><Relationship Id="rId12"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8.png"/><Relationship Id="rId11" Type="http://schemas.microsoft.com/office/2007/relationships/hdphoto" Target="../media/hdphoto3.wdp"/><Relationship Id="rId5" Type="http://schemas.openxmlformats.org/officeDocument/2006/relationships/image" Target="../media/image1.png"/><Relationship Id="rId10" Type="http://schemas.openxmlformats.org/officeDocument/2006/relationships/image" Target="../media/image31.png"/><Relationship Id="rId4" Type="http://schemas.openxmlformats.org/officeDocument/2006/relationships/image" Target="../media/image27.jpeg"/><Relationship Id="rId9" Type="http://schemas.openxmlformats.org/officeDocument/2006/relationships/image" Target="../media/image30.sv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5" name="Freeform 5"/>
          <p:cNvSpPr/>
          <p:nvPr/>
        </p:nvSpPr>
        <p:spPr>
          <a:xfrm>
            <a:off x="2659725" y="1211580"/>
            <a:ext cx="13349770" cy="10363119"/>
          </a:xfrm>
          <a:custGeom>
            <a:avLst/>
            <a:gdLst/>
            <a:ahLst/>
            <a:cxnLst/>
            <a:rect l="l" t="t" r="r" b="b"/>
            <a:pathLst>
              <a:path w="10959639" h="8233429">
                <a:moveTo>
                  <a:pt x="0" y="0"/>
                </a:moveTo>
                <a:lnTo>
                  <a:pt x="10959639" y="0"/>
                </a:lnTo>
                <a:lnTo>
                  <a:pt x="10959639" y="8233429"/>
                </a:lnTo>
                <a:lnTo>
                  <a:pt x="0" y="8233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TextBox 7"/>
          <p:cNvSpPr txBox="1"/>
          <p:nvPr/>
        </p:nvSpPr>
        <p:spPr>
          <a:xfrm>
            <a:off x="343096" y="1114513"/>
            <a:ext cx="17440199" cy="1685077"/>
          </a:xfrm>
          <a:prstGeom prst="rect">
            <a:avLst/>
          </a:prstGeom>
        </p:spPr>
        <p:txBody>
          <a:bodyPr lIns="0" tIns="0" rIns="0" bIns="0" rtlCol="0" anchor="t">
            <a:spAutoFit/>
          </a:bodyPr>
          <a:lstStyle/>
          <a:p>
            <a:pPr algn="ctr">
              <a:lnSpc>
                <a:spcPts val="13999"/>
              </a:lnSpc>
            </a:pPr>
            <a:r>
              <a:rPr lang="en-US" sz="8000" dirty="0">
                <a:solidFill>
                  <a:srgbClr val="E41B13"/>
                </a:solidFill>
                <a:latin typeface="Omnes Bold"/>
                <a:ea typeface="Omnes Bold"/>
                <a:cs typeface="Omnes Bold"/>
                <a:sym typeface="Omnes Bold"/>
              </a:rPr>
              <a:t>Chester’s Active Quest: Week 4</a:t>
            </a:r>
          </a:p>
        </p:txBody>
      </p:sp>
      <p:sp>
        <p:nvSpPr>
          <p:cNvPr id="3" name="Freeform 3"/>
          <p:cNvSpPr/>
          <p:nvPr/>
        </p:nvSpPr>
        <p:spPr>
          <a:xfrm>
            <a:off x="10850990" y="6709096"/>
            <a:ext cx="2950854" cy="2978125"/>
          </a:xfrm>
          <a:custGeom>
            <a:avLst/>
            <a:gdLst/>
            <a:ahLst/>
            <a:cxnLst/>
            <a:rect l="l" t="t" r="r" b="b"/>
            <a:pathLst>
              <a:path w="4276996" h="4503806">
                <a:moveTo>
                  <a:pt x="0" y="0"/>
                </a:moveTo>
                <a:lnTo>
                  <a:pt x="4276996" y="0"/>
                </a:lnTo>
                <a:lnTo>
                  <a:pt x="4276996" y="4503806"/>
                </a:lnTo>
                <a:lnTo>
                  <a:pt x="0" y="4503806"/>
                </a:lnTo>
                <a:lnTo>
                  <a:pt x="0" y="0"/>
                </a:lnTo>
                <a:close/>
              </a:path>
            </a:pathLst>
          </a:custGeom>
          <a:blipFill>
            <a:blip r:embed="rId8">
              <a:extLst>
                <a:ext uri="{BEBA8EAE-BF5A-486C-A8C5-ECC9F3942E4B}">
                  <a14:imgProps xmlns:a14="http://schemas.microsoft.com/office/drawing/2010/main">
                    <a14:imgLayer r:embed="rId9">
                      <a14:imgEffect>
                        <a14:backgroundRemoval t="6655" b="96583" l="2462" r="96970">
                          <a14:foregroundMark x1="29356" y1="95324" x2="29356" y2="95324"/>
                          <a14:foregroundMark x1="65530" y1="96583" x2="65530" y2="96583"/>
                          <a14:foregroundMark x1="97348" y1="53417" x2="97348" y2="53417"/>
                          <a14:foregroundMark x1="42424" y1="6655" x2="42424" y2="6655"/>
                          <a14:foregroundMark x1="5682" y1="44245" x2="5682" y2="44245"/>
                          <a14:foregroundMark x1="3788" y1="30935" x2="3788" y2="30935"/>
                          <a14:foregroundMark x1="2462" y1="41187" x2="2462" y2="41187"/>
                          <a14:foregroundMark x1="37500" y1="36331" x2="37500" y2="36331"/>
                        </a14:backgroundRemoval>
                      </a14:imgEffect>
                    </a14:imgLayer>
                  </a14:imgProps>
                </a:ext>
              </a:extLst>
            </a:blip>
            <a:stretch>
              <a:fillRect/>
            </a:stretch>
          </a:blipFill>
        </p:spPr>
        <p:txBody>
          <a:bodyPr/>
          <a:lstStyle/>
          <a:p>
            <a:endParaRPr lang="en-GB"/>
          </a:p>
        </p:txBody>
      </p:sp>
      <p:sp>
        <p:nvSpPr>
          <p:cNvPr id="4" name="Freeform 4">
            <a:extLst>
              <a:ext uri="{FF2B5EF4-FFF2-40B4-BE49-F238E27FC236}">
                <a16:creationId xmlns:a16="http://schemas.microsoft.com/office/drawing/2014/main" id="{FF77CD99-DCC0-ABF5-2954-09FFDFD4B635}"/>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0"/>
            <a:stretch>
              <a:fillRect/>
            </a:stretch>
          </a:blipFill>
        </p:spPr>
        <p:txBody>
          <a:bodyPr/>
          <a:lstStyle/>
          <a:p>
            <a:endParaRPr lang="en-GB"/>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502"/>
    </mc:Choice>
    <mc:Fallback xmlns="">
      <p:transition spd="slow" advTm="5850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6"/>
            <a:stretch>
              <a:fillRect/>
            </a:stretch>
          </a:blipFill>
        </p:spPr>
        <p:txBody>
          <a:bodyPr/>
          <a:lstStyle/>
          <a:p>
            <a:endParaRPr lang="en-GB"/>
          </a:p>
        </p:txBody>
      </p:sp>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TextBox 6"/>
          <p:cNvSpPr txBox="1"/>
          <p:nvPr/>
        </p:nvSpPr>
        <p:spPr>
          <a:xfrm>
            <a:off x="4351712" y="1191255"/>
            <a:ext cx="10888288" cy="1795363"/>
          </a:xfrm>
          <a:prstGeom prst="rect">
            <a:avLst/>
          </a:prstGeom>
        </p:spPr>
        <p:txBody>
          <a:bodyPr wrap="square" lIns="0" tIns="0" rIns="0" bIns="0" rtlCol="0" anchor="t">
            <a:spAutoFit/>
          </a:bodyPr>
          <a:lstStyle/>
          <a:p>
            <a:pPr algn="ctr">
              <a:lnSpc>
                <a:spcPts val="13999"/>
              </a:lnSpc>
              <a:spcBef>
                <a:spcPct val="0"/>
              </a:spcBef>
            </a:pPr>
            <a:r>
              <a:rPr lang="en-US" sz="9999" dirty="0">
                <a:solidFill>
                  <a:srgbClr val="E41B13"/>
                </a:solidFill>
                <a:latin typeface="Omnes Bold"/>
                <a:ea typeface="Omnes Bold"/>
                <a:cs typeface="Omnes Bold"/>
                <a:sym typeface="Omnes Bold"/>
              </a:rPr>
              <a:t>Brain Break</a:t>
            </a:r>
          </a:p>
        </p:txBody>
      </p:sp>
      <p:sp>
        <p:nvSpPr>
          <p:cNvPr id="8" name="TextBox 8"/>
          <p:cNvSpPr txBox="1"/>
          <p:nvPr/>
        </p:nvSpPr>
        <p:spPr>
          <a:xfrm>
            <a:off x="6967300" y="4553222"/>
            <a:ext cx="9079526" cy="718145"/>
          </a:xfrm>
          <a:prstGeom prst="rect">
            <a:avLst/>
          </a:prstGeom>
        </p:spPr>
        <p:txBody>
          <a:bodyPr wrap="square" lIns="0" tIns="0" rIns="0" bIns="0" rtlCol="0" anchor="t">
            <a:spAutoFit/>
          </a:bodyPr>
          <a:lstStyle/>
          <a:p>
            <a:pPr algn="ctr">
              <a:lnSpc>
                <a:spcPts val="5603"/>
              </a:lnSpc>
            </a:pPr>
            <a:r>
              <a:rPr lang="en-US" sz="4002" dirty="0">
                <a:solidFill>
                  <a:srgbClr val="000000"/>
                </a:solidFill>
                <a:latin typeface="Omnes Semibold"/>
                <a:ea typeface="Omnes Semibold"/>
                <a:cs typeface="Omnes Semibold"/>
                <a:sym typeface="Omnes Semibold"/>
              </a:rPr>
              <a:t>Brain breaks can help with schoolwork</a:t>
            </a:r>
          </a:p>
        </p:txBody>
      </p:sp>
      <p:sp>
        <p:nvSpPr>
          <p:cNvPr id="9" name="Rectangle 1">
            <a:extLst>
              <a:ext uri="{FF2B5EF4-FFF2-40B4-BE49-F238E27FC236}">
                <a16:creationId xmlns:a16="http://schemas.microsoft.com/office/drawing/2014/main" id="{70CF2C7C-9081-AC11-D66C-EDBBF52595B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2">
            <a:extLst>
              <a:ext uri="{FF2B5EF4-FFF2-40B4-BE49-F238E27FC236}">
                <a16:creationId xmlns:a16="http://schemas.microsoft.com/office/drawing/2014/main" id="{75AECF00-F1FD-94CA-E04A-F8EA9C250B2B}"/>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Freeform 4">
            <a:extLst>
              <a:ext uri="{FF2B5EF4-FFF2-40B4-BE49-F238E27FC236}">
                <a16:creationId xmlns:a16="http://schemas.microsoft.com/office/drawing/2014/main" id="{5944A3AF-E60A-4F5E-21AB-2604CCCE5136}"/>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9"/>
            <a:stretch>
              <a:fillRect/>
            </a:stretch>
          </a:blipFill>
        </p:spPr>
        <p:txBody>
          <a:bodyPr/>
          <a:lstStyle/>
          <a:p>
            <a:endParaRPr lang="en-GB"/>
          </a:p>
        </p:txBody>
      </p:sp>
      <p:sp>
        <p:nvSpPr>
          <p:cNvPr id="12" name="TextBox 3">
            <a:extLst>
              <a:ext uri="{FF2B5EF4-FFF2-40B4-BE49-F238E27FC236}">
                <a16:creationId xmlns:a16="http://schemas.microsoft.com/office/drawing/2014/main" id="{D411409B-0D23-32F7-063E-C852F90FB2E9}"/>
              </a:ext>
            </a:extLst>
          </p:cNvPr>
          <p:cNvSpPr txBox="1"/>
          <p:nvPr/>
        </p:nvSpPr>
        <p:spPr>
          <a:xfrm>
            <a:off x="6932585" y="5144702"/>
            <a:ext cx="9441194" cy="71814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Omnes Semibold"/>
                <a:ea typeface="Omnes Semibold"/>
                <a:cs typeface="Omnes Semibold"/>
                <a:sym typeface="Omnes Semibold"/>
              </a:rPr>
              <a:t>Why not try a </a:t>
            </a:r>
            <a:r>
              <a:rPr lang="en-US" sz="3999" dirty="0">
                <a:solidFill>
                  <a:srgbClr val="000000"/>
                </a:solidFill>
                <a:latin typeface="Omnes Semibold"/>
                <a:ea typeface="Omnes Semibold"/>
                <a:cs typeface="Omnes Semibold"/>
                <a:sym typeface="Omnes Semibold"/>
                <a:hlinkClick r:id="rId10"/>
              </a:rPr>
              <a:t>Brain Break Activity</a:t>
            </a:r>
            <a:endParaRPr lang="en-US" sz="3999" dirty="0">
              <a:solidFill>
                <a:srgbClr val="000000"/>
              </a:solidFill>
              <a:latin typeface="Omnes Semibold"/>
              <a:ea typeface="Omnes Semibold"/>
              <a:cs typeface="Omnes Semibold"/>
              <a:sym typeface="Omnes Semibold"/>
            </a:endParaRPr>
          </a:p>
        </p:txBody>
      </p:sp>
      <p:sp>
        <p:nvSpPr>
          <p:cNvPr id="5" name="Rectangle 1">
            <a:extLst>
              <a:ext uri="{FF2B5EF4-FFF2-40B4-BE49-F238E27FC236}">
                <a16:creationId xmlns:a16="http://schemas.microsoft.com/office/drawing/2014/main" id="{798752B3-168A-70C1-99AC-21C42E1F5AB2}"/>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0" name="Rectangle 2">
            <a:extLst>
              <a:ext uri="{FF2B5EF4-FFF2-40B4-BE49-F238E27FC236}">
                <a16:creationId xmlns:a16="http://schemas.microsoft.com/office/drawing/2014/main" id="{21B72FD3-C25F-B0E0-E832-68AABBC6E0C0}"/>
              </a:ext>
            </a:extLst>
          </p:cNvPr>
          <p:cNvSpPr>
            <a:spLocks noChangeArrowheads="1"/>
          </p:cNvSpPr>
          <p:nvPr/>
        </p:nvSpPr>
        <p:spPr bwMode="auto">
          <a:xfrm>
            <a:off x="457200" y="457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5" name="Picture 14" descr="A cartoon monkey pointing at a light bulb&#10;&#10;Description automatically generated">
            <a:extLst>
              <a:ext uri="{FF2B5EF4-FFF2-40B4-BE49-F238E27FC236}">
                <a16:creationId xmlns:a16="http://schemas.microsoft.com/office/drawing/2014/main" id="{912705C5-27E9-1E2D-9F92-A5DFBBF821D8}"/>
              </a:ext>
            </a:extLst>
          </p:cNvPr>
          <p:cNvPicPr>
            <a:picLocks noChangeAspect="1"/>
          </p:cNvPicPr>
          <p:nvPr/>
        </p:nvPicPr>
        <p:blipFill rotWithShape="1">
          <a:blip r:embed="rId11">
            <a:extLst>
              <a:ext uri="{28A0092B-C50C-407E-A947-70E740481C1C}">
                <a14:useLocalDpi xmlns:a14="http://schemas.microsoft.com/office/drawing/2010/main" val="0"/>
              </a:ext>
            </a:extLst>
          </a:blip>
          <a:srcRect l="13325" t="13260" r="18564" b="40370"/>
          <a:stretch/>
        </p:blipFill>
        <p:spPr>
          <a:xfrm>
            <a:off x="613049" y="2652896"/>
            <a:ext cx="4953000" cy="4770120"/>
          </a:xfrm>
          <a:prstGeom prst="rect">
            <a:avLst/>
          </a:prstGeom>
        </p:spPr>
      </p:pic>
      <p:pic>
        <p:nvPicPr>
          <p:cNvPr id="13" name="Recorded Sound">
            <a:hlinkClick r:id="" action="ppaction://media"/>
            <a:extLst>
              <a:ext uri="{FF2B5EF4-FFF2-40B4-BE49-F238E27FC236}">
                <a16:creationId xmlns:a16="http://schemas.microsoft.com/office/drawing/2014/main" id="{81235423-EF71-EA29-A378-A7F6C8B90499}"/>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5427031" y="8845160"/>
            <a:ext cx="951664" cy="95166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1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5000" b="-15000"/>
          </a:stretch>
        </a:blip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3040B281-F44D-DC6A-9B3A-B7AD44A3FDAD}"/>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pic>
        <p:nvPicPr>
          <p:cNvPr id="6" name="Recorded Sound">
            <a:hlinkClick r:id="" action="ppaction://media"/>
            <a:extLst>
              <a:ext uri="{FF2B5EF4-FFF2-40B4-BE49-F238E27FC236}">
                <a16:creationId xmlns:a16="http://schemas.microsoft.com/office/drawing/2014/main" id="{06CA8BB7-108E-BF5A-894B-30706015896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383724" y="8877300"/>
            <a:ext cx="1151676" cy="115167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5654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4820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047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4"/>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What is hidden behind the wall? </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5"/>
            <a:stretch>
              <a:fillRect/>
            </a:stretch>
          </a:blipFill>
        </p:spPr>
        <p:txBody>
          <a:bodyPr/>
          <a:lstStyle/>
          <a:p>
            <a:endParaRPr lang="en-GB"/>
          </a:p>
        </p:txBody>
      </p:sp>
    </p:spTree>
    <p:custDataLst>
      <p:tags r:id="rId1"/>
    </p:custDataLst>
    <p:extLst>
      <p:ext uri="{BB962C8B-B14F-4D97-AF65-F5344CB8AC3E}">
        <p14:creationId xmlns:p14="http://schemas.microsoft.com/office/powerpoint/2010/main" val="1162197762"/>
      </p:ext>
    </p:extLst>
  </p:cSld>
  <p:clrMapOvr>
    <a:masterClrMapping/>
  </p:clrMapOvr>
  <mc:AlternateContent xmlns:mc="http://schemas.openxmlformats.org/markup-compatibility/2006" xmlns:p14="http://schemas.microsoft.com/office/powerpoint/2010/main">
    <mc:Choice Requires="p14">
      <p:transition p14:dur="10" advTm="22235"/>
    </mc:Choice>
    <mc:Fallback xmlns="">
      <p:transition advTm="2223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B8E6306-90E8-9813-9BA0-2CC5DE9F6737}"/>
              </a:ext>
            </a:extLst>
          </p:cNvPr>
          <p:cNvSpPr/>
          <p:nvPr/>
        </p:nvSpPr>
        <p:spPr>
          <a:xfrm>
            <a:off x="9340573" y="1192426"/>
            <a:ext cx="6204227"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61208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748C59A4-7143-3F62-62BB-DD14B39D50BA}"/>
              </a:ext>
            </a:extLst>
          </p:cNvPr>
          <p:cNvSpPr/>
          <p:nvPr/>
        </p:nvSpPr>
        <p:spPr>
          <a:xfrm>
            <a:off x="9301224" y="6830897"/>
            <a:ext cx="6243576"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TextBox 6"/>
          <p:cNvSpPr txBox="1"/>
          <p:nvPr/>
        </p:nvSpPr>
        <p:spPr>
          <a:xfrm>
            <a:off x="10540704" y="1639044"/>
            <a:ext cx="4699296" cy="615553"/>
          </a:xfrm>
          <a:prstGeom prst="rect">
            <a:avLst/>
          </a:prstGeom>
        </p:spPr>
        <p:txBody>
          <a:bodyPr wrap="square" lIns="0" tIns="0" rIns="0" bIns="0" rtlCol="0" anchor="t">
            <a:spAutoFit/>
          </a:bodyPr>
          <a:lstStyle/>
          <a:p>
            <a:pPr algn="ctr"/>
            <a:r>
              <a:rPr lang="en-US" sz="4000" dirty="0">
                <a:solidFill>
                  <a:srgbClr val="000000"/>
                </a:solidFill>
                <a:latin typeface="Omnes Regular"/>
              </a:rPr>
              <a:t>Red circle</a:t>
            </a:r>
          </a:p>
        </p:txBody>
      </p:sp>
      <p:sp>
        <p:nvSpPr>
          <p:cNvPr id="16" name="TextBox 16"/>
          <p:cNvSpPr txBox="1"/>
          <p:nvPr/>
        </p:nvSpPr>
        <p:spPr>
          <a:xfrm>
            <a:off x="10709216" y="6972300"/>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Red square </a:t>
            </a:r>
            <a:endParaRPr lang="en-US" sz="4800" dirty="0">
              <a:solidFill>
                <a:srgbClr val="000000"/>
              </a:solidFill>
              <a:latin typeface="Omnes Regular"/>
            </a:endParaRPr>
          </a:p>
        </p:txBody>
      </p:sp>
      <p:sp>
        <p:nvSpPr>
          <p:cNvPr id="17" name="TextBox 17"/>
          <p:cNvSpPr txBox="1"/>
          <p:nvPr/>
        </p:nvSpPr>
        <p:spPr>
          <a:xfrm>
            <a:off x="10709216" y="4229100"/>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Red heart </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6" name="Group 35">
            <a:extLst>
              <a:ext uri="{FF2B5EF4-FFF2-40B4-BE49-F238E27FC236}">
                <a16:creationId xmlns:a16="http://schemas.microsoft.com/office/drawing/2014/main" id="{62F5F7BA-BDB2-97B9-4339-CE77218BBBF1}"/>
              </a:ext>
            </a:extLst>
          </p:cNvPr>
          <p:cNvGrpSpPr/>
          <p:nvPr/>
        </p:nvGrpSpPr>
        <p:grpSpPr>
          <a:xfrm>
            <a:off x="8434874" y="1042251"/>
            <a:ext cx="1978153" cy="1851255"/>
            <a:chOff x="8766046" y="768238"/>
            <a:chExt cx="1978153" cy="1851255"/>
          </a:xfrm>
        </p:grpSpPr>
        <p:sp>
          <p:nvSpPr>
            <p:cNvPr id="22" name="Flowchart: Connector 21">
              <a:extLst>
                <a:ext uri="{FF2B5EF4-FFF2-40B4-BE49-F238E27FC236}">
                  <a16:creationId xmlns:a16="http://schemas.microsoft.com/office/drawing/2014/main" id="{EA682C4D-CADD-CD57-37E7-FA8D5491571F}"/>
                </a:ext>
              </a:extLst>
            </p:cNvPr>
            <p:cNvSpPr/>
            <p:nvPr/>
          </p:nvSpPr>
          <p:spPr>
            <a:xfrm>
              <a:off x="8766046" y="768238"/>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989461" y="1074469"/>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1</a:t>
              </a:r>
              <a:endParaRPr lang="en-GB" sz="8800">
                <a:solidFill>
                  <a:schemeClr val="bg1"/>
                </a:solidFill>
                <a:latin typeface="Arial Black" panose="020B0A04020102020204" pitchFamily="34" charset="0"/>
              </a:endParaRPr>
            </a:p>
          </p:txBody>
        </p:sp>
      </p:gr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grpSp>
        <p:nvGrpSpPr>
          <p:cNvPr id="38" name="Group 37">
            <a:extLst>
              <a:ext uri="{FF2B5EF4-FFF2-40B4-BE49-F238E27FC236}">
                <a16:creationId xmlns:a16="http://schemas.microsoft.com/office/drawing/2014/main" id="{D09AA3BA-1356-9EF9-CCC7-A89046A8B001}"/>
              </a:ext>
            </a:extLst>
          </p:cNvPr>
          <p:cNvGrpSpPr/>
          <p:nvPr/>
        </p:nvGrpSpPr>
        <p:grpSpPr>
          <a:xfrm>
            <a:off x="8480169" y="6649132"/>
            <a:ext cx="1978153" cy="1851255"/>
            <a:chOff x="8732179" y="5059910"/>
            <a:chExt cx="1978153" cy="1851255"/>
          </a:xfrm>
        </p:grpSpPr>
        <p:sp>
          <p:nvSpPr>
            <p:cNvPr id="28" name="Flowchart: Connector 27">
              <a:extLst>
                <a:ext uri="{FF2B5EF4-FFF2-40B4-BE49-F238E27FC236}">
                  <a16:creationId xmlns:a16="http://schemas.microsoft.com/office/drawing/2014/main" id="{1798F0B2-F632-9177-E7D0-50EA77C39486}"/>
                </a:ext>
              </a:extLst>
            </p:cNvPr>
            <p:cNvSpPr/>
            <p:nvPr/>
          </p:nvSpPr>
          <p:spPr>
            <a:xfrm>
              <a:off x="8732179" y="505991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2DBD5158-C412-8935-B898-A67804AA111C}"/>
                </a:ext>
              </a:extLst>
            </p:cNvPr>
            <p:cNvSpPr txBox="1"/>
            <p:nvPr/>
          </p:nvSpPr>
          <p:spPr>
            <a:xfrm>
              <a:off x="8955594" y="5366141"/>
              <a:ext cx="1531322" cy="1323439"/>
            </a:xfrm>
            <a:prstGeom prst="rect">
              <a:avLst/>
            </a:prstGeom>
            <a:noFill/>
          </p:spPr>
          <p:txBody>
            <a:bodyPr wrap="square" rtlCol="0">
              <a:spAutoFit/>
            </a:bodyPr>
            <a:lstStyle/>
            <a:p>
              <a:pPr algn="ctr"/>
              <a:r>
                <a:rPr lang="en-GB" sz="8000">
                  <a:solidFill>
                    <a:schemeClr val="bg1"/>
                  </a:solidFill>
                  <a:latin typeface="Arial Black" panose="020B0A04020102020204" pitchFamily="34" charset="0"/>
                </a:rPr>
                <a:t>3</a:t>
              </a:r>
              <a:endParaRPr lang="en-GB" sz="880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What is hidden behind the wall?</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11" name="Oval 10">
            <a:extLst>
              <a:ext uri="{FF2B5EF4-FFF2-40B4-BE49-F238E27FC236}">
                <a16:creationId xmlns:a16="http://schemas.microsoft.com/office/drawing/2014/main" id="{0D77CF9E-E987-9A15-5AC2-7A774D7CC782}"/>
              </a:ext>
            </a:extLst>
          </p:cNvPr>
          <p:cNvSpPr/>
          <p:nvPr/>
        </p:nvSpPr>
        <p:spPr>
          <a:xfrm>
            <a:off x="16154400" y="1348482"/>
            <a:ext cx="1219200" cy="1219200"/>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C1A52FF-74F8-1C61-2980-7921615F8F47}"/>
              </a:ext>
            </a:extLst>
          </p:cNvPr>
          <p:cNvSpPr/>
          <p:nvPr/>
        </p:nvSpPr>
        <p:spPr>
          <a:xfrm>
            <a:off x="16219498" y="7067965"/>
            <a:ext cx="1154102" cy="1154102"/>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art 12">
            <a:extLst>
              <a:ext uri="{FF2B5EF4-FFF2-40B4-BE49-F238E27FC236}">
                <a16:creationId xmlns:a16="http://schemas.microsoft.com/office/drawing/2014/main" id="{3879DD01-A76C-5930-31D1-9ED0D960FA08}"/>
              </a:ext>
            </a:extLst>
          </p:cNvPr>
          <p:cNvSpPr/>
          <p:nvPr/>
        </p:nvSpPr>
        <p:spPr>
          <a:xfrm>
            <a:off x="16154400" y="4309566"/>
            <a:ext cx="1219200" cy="1219200"/>
          </a:xfrm>
          <a:prstGeom prst="hear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Recorded Sound">
            <a:hlinkClick r:id="" action="ppaction://media"/>
            <a:extLst>
              <a:ext uri="{FF2B5EF4-FFF2-40B4-BE49-F238E27FC236}">
                <a16:creationId xmlns:a16="http://schemas.microsoft.com/office/drawing/2014/main" id="{CB16E02E-99BC-8271-7F12-DC14AD50326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285802" y="8979729"/>
            <a:ext cx="928688" cy="928688"/>
          </a:xfrm>
          <a:prstGeom prst="rect">
            <a:avLst/>
          </a:prstGeom>
        </p:spPr>
      </p:pic>
    </p:spTree>
    <p:custDataLst>
      <p:tags r:id="rId1"/>
    </p:custDataLst>
    <p:extLst>
      <p:ext uri="{BB962C8B-B14F-4D97-AF65-F5344CB8AC3E}">
        <p14:creationId xmlns:p14="http://schemas.microsoft.com/office/powerpoint/2010/main" val="193246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Top Corners Snipped 75">
            <a:extLst>
              <a:ext uri="{FF2B5EF4-FFF2-40B4-BE49-F238E27FC236}">
                <a16:creationId xmlns:a16="http://schemas.microsoft.com/office/drawing/2014/main" id="{F1648FD5-DB84-6365-BE1C-6B2D6FF0ED9B}"/>
              </a:ext>
            </a:extLst>
          </p:cNvPr>
          <p:cNvSpPr/>
          <p:nvPr/>
        </p:nvSpPr>
        <p:spPr>
          <a:xfrm>
            <a:off x="13857485" y="7421078"/>
            <a:ext cx="1960011" cy="895485"/>
          </a:xfrm>
          <a:prstGeom prst="snip2SameRect">
            <a:avLst>
              <a:gd name="adj1" fmla="val 50000"/>
              <a:gd name="adj2" fmla="val 2366"/>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56A27F51-17AF-4E40-F048-6826AB15F08C}"/>
              </a:ext>
            </a:extLst>
          </p:cNvPr>
          <p:cNvSpPr/>
          <p:nvPr/>
        </p:nvSpPr>
        <p:spPr>
          <a:xfrm>
            <a:off x="17655321" y="3972656"/>
            <a:ext cx="375301" cy="1582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40D6D2AB-828D-51A0-4BAC-5D5528313F3F}"/>
              </a:ext>
            </a:extLst>
          </p:cNvPr>
          <p:cNvSpPr/>
          <p:nvPr/>
        </p:nvSpPr>
        <p:spPr>
          <a:xfrm>
            <a:off x="8305800" y="288472"/>
            <a:ext cx="9718151" cy="8036057"/>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red heart with black background&#10;&#10;Description automatically generated">
            <a:extLst>
              <a:ext uri="{FF2B5EF4-FFF2-40B4-BE49-F238E27FC236}">
                <a16:creationId xmlns:a16="http://schemas.microsoft.com/office/drawing/2014/main" id="{10EFC310-3B57-F2D7-ACC7-614C03AEE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8055" y="1441872"/>
            <a:ext cx="7013285" cy="7013285"/>
          </a:xfrm>
          <a:prstGeom prst="rect">
            <a:avLst/>
          </a:prstGeom>
        </p:spPr>
      </p:pic>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5"/>
            <a:stretch>
              <a:fillRect/>
            </a:stretch>
          </a:blipFill>
        </p:spPr>
        <p:txBody>
          <a:bodyPr/>
          <a:lstStyle/>
          <a:p>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658289" y="1348482"/>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1</a:t>
            </a:r>
            <a:endParaRPr lang="en-GB" sz="8800" dirty="0">
              <a:solidFill>
                <a:schemeClr val="bg1"/>
              </a:solidFill>
              <a:latin typeface="Arial Black" panose="020B0A04020102020204" pitchFamily="34" charset="0"/>
            </a:endParaRPr>
          </a:p>
        </p:txBody>
      </p:sp>
      <p:sp>
        <p:nvSpPr>
          <p:cNvPr id="29" name="TextBox 28">
            <a:extLst>
              <a:ext uri="{FF2B5EF4-FFF2-40B4-BE49-F238E27FC236}">
                <a16:creationId xmlns:a16="http://schemas.microsoft.com/office/drawing/2014/main" id="{2DBD5158-C412-8935-B898-A67804AA111C}"/>
              </a:ext>
            </a:extLst>
          </p:cNvPr>
          <p:cNvSpPr txBox="1"/>
          <p:nvPr/>
        </p:nvSpPr>
        <p:spPr>
          <a:xfrm>
            <a:off x="8703584" y="6955363"/>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What is hidden behind the wall?</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6"/>
            <a:stretch>
              <a:fillRect/>
            </a:stretch>
          </a:blipFill>
        </p:spPr>
        <p:txBody>
          <a:bodyPr/>
          <a:lstStyle/>
          <a:p>
            <a:endParaRPr lang="en-GB" dirty="0"/>
          </a:p>
        </p:txBody>
      </p:sp>
      <p:sp>
        <p:nvSpPr>
          <p:cNvPr id="7" name="Hexagon 6">
            <a:extLst>
              <a:ext uri="{FF2B5EF4-FFF2-40B4-BE49-F238E27FC236}">
                <a16:creationId xmlns:a16="http://schemas.microsoft.com/office/drawing/2014/main" id="{3DC7A4ED-6016-E065-7E40-03F2B61EC419}"/>
              </a:ext>
            </a:extLst>
          </p:cNvPr>
          <p:cNvSpPr/>
          <p:nvPr/>
        </p:nvSpPr>
        <p:spPr>
          <a:xfrm>
            <a:off x="9165771" y="1566570"/>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Hexagon 8">
            <a:extLst>
              <a:ext uri="{FF2B5EF4-FFF2-40B4-BE49-F238E27FC236}">
                <a16:creationId xmlns:a16="http://schemas.microsoft.com/office/drawing/2014/main" id="{736EDEB1-8835-71CE-7B4F-302ABB10D973}"/>
              </a:ext>
            </a:extLst>
          </p:cNvPr>
          <p:cNvSpPr/>
          <p:nvPr/>
        </p:nvSpPr>
        <p:spPr>
          <a:xfrm>
            <a:off x="13843711" y="2370664"/>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Hexagon 9">
            <a:extLst>
              <a:ext uri="{FF2B5EF4-FFF2-40B4-BE49-F238E27FC236}">
                <a16:creationId xmlns:a16="http://schemas.microsoft.com/office/drawing/2014/main" id="{AD725413-E48F-927A-C8F2-ECA70DB7DDCC}"/>
              </a:ext>
            </a:extLst>
          </p:cNvPr>
          <p:cNvSpPr/>
          <p:nvPr/>
        </p:nvSpPr>
        <p:spPr>
          <a:xfrm>
            <a:off x="9165514" y="3163923"/>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exagon 11">
            <a:extLst>
              <a:ext uri="{FF2B5EF4-FFF2-40B4-BE49-F238E27FC236}">
                <a16:creationId xmlns:a16="http://schemas.microsoft.com/office/drawing/2014/main" id="{5F76789D-9CA1-905F-6095-952918BCD724}"/>
              </a:ext>
            </a:extLst>
          </p:cNvPr>
          <p:cNvSpPr/>
          <p:nvPr/>
        </p:nvSpPr>
        <p:spPr>
          <a:xfrm>
            <a:off x="12291394" y="3160013"/>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C2618AD3-02BA-10CC-1503-F46B22FE5800}"/>
              </a:ext>
            </a:extLst>
          </p:cNvPr>
          <p:cNvSpPr/>
          <p:nvPr/>
        </p:nvSpPr>
        <p:spPr>
          <a:xfrm>
            <a:off x="12314809" y="1566569"/>
            <a:ext cx="1960011" cy="1582807"/>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395702 w 1960011"/>
              <a:gd name="connsiteY1" fmla="*/ 0 h 1582807"/>
              <a:gd name="connsiteX2" fmla="*/ 1611335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011" h="1582807">
                <a:moveTo>
                  <a:pt x="0" y="791404"/>
                </a:moveTo>
                <a:lnTo>
                  <a:pt x="395702" y="0"/>
                </a:lnTo>
                <a:lnTo>
                  <a:pt x="1611335" y="0"/>
                </a:lnTo>
                <a:lnTo>
                  <a:pt x="1960011" y="791404"/>
                </a:lnTo>
                <a:lnTo>
                  <a:pt x="1564309" y="1582807"/>
                </a:lnTo>
                <a:lnTo>
                  <a:pt x="395702" y="1582807"/>
                </a:lnTo>
                <a:lnTo>
                  <a:pt x="0" y="791404"/>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xagon 14">
            <a:extLst>
              <a:ext uri="{FF2B5EF4-FFF2-40B4-BE49-F238E27FC236}">
                <a16:creationId xmlns:a16="http://schemas.microsoft.com/office/drawing/2014/main" id="{C203BC94-22F9-796F-9381-3540154872FD}"/>
              </a:ext>
            </a:extLst>
          </p:cNvPr>
          <p:cNvSpPr/>
          <p:nvPr/>
        </p:nvSpPr>
        <p:spPr>
          <a:xfrm>
            <a:off x="15414721" y="1566568"/>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Hexagon 16">
            <a:extLst>
              <a:ext uri="{FF2B5EF4-FFF2-40B4-BE49-F238E27FC236}">
                <a16:creationId xmlns:a16="http://schemas.microsoft.com/office/drawing/2014/main" id="{0A7FE002-50BD-2194-0F82-6F0FC61AB0A0}"/>
              </a:ext>
            </a:extLst>
          </p:cNvPr>
          <p:cNvSpPr/>
          <p:nvPr/>
        </p:nvSpPr>
        <p:spPr>
          <a:xfrm>
            <a:off x="12271149" y="4760999"/>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Hexagon 17">
            <a:extLst>
              <a:ext uri="{FF2B5EF4-FFF2-40B4-BE49-F238E27FC236}">
                <a16:creationId xmlns:a16="http://schemas.microsoft.com/office/drawing/2014/main" id="{249ACAAF-8F37-F15B-755E-E2335A23D506}"/>
              </a:ext>
            </a:extLst>
          </p:cNvPr>
          <p:cNvSpPr/>
          <p:nvPr/>
        </p:nvSpPr>
        <p:spPr>
          <a:xfrm>
            <a:off x="10726006" y="3964220"/>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Hexagon 19">
            <a:extLst>
              <a:ext uri="{FF2B5EF4-FFF2-40B4-BE49-F238E27FC236}">
                <a16:creationId xmlns:a16="http://schemas.microsoft.com/office/drawing/2014/main" id="{0FF39E27-49A5-6F65-60E0-810B7CCE9D04}"/>
              </a:ext>
            </a:extLst>
          </p:cNvPr>
          <p:cNvSpPr/>
          <p:nvPr/>
        </p:nvSpPr>
        <p:spPr>
          <a:xfrm>
            <a:off x="13863413" y="3960855"/>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Hexagon 26">
            <a:extLst>
              <a:ext uri="{FF2B5EF4-FFF2-40B4-BE49-F238E27FC236}">
                <a16:creationId xmlns:a16="http://schemas.microsoft.com/office/drawing/2014/main" id="{DCCD1553-9869-DEE1-6A29-26178DAB3D9B}"/>
              </a:ext>
            </a:extLst>
          </p:cNvPr>
          <p:cNvSpPr/>
          <p:nvPr/>
        </p:nvSpPr>
        <p:spPr>
          <a:xfrm>
            <a:off x="15435431" y="3157790"/>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Hexagon 29">
            <a:extLst>
              <a:ext uri="{FF2B5EF4-FFF2-40B4-BE49-F238E27FC236}">
                <a16:creationId xmlns:a16="http://schemas.microsoft.com/office/drawing/2014/main" id="{6E28B068-1B3C-1396-5206-8DDF805E6ED6}"/>
              </a:ext>
            </a:extLst>
          </p:cNvPr>
          <p:cNvSpPr/>
          <p:nvPr/>
        </p:nvSpPr>
        <p:spPr>
          <a:xfrm>
            <a:off x="13861364" y="5563991"/>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Hexagon 39">
            <a:extLst>
              <a:ext uri="{FF2B5EF4-FFF2-40B4-BE49-F238E27FC236}">
                <a16:creationId xmlns:a16="http://schemas.microsoft.com/office/drawing/2014/main" id="{737A0E8B-E503-BC16-36F4-BF5036DD2F3C}"/>
              </a:ext>
            </a:extLst>
          </p:cNvPr>
          <p:cNvSpPr/>
          <p:nvPr/>
        </p:nvSpPr>
        <p:spPr>
          <a:xfrm>
            <a:off x="10734583" y="5573470"/>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Hexagon 47">
            <a:extLst>
              <a:ext uri="{FF2B5EF4-FFF2-40B4-BE49-F238E27FC236}">
                <a16:creationId xmlns:a16="http://schemas.microsoft.com/office/drawing/2014/main" id="{1AC6C2AD-D013-6B69-64D7-BAA265554456}"/>
              </a:ext>
            </a:extLst>
          </p:cNvPr>
          <p:cNvSpPr/>
          <p:nvPr/>
        </p:nvSpPr>
        <p:spPr>
          <a:xfrm>
            <a:off x="10734584" y="769664"/>
            <a:ext cx="1960011" cy="1614157"/>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395702 w 1960011"/>
              <a:gd name="connsiteY1" fmla="*/ 0 h 1582807"/>
              <a:gd name="connsiteX2" fmla="*/ 1595660 w 1960011"/>
              <a:gd name="connsiteY2" fmla="*/ 26126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65278 h 1556681"/>
              <a:gd name="connsiteX1" fmla="*/ 359126 w 1960011"/>
              <a:gd name="connsiteY1" fmla="*/ 0 h 1556681"/>
              <a:gd name="connsiteX2" fmla="*/ 1595660 w 1960011"/>
              <a:gd name="connsiteY2" fmla="*/ 0 h 1556681"/>
              <a:gd name="connsiteX3" fmla="*/ 1960011 w 1960011"/>
              <a:gd name="connsiteY3" fmla="*/ 765278 h 1556681"/>
              <a:gd name="connsiteX4" fmla="*/ 1564309 w 1960011"/>
              <a:gd name="connsiteY4" fmla="*/ 1556681 h 1556681"/>
              <a:gd name="connsiteX5" fmla="*/ 395702 w 1960011"/>
              <a:gd name="connsiteY5" fmla="*/ 1556681 h 1556681"/>
              <a:gd name="connsiteX6" fmla="*/ 0 w 1960011"/>
              <a:gd name="connsiteY6" fmla="*/ 765278 h 1556681"/>
              <a:gd name="connsiteX0" fmla="*/ 0 w 1960011"/>
              <a:gd name="connsiteY0" fmla="*/ 822754 h 1614157"/>
              <a:gd name="connsiteX1" fmla="*/ 385252 w 1960011"/>
              <a:gd name="connsiteY1" fmla="*/ 0 h 1614157"/>
              <a:gd name="connsiteX2" fmla="*/ 1595660 w 1960011"/>
              <a:gd name="connsiteY2" fmla="*/ 57476 h 1614157"/>
              <a:gd name="connsiteX3" fmla="*/ 1960011 w 1960011"/>
              <a:gd name="connsiteY3" fmla="*/ 822754 h 1614157"/>
              <a:gd name="connsiteX4" fmla="*/ 1564309 w 1960011"/>
              <a:gd name="connsiteY4" fmla="*/ 1614157 h 1614157"/>
              <a:gd name="connsiteX5" fmla="*/ 395702 w 1960011"/>
              <a:gd name="connsiteY5" fmla="*/ 1614157 h 1614157"/>
              <a:gd name="connsiteX6" fmla="*/ 0 w 1960011"/>
              <a:gd name="connsiteY6" fmla="*/ 822754 h 1614157"/>
              <a:gd name="connsiteX0" fmla="*/ 0 w 1960011"/>
              <a:gd name="connsiteY0" fmla="*/ 822754 h 1614157"/>
              <a:gd name="connsiteX1" fmla="*/ 385252 w 1960011"/>
              <a:gd name="connsiteY1" fmla="*/ 0 h 1614157"/>
              <a:gd name="connsiteX2" fmla="*/ 1611336 w 1960011"/>
              <a:gd name="connsiteY2" fmla="*/ 26125 h 1614157"/>
              <a:gd name="connsiteX3" fmla="*/ 1960011 w 1960011"/>
              <a:gd name="connsiteY3" fmla="*/ 822754 h 1614157"/>
              <a:gd name="connsiteX4" fmla="*/ 1564309 w 1960011"/>
              <a:gd name="connsiteY4" fmla="*/ 1614157 h 1614157"/>
              <a:gd name="connsiteX5" fmla="*/ 395702 w 1960011"/>
              <a:gd name="connsiteY5" fmla="*/ 1614157 h 1614157"/>
              <a:gd name="connsiteX6" fmla="*/ 0 w 1960011"/>
              <a:gd name="connsiteY6" fmla="*/ 822754 h 161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011" h="1614157">
                <a:moveTo>
                  <a:pt x="0" y="822754"/>
                </a:moveTo>
                <a:lnTo>
                  <a:pt x="385252" y="0"/>
                </a:lnTo>
                <a:lnTo>
                  <a:pt x="1611336" y="26125"/>
                </a:lnTo>
                <a:lnTo>
                  <a:pt x="1960011" y="822754"/>
                </a:lnTo>
                <a:lnTo>
                  <a:pt x="1564309" y="1614157"/>
                </a:lnTo>
                <a:lnTo>
                  <a:pt x="395702" y="1614157"/>
                </a:lnTo>
                <a:lnTo>
                  <a:pt x="0" y="822754"/>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Hexagon 49">
            <a:extLst>
              <a:ext uri="{FF2B5EF4-FFF2-40B4-BE49-F238E27FC236}">
                <a16:creationId xmlns:a16="http://schemas.microsoft.com/office/drawing/2014/main" id="{9CAD9BEE-F656-E629-3D96-9D8FD942B299}"/>
              </a:ext>
            </a:extLst>
          </p:cNvPr>
          <p:cNvSpPr/>
          <p:nvPr/>
        </p:nvSpPr>
        <p:spPr>
          <a:xfrm>
            <a:off x="8339347" y="2282171"/>
            <a:ext cx="1231182" cy="164485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488" h="1644882">
                <a:moveTo>
                  <a:pt x="14891" y="886109"/>
                </a:moveTo>
                <a:lnTo>
                  <a:pt x="5320" y="0"/>
                </a:lnTo>
                <a:lnTo>
                  <a:pt x="713786" y="45720"/>
                </a:lnTo>
                <a:lnTo>
                  <a:pt x="1109488" y="837124"/>
                </a:lnTo>
                <a:lnTo>
                  <a:pt x="758431" y="1628527"/>
                </a:lnTo>
                <a:lnTo>
                  <a:pt x="0" y="1644882"/>
                </a:lnTo>
                <a:lnTo>
                  <a:pt x="14891" y="886109"/>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Hexagon 51">
            <a:extLst>
              <a:ext uri="{FF2B5EF4-FFF2-40B4-BE49-F238E27FC236}">
                <a16:creationId xmlns:a16="http://schemas.microsoft.com/office/drawing/2014/main" id="{7C018347-22CA-BE82-ED04-159CABB7BD3F}"/>
              </a:ext>
            </a:extLst>
          </p:cNvPr>
          <p:cNvSpPr/>
          <p:nvPr/>
        </p:nvSpPr>
        <p:spPr>
          <a:xfrm>
            <a:off x="16984700" y="711409"/>
            <a:ext cx="1024994" cy="1615463"/>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4309"/>
              <a:gd name="connsiteY0" fmla="*/ 791404 h 1582807"/>
              <a:gd name="connsiteX1" fmla="*/ 395702 w 1564309"/>
              <a:gd name="connsiteY1" fmla="*/ 0 h 1582807"/>
              <a:gd name="connsiteX2" fmla="*/ 1564309 w 1564309"/>
              <a:gd name="connsiteY2" fmla="*/ 0 h 1582807"/>
              <a:gd name="connsiteX3" fmla="*/ 1519139 w 1564309"/>
              <a:gd name="connsiteY3" fmla="*/ 889375 h 1582807"/>
              <a:gd name="connsiteX4" fmla="*/ 1564309 w 1564309"/>
              <a:gd name="connsiteY4" fmla="*/ 1582807 h 1582807"/>
              <a:gd name="connsiteX5" fmla="*/ 395702 w 1564309"/>
              <a:gd name="connsiteY5" fmla="*/ 1582807 h 1582807"/>
              <a:gd name="connsiteX6" fmla="*/ 0 w 1564309"/>
              <a:gd name="connsiteY6" fmla="*/ 791404 h 1582807"/>
              <a:gd name="connsiteX0" fmla="*/ 0 w 1564309"/>
              <a:gd name="connsiteY0" fmla="*/ 807732 h 1599135"/>
              <a:gd name="connsiteX1" fmla="*/ 395702 w 1564309"/>
              <a:gd name="connsiteY1" fmla="*/ 16328 h 1599135"/>
              <a:gd name="connsiteX2" fmla="*/ 1156094 w 1564309"/>
              <a:gd name="connsiteY2" fmla="*/ 0 h 1599135"/>
              <a:gd name="connsiteX3" fmla="*/ 1519139 w 1564309"/>
              <a:gd name="connsiteY3" fmla="*/ 905703 h 1599135"/>
              <a:gd name="connsiteX4" fmla="*/ 1564309 w 1564309"/>
              <a:gd name="connsiteY4" fmla="*/ 1599135 h 1599135"/>
              <a:gd name="connsiteX5" fmla="*/ 395702 w 1564309"/>
              <a:gd name="connsiteY5" fmla="*/ 1599135 h 1599135"/>
              <a:gd name="connsiteX6" fmla="*/ 0 w 1564309"/>
              <a:gd name="connsiteY6" fmla="*/ 807732 h 1599135"/>
              <a:gd name="connsiteX0" fmla="*/ 0 w 1564309"/>
              <a:gd name="connsiteY0" fmla="*/ 807732 h 1599135"/>
              <a:gd name="connsiteX1" fmla="*/ 395702 w 1564309"/>
              <a:gd name="connsiteY1" fmla="*/ 16328 h 1599135"/>
              <a:gd name="connsiteX2" fmla="*/ 1156094 w 1564309"/>
              <a:gd name="connsiteY2" fmla="*/ 0 h 1599135"/>
              <a:gd name="connsiteX3" fmla="*/ 1159911 w 1564309"/>
              <a:gd name="connsiteY3" fmla="*/ 905703 h 1599135"/>
              <a:gd name="connsiteX4" fmla="*/ 1564309 w 1564309"/>
              <a:gd name="connsiteY4" fmla="*/ 1599135 h 1599135"/>
              <a:gd name="connsiteX5" fmla="*/ 395702 w 1564309"/>
              <a:gd name="connsiteY5" fmla="*/ 1599135 h 1599135"/>
              <a:gd name="connsiteX6" fmla="*/ 0 w 1564309"/>
              <a:gd name="connsiteY6" fmla="*/ 807732 h 1599135"/>
              <a:gd name="connsiteX0" fmla="*/ 0 w 1159911"/>
              <a:gd name="connsiteY0" fmla="*/ 807732 h 1599135"/>
              <a:gd name="connsiteX1" fmla="*/ 395702 w 1159911"/>
              <a:gd name="connsiteY1" fmla="*/ 16328 h 1599135"/>
              <a:gd name="connsiteX2" fmla="*/ 1156094 w 1159911"/>
              <a:gd name="connsiteY2" fmla="*/ 0 h 1599135"/>
              <a:gd name="connsiteX3" fmla="*/ 1159911 w 1159911"/>
              <a:gd name="connsiteY3" fmla="*/ 905703 h 1599135"/>
              <a:gd name="connsiteX4" fmla="*/ 911166 w 1159911"/>
              <a:gd name="connsiteY4" fmla="*/ 1599135 h 1599135"/>
              <a:gd name="connsiteX5" fmla="*/ 395702 w 1159911"/>
              <a:gd name="connsiteY5" fmla="*/ 1599135 h 1599135"/>
              <a:gd name="connsiteX6" fmla="*/ 0 w 1159911"/>
              <a:gd name="connsiteY6" fmla="*/ 807732 h 1599135"/>
              <a:gd name="connsiteX0" fmla="*/ 0 w 1156106"/>
              <a:gd name="connsiteY0" fmla="*/ 807732 h 1599135"/>
              <a:gd name="connsiteX1" fmla="*/ 395702 w 1156106"/>
              <a:gd name="connsiteY1" fmla="*/ 16328 h 1599135"/>
              <a:gd name="connsiteX2" fmla="*/ 1156094 w 1156106"/>
              <a:gd name="connsiteY2" fmla="*/ 0 h 1599135"/>
              <a:gd name="connsiteX3" fmla="*/ 1061939 w 1156106"/>
              <a:gd name="connsiteY3" fmla="*/ 905703 h 1599135"/>
              <a:gd name="connsiteX4" fmla="*/ 911166 w 1156106"/>
              <a:gd name="connsiteY4" fmla="*/ 1599135 h 1599135"/>
              <a:gd name="connsiteX5" fmla="*/ 395702 w 1156106"/>
              <a:gd name="connsiteY5" fmla="*/ 1599135 h 1599135"/>
              <a:gd name="connsiteX6" fmla="*/ 0 w 1156106"/>
              <a:gd name="connsiteY6" fmla="*/ 807732 h 1599135"/>
              <a:gd name="connsiteX0" fmla="*/ 0 w 1156106"/>
              <a:gd name="connsiteY0" fmla="*/ 807732 h 1599135"/>
              <a:gd name="connsiteX1" fmla="*/ 395702 w 1156106"/>
              <a:gd name="connsiteY1" fmla="*/ 16328 h 1599135"/>
              <a:gd name="connsiteX2" fmla="*/ 1156094 w 1156106"/>
              <a:gd name="connsiteY2" fmla="*/ 0 h 1599135"/>
              <a:gd name="connsiteX3" fmla="*/ 1061939 w 1156106"/>
              <a:gd name="connsiteY3" fmla="*/ 905703 h 1599135"/>
              <a:gd name="connsiteX4" fmla="*/ 992809 w 1156106"/>
              <a:gd name="connsiteY4" fmla="*/ 1599135 h 1599135"/>
              <a:gd name="connsiteX5" fmla="*/ 395702 w 1156106"/>
              <a:gd name="connsiteY5" fmla="*/ 1599135 h 1599135"/>
              <a:gd name="connsiteX6" fmla="*/ 0 w 1156106"/>
              <a:gd name="connsiteY6" fmla="*/ 807732 h 1599135"/>
              <a:gd name="connsiteX0" fmla="*/ 0 w 1061939"/>
              <a:gd name="connsiteY0" fmla="*/ 824060 h 1615463"/>
              <a:gd name="connsiteX1" fmla="*/ 395702 w 1061939"/>
              <a:gd name="connsiteY1" fmla="*/ 32656 h 1615463"/>
              <a:gd name="connsiteX2" fmla="*/ 976480 w 1061939"/>
              <a:gd name="connsiteY2" fmla="*/ 0 h 1615463"/>
              <a:gd name="connsiteX3" fmla="*/ 1061939 w 1061939"/>
              <a:gd name="connsiteY3" fmla="*/ 922031 h 1615463"/>
              <a:gd name="connsiteX4" fmla="*/ 992809 w 1061939"/>
              <a:gd name="connsiteY4" fmla="*/ 1615463 h 1615463"/>
              <a:gd name="connsiteX5" fmla="*/ 395702 w 1061939"/>
              <a:gd name="connsiteY5" fmla="*/ 1615463 h 1615463"/>
              <a:gd name="connsiteX6" fmla="*/ 0 w 1061939"/>
              <a:gd name="connsiteY6" fmla="*/ 824060 h 1615463"/>
              <a:gd name="connsiteX0" fmla="*/ 0 w 1024994"/>
              <a:gd name="connsiteY0" fmla="*/ 824060 h 1615463"/>
              <a:gd name="connsiteX1" fmla="*/ 395702 w 1024994"/>
              <a:gd name="connsiteY1" fmla="*/ 32656 h 1615463"/>
              <a:gd name="connsiteX2" fmla="*/ 976480 w 1024994"/>
              <a:gd name="connsiteY2" fmla="*/ 0 h 1615463"/>
              <a:gd name="connsiteX3" fmla="*/ 1024994 w 1024994"/>
              <a:gd name="connsiteY3" fmla="*/ 931268 h 1615463"/>
              <a:gd name="connsiteX4" fmla="*/ 992809 w 1024994"/>
              <a:gd name="connsiteY4" fmla="*/ 1615463 h 1615463"/>
              <a:gd name="connsiteX5" fmla="*/ 395702 w 1024994"/>
              <a:gd name="connsiteY5" fmla="*/ 1615463 h 1615463"/>
              <a:gd name="connsiteX6" fmla="*/ 0 w 1024994"/>
              <a:gd name="connsiteY6" fmla="*/ 824060 h 1615463"/>
              <a:gd name="connsiteX0" fmla="*/ 0 w 1024994"/>
              <a:gd name="connsiteY0" fmla="*/ 824060 h 1615463"/>
              <a:gd name="connsiteX1" fmla="*/ 395702 w 1024994"/>
              <a:gd name="connsiteY1" fmla="*/ 32656 h 1615463"/>
              <a:gd name="connsiteX2" fmla="*/ 1013426 w 1024994"/>
              <a:gd name="connsiteY2" fmla="*/ 0 h 1615463"/>
              <a:gd name="connsiteX3" fmla="*/ 1024994 w 1024994"/>
              <a:gd name="connsiteY3" fmla="*/ 931268 h 1615463"/>
              <a:gd name="connsiteX4" fmla="*/ 992809 w 1024994"/>
              <a:gd name="connsiteY4" fmla="*/ 1615463 h 1615463"/>
              <a:gd name="connsiteX5" fmla="*/ 395702 w 1024994"/>
              <a:gd name="connsiteY5" fmla="*/ 1615463 h 1615463"/>
              <a:gd name="connsiteX6" fmla="*/ 0 w 1024994"/>
              <a:gd name="connsiteY6" fmla="*/ 824060 h 161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994" h="1615463">
                <a:moveTo>
                  <a:pt x="0" y="824060"/>
                </a:moveTo>
                <a:lnTo>
                  <a:pt x="395702" y="32656"/>
                </a:lnTo>
                <a:lnTo>
                  <a:pt x="1013426" y="0"/>
                </a:lnTo>
                <a:cubicBezTo>
                  <a:pt x="1014698" y="301901"/>
                  <a:pt x="1023722" y="629367"/>
                  <a:pt x="1024994" y="931268"/>
                </a:cubicBezTo>
                <a:lnTo>
                  <a:pt x="992809" y="1615463"/>
                </a:lnTo>
                <a:lnTo>
                  <a:pt x="395702" y="1615463"/>
                </a:lnTo>
                <a:lnTo>
                  <a:pt x="0" y="824060"/>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Hexagon 53">
            <a:extLst>
              <a:ext uri="{FF2B5EF4-FFF2-40B4-BE49-F238E27FC236}">
                <a16:creationId xmlns:a16="http://schemas.microsoft.com/office/drawing/2014/main" id="{FF31572F-F8F4-BF30-F603-89149DE50F9A}"/>
              </a:ext>
            </a:extLst>
          </p:cNvPr>
          <p:cNvSpPr/>
          <p:nvPr/>
        </p:nvSpPr>
        <p:spPr>
          <a:xfrm>
            <a:off x="16998003" y="2317898"/>
            <a:ext cx="1016297" cy="1631902"/>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395702 w 1960011"/>
              <a:gd name="connsiteY1" fmla="*/ 0 h 1582807"/>
              <a:gd name="connsiteX2" fmla="*/ 1205080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4309"/>
              <a:gd name="connsiteY0" fmla="*/ 791404 h 1582807"/>
              <a:gd name="connsiteX1" fmla="*/ 395702 w 1564309"/>
              <a:gd name="connsiteY1" fmla="*/ 0 h 1582807"/>
              <a:gd name="connsiteX2" fmla="*/ 1205080 w 1564309"/>
              <a:gd name="connsiteY2" fmla="*/ 0 h 1582807"/>
              <a:gd name="connsiteX3" fmla="*/ 1208897 w 1564309"/>
              <a:gd name="connsiteY3" fmla="*/ 824061 h 1582807"/>
              <a:gd name="connsiteX4" fmla="*/ 1564309 w 1564309"/>
              <a:gd name="connsiteY4" fmla="*/ 1582807 h 1582807"/>
              <a:gd name="connsiteX5" fmla="*/ 395702 w 1564309"/>
              <a:gd name="connsiteY5" fmla="*/ 1582807 h 1582807"/>
              <a:gd name="connsiteX6" fmla="*/ 0 w 1564309"/>
              <a:gd name="connsiteY6" fmla="*/ 791404 h 1582807"/>
              <a:gd name="connsiteX0" fmla="*/ 0 w 1237738"/>
              <a:gd name="connsiteY0" fmla="*/ 791404 h 1582807"/>
              <a:gd name="connsiteX1" fmla="*/ 395702 w 1237738"/>
              <a:gd name="connsiteY1" fmla="*/ 0 h 1582807"/>
              <a:gd name="connsiteX2" fmla="*/ 1205080 w 1237738"/>
              <a:gd name="connsiteY2" fmla="*/ 0 h 1582807"/>
              <a:gd name="connsiteX3" fmla="*/ 1208897 w 1237738"/>
              <a:gd name="connsiteY3" fmla="*/ 824061 h 1582807"/>
              <a:gd name="connsiteX4" fmla="*/ 1237738 w 1237738"/>
              <a:gd name="connsiteY4" fmla="*/ 1566479 h 1582807"/>
              <a:gd name="connsiteX5" fmla="*/ 395702 w 1237738"/>
              <a:gd name="connsiteY5" fmla="*/ 1582807 h 1582807"/>
              <a:gd name="connsiteX6" fmla="*/ 0 w 1237738"/>
              <a:gd name="connsiteY6" fmla="*/ 791404 h 1582807"/>
              <a:gd name="connsiteX0" fmla="*/ 0 w 1237738"/>
              <a:gd name="connsiteY0" fmla="*/ 791404 h 1582807"/>
              <a:gd name="connsiteX1" fmla="*/ 395702 w 1237738"/>
              <a:gd name="connsiteY1" fmla="*/ 0 h 1582807"/>
              <a:gd name="connsiteX2" fmla="*/ 1205080 w 1237738"/>
              <a:gd name="connsiteY2" fmla="*/ 0 h 1582807"/>
              <a:gd name="connsiteX3" fmla="*/ 1029283 w 1237738"/>
              <a:gd name="connsiteY3" fmla="*/ 824061 h 1582807"/>
              <a:gd name="connsiteX4" fmla="*/ 1237738 w 1237738"/>
              <a:gd name="connsiteY4" fmla="*/ 1566479 h 1582807"/>
              <a:gd name="connsiteX5" fmla="*/ 395702 w 1237738"/>
              <a:gd name="connsiteY5" fmla="*/ 1582807 h 1582807"/>
              <a:gd name="connsiteX6" fmla="*/ 0 w 1237738"/>
              <a:gd name="connsiteY6" fmla="*/ 791404 h 1582807"/>
              <a:gd name="connsiteX0" fmla="*/ 0 w 1237738"/>
              <a:gd name="connsiteY0" fmla="*/ 791404 h 1582807"/>
              <a:gd name="connsiteX1" fmla="*/ 395702 w 1237738"/>
              <a:gd name="connsiteY1" fmla="*/ 0 h 1582807"/>
              <a:gd name="connsiteX2" fmla="*/ 976480 w 1237738"/>
              <a:gd name="connsiteY2" fmla="*/ 48986 h 1582807"/>
              <a:gd name="connsiteX3" fmla="*/ 1029283 w 1237738"/>
              <a:gd name="connsiteY3" fmla="*/ 824061 h 1582807"/>
              <a:gd name="connsiteX4" fmla="*/ 1237738 w 1237738"/>
              <a:gd name="connsiteY4" fmla="*/ 1566479 h 1582807"/>
              <a:gd name="connsiteX5" fmla="*/ 395702 w 1237738"/>
              <a:gd name="connsiteY5" fmla="*/ 1582807 h 1582807"/>
              <a:gd name="connsiteX6" fmla="*/ 0 w 1237738"/>
              <a:gd name="connsiteY6" fmla="*/ 791404 h 1582807"/>
              <a:gd name="connsiteX0" fmla="*/ 0 w 1029283"/>
              <a:gd name="connsiteY0" fmla="*/ 791404 h 1582807"/>
              <a:gd name="connsiteX1" fmla="*/ 395702 w 1029283"/>
              <a:gd name="connsiteY1" fmla="*/ 0 h 1582807"/>
              <a:gd name="connsiteX2" fmla="*/ 976480 w 1029283"/>
              <a:gd name="connsiteY2" fmla="*/ 48986 h 1582807"/>
              <a:gd name="connsiteX3" fmla="*/ 1029283 w 1029283"/>
              <a:gd name="connsiteY3" fmla="*/ 824061 h 1582807"/>
              <a:gd name="connsiteX4" fmla="*/ 1025466 w 1029283"/>
              <a:gd name="connsiteY4" fmla="*/ 1566479 h 1582807"/>
              <a:gd name="connsiteX5" fmla="*/ 395702 w 1029283"/>
              <a:gd name="connsiteY5" fmla="*/ 1582807 h 1582807"/>
              <a:gd name="connsiteX6" fmla="*/ 0 w 1029283"/>
              <a:gd name="connsiteY6" fmla="*/ 791404 h 1582807"/>
              <a:gd name="connsiteX0" fmla="*/ 0 w 1029283"/>
              <a:gd name="connsiteY0" fmla="*/ 824061 h 1615464"/>
              <a:gd name="connsiteX1" fmla="*/ 395702 w 1029283"/>
              <a:gd name="connsiteY1" fmla="*/ 32657 h 1615464"/>
              <a:gd name="connsiteX2" fmla="*/ 976480 w 1029283"/>
              <a:gd name="connsiteY2" fmla="*/ 0 h 1615464"/>
              <a:gd name="connsiteX3" fmla="*/ 1029283 w 1029283"/>
              <a:gd name="connsiteY3" fmla="*/ 856718 h 1615464"/>
              <a:gd name="connsiteX4" fmla="*/ 1025466 w 1029283"/>
              <a:gd name="connsiteY4" fmla="*/ 1599136 h 1615464"/>
              <a:gd name="connsiteX5" fmla="*/ 395702 w 1029283"/>
              <a:gd name="connsiteY5" fmla="*/ 1615464 h 1615464"/>
              <a:gd name="connsiteX6" fmla="*/ 0 w 1029283"/>
              <a:gd name="connsiteY6" fmla="*/ 824061 h 1615464"/>
              <a:gd name="connsiteX0" fmla="*/ 0 w 1029283"/>
              <a:gd name="connsiteY0" fmla="*/ 840499 h 1631902"/>
              <a:gd name="connsiteX1" fmla="*/ 395702 w 1029283"/>
              <a:gd name="connsiteY1" fmla="*/ 2069 h 1631902"/>
              <a:gd name="connsiteX2" fmla="*/ 976480 w 1029283"/>
              <a:gd name="connsiteY2" fmla="*/ 16438 h 1631902"/>
              <a:gd name="connsiteX3" fmla="*/ 1029283 w 1029283"/>
              <a:gd name="connsiteY3" fmla="*/ 873156 h 1631902"/>
              <a:gd name="connsiteX4" fmla="*/ 1025466 w 1029283"/>
              <a:gd name="connsiteY4" fmla="*/ 1615574 h 1631902"/>
              <a:gd name="connsiteX5" fmla="*/ 395702 w 1029283"/>
              <a:gd name="connsiteY5" fmla="*/ 1631902 h 1631902"/>
              <a:gd name="connsiteX6" fmla="*/ 0 w 1029283"/>
              <a:gd name="connsiteY6" fmla="*/ 840499 h 1631902"/>
              <a:gd name="connsiteX0" fmla="*/ 0 w 1029283"/>
              <a:gd name="connsiteY0" fmla="*/ 840499 h 1631902"/>
              <a:gd name="connsiteX1" fmla="*/ 395702 w 1029283"/>
              <a:gd name="connsiteY1" fmla="*/ 2069 h 1631902"/>
              <a:gd name="connsiteX2" fmla="*/ 976480 w 1029283"/>
              <a:gd name="connsiteY2" fmla="*/ 16438 h 1631902"/>
              <a:gd name="connsiteX3" fmla="*/ 1029283 w 1029283"/>
              <a:gd name="connsiteY3" fmla="*/ 873156 h 1631902"/>
              <a:gd name="connsiteX4" fmla="*/ 1016230 w 1029283"/>
              <a:gd name="connsiteY4" fmla="*/ 1615574 h 1631902"/>
              <a:gd name="connsiteX5" fmla="*/ 395702 w 1029283"/>
              <a:gd name="connsiteY5" fmla="*/ 1631902 h 1631902"/>
              <a:gd name="connsiteX6" fmla="*/ 0 w 1029283"/>
              <a:gd name="connsiteY6" fmla="*/ 840499 h 1631902"/>
              <a:gd name="connsiteX0" fmla="*/ 0 w 1016297"/>
              <a:gd name="connsiteY0" fmla="*/ 840499 h 1631902"/>
              <a:gd name="connsiteX1" fmla="*/ 395702 w 1016297"/>
              <a:gd name="connsiteY1" fmla="*/ 2069 h 1631902"/>
              <a:gd name="connsiteX2" fmla="*/ 976480 w 1016297"/>
              <a:gd name="connsiteY2" fmla="*/ 16438 h 1631902"/>
              <a:gd name="connsiteX3" fmla="*/ 1001574 w 1016297"/>
              <a:gd name="connsiteY3" fmla="*/ 873156 h 1631902"/>
              <a:gd name="connsiteX4" fmla="*/ 1016230 w 1016297"/>
              <a:gd name="connsiteY4" fmla="*/ 1615574 h 1631902"/>
              <a:gd name="connsiteX5" fmla="*/ 395702 w 1016297"/>
              <a:gd name="connsiteY5" fmla="*/ 1631902 h 1631902"/>
              <a:gd name="connsiteX6" fmla="*/ 0 w 1016297"/>
              <a:gd name="connsiteY6" fmla="*/ 840499 h 1631902"/>
              <a:gd name="connsiteX0" fmla="*/ 0 w 1016297"/>
              <a:gd name="connsiteY0" fmla="*/ 840499 h 1631902"/>
              <a:gd name="connsiteX1" fmla="*/ 395702 w 1016297"/>
              <a:gd name="connsiteY1" fmla="*/ 2069 h 1631902"/>
              <a:gd name="connsiteX2" fmla="*/ 1009137 w 1016297"/>
              <a:gd name="connsiteY2" fmla="*/ 16438 h 1631902"/>
              <a:gd name="connsiteX3" fmla="*/ 1001574 w 1016297"/>
              <a:gd name="connsiteY3" fmla="*/ 873156 h 1631902"/>
              <a:gd name="connsiteX4" fmla="*/ 1016230 w 1016297"/>
              <a:gd name="connsiteY4" fmla="*/ 1615574 h 1631902"/>
              <a:gd name="connsiteX5" fmla="*/ 395702 w 1016297"/>
              <a:gd name="connsiteY5" fmla="*/ 1631902 h 1631902"/>
              <a:gd name="connsiteX6" fmla="*/ 0 w 1016297"/>
              <a:gd name="connsiteY6" fmla="*/ 840499 h 163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297" h="1631902">
                <a:moveTo>
                  <a:pt x="0" y="840499"/>
                </a:moveTo>
                <a:lnTo>
                  <a:pt x="395702" y="2069"/>
                </a:lnTo>
                <a:cubicBezTo>
                  <a:pt x="589295" y="-8817"/>
                  <a:pt x="815544" y="27324"/>
                  <a:pt x="1009137" y="16438"/>
                </a:cubicBezTo>
                <a:cubicBezTo>
                  <a:pt x="1010409" y="291125"/>
                  <a:pt x="1000302" y="598469"/>
                  <a:pt x="1001574" y="873156"/>
                </a:cubicBezTo>
                <a:cubicBezTo>
                  <a:pt x="1000302" y="1120629"/>
                  <a:pt x="1017502" y="1368101"/>
                  <a:pt x="1016230" y="1615574"/>
                </a:cubicBezTo>
                <a:lnTo>
                  <a:pt x="395702" y="1631902"/>
                </a:lnTo>
                <a:lnTo>
                  <a:pt x="0" y="840499"/>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Hexagon 56">
            <a:extLst>
              <a:ext uri="{FF2B5EF4-FFF2-40B4-BE49-F238E27FC236}">
                <a16:creationId xmlns:a16="http://schemas.microsoft.com/office/drawing/2014/main" id="{7D454697-18D7-7E95-AAEB-338F066B0167}"/>
              </a:ext>
            </a:extLst>
          </p:cNvPr>
          <p:cNvSpPr/>
          <p:nvPr/>
        </p:nvSpPr>
        <p:spPr>
          <a:xfrm>
            <a:off x="17011109" y="5552775"/>
            <a:ext cx="1031963" cy="161546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4309"/>
              <a:gd name="connsiteY0" fmla="*/ 791404 h 1582807"/>
              <a:gd name="connsiteX1" fmla="*/ 395702 w 1564309"/>
              <a:gd name="connsiteY1" fmla="*/ 0 h 1582807"/>
              <a:gd name="connsiteX2" fmla="*/ 1564309 w 1564309"/>
              <a:gd name="connsiteY2" fmla="*/ 0 h 1582807"/>
              <a:gd name="connsiteX3" fmla="*/ 1486483 w 1564309"/>
              <a:gd name="connsiteY3" fmla="*/ 807733 h 1582807"/>
              <a:gd name="connsiteX4" fmla="*/ 1564309 w 1564309"/>
              <a:gd name="connsiteY4" fmla="*/ 1582807 h 1582807"/>
              <a:gd name="connsiteX5" fmla="*/ 395702 w 1564309"/>
              <a:gd name="connsiteY5" fmla="*/ 1582807 h 1582807"/>
              <a:gd name="connsiteX6" fmla="*/ 0 w 1564309"/>
              <a:gd name="connsiteY6" fmla="*/ 791404 h 1582807"/>
              <a:gd name="connsiteX0" fmla="*/ 0 w 1564309"/>
              <a:gd name="connsiteY0" fmla="*/ 791404 h 1582807"/>
              <a:gd name="connsiteX1" fmla="*/ 395702 w 1564309"/>
              <a:gd name="connsiteY1" fmla="*/ 0 h 1582807"/>
              <a:gd name="connsiteX2" fmla="*/ 1188752 w 1564309"/>
              <a:gd name="connsiteY2" fmla="*/ 0 h 1582807"/>
              <a:gd name="connsiteX3" fmla="*/ 1486483 w 1564309"/>
              <a:gd name="connsiteY3" fmla="*/ 807733 h 1582807"/>
              <a:gd name="connsiteX4" fmla="*/ 1564309 w 1564309"/>
              <a:gd name="connsiteY4" fmla="*/ 1582807 h 1582807"/>
              <a:gd name="connsiteX5" fmla="*/ 395702 w 1564309"/>
              <a:gd name="connsiteY5" fmla="*/ 1582807 h 1582807"/>
              <a:gd name="connsiteX6" fmla="*/ 0 w 1564309"/>
              <a:gd name="connsiteY6" fmla="*/ 791404 h 1582807"/>
              <a:gd name="connsiteX0" fmla="*/ 0 w 1486483"/>
              <a:gd name="connsiteY0" fmla="*/ 791404 h 1582807"/>
              <a:gd name="connsiteX1" fmla="*/ 395702 w 1486483"/>
              <a:gd name="connsiteY1" fmla="*/ 0 h 1582807"/>
              <a:gd name="connsiteX2" fmla="*/ 1188752 w 1486483"/>
              <a:gd name="connsiteY2" fmla="*/ 0 h 1582807"/>
              <a:gd name="connsiteX3" fmla="*/ 1486483 w 1486483"/>
              <a:gd name="connsiteY3" fmla="*/ 807733 h 1582807"/>
              <a:gd name="connsiteX4" fmla="*/ 960151 w 1486483"/>
              <a:gd name="connsiteY4" fmla="*/ 1566478 h 1582807"/>
              <a:gd name="connsiteX5" fmla="*/ 395702 w 1486483"/>
              <a:gd name="connsiteY5" fmla="*/ 1582807 h 1582807"/>
              <a:gd name="connsiteX6" fmla="*/ 0 w 1486483"/>
              <a:gd name="connsiteY6" fmla="*/ 791404 h 1582807"/>
              <a:gd name="connsiteX0" fmla="*/ 0 w 1201352"/>
              <a:gd name="connsiteY0" fmla="*/ 791404 h 1582807"/>
              <a:gd name="connsiteX1" fmla="*/ 395702 w 1201352"/>
              <a:gd name="connsiteY1" fmla="*/ 0 h 1582807"/>
              <a:gd name="connsiteX2" fmla="*/ 1188752 w 1201352"/>
              <a:gd name="connsiteY2" fmla="*/ 0 h 1582807"/>
              <a:gd name="connsiteX3" fmla="*/ 1201352 w 1201352"/>
              <a:gd name="connsiteY3" fmla="*/ 807733 h 1582807"/>
              <a:gd name="connsiteX4" fmla="*/ 960151 w 1201352"/>
              <a:gd name="connsiteY4" fmla="*/ 1566478 h 1582807"/>
              <a:gd name="connsiteX5" fmla="*/ 395702 w 1201352"/>
              <a:gd name="connsiteY5" fmla="*/ 1582807 h 1582807"/>
              <a:gd name="connsiteX6" fmla="*/ 0 w 1201352"/>
              <a:gd name="connsiteY6" fmla="*/ 791404 h 1582807"/>
              <a:gd name="connsiteX0" fmla="*/ 0 w 1201352"/>
              <a:gd name="connsiteY0" fmla="*/ 791404 h 1615464"/>
              <a:gd name="connsiteX1" fmla="*/ 395702 w 1201352"/>
              <a:gd name="connsiteY1" fmla="*/ 0 h 1615464"/>
              <a:gd name="connsiteX2" fmla="*/ 1188752 w 1201352"/>
              <a:gd name="connsiteY2" fmla="*/ 0 h 1615464"/>
              <a:gd name="connsiteX3" fmla="*/ 1201352 w 1201352"/>
              <a:gd name="connsiteY3" fmla="*/ 807733 h 1615464"/>
              <a:gd name="connsiteX4" fmla="*/ 1074203 w 1201352"/>
              <a:gd name="connsiteY4" fmla="*/ 1615464 h 1615464"/>
              <a:gd name="connsiteX5" fmla="*/ 395702 w 1201352"/>
              <a:gd name="connsiteY5" fmla="*/ 1582807 h 1615464"/>
              <a:gd name="connsiteX6" fmla="*/ 0 w 1201352"/>
              <a:gd name="connsiteY6" fmla="*/ 791404 h 1615464"/>
              <a:gd name="connsiteX0" fmla="*/ 0 w 1201352"/>
              <a:gd name="connsiteY0" fmla="*/ 791404 h 1615464"/>
              <a:gd name="connsiteX1" fmla="*/ 395702 w 1201352"/>
              <a:gd name="connsiteY1" fmla="*/ 0 h 1615464"/>
              <a:gd name="connsiteX2" fmla="*/ 1188752 w 1201352"/>
              <a:gd name="connsiteY2" fmla="*/ 0 h 1615464"/>
              <a:gd name="connsiteX3" fmla="*/ 1201352 w 1201352"/>
              <a:gd name="connsiteY3" fmla="*/ 807733 h 1615464"/>
              <a:gd name="connsiteX4" fmla="*/ 1122866 w 1201352"/>
              <a:gd name="connsiteY4" fmla="*/ 1615464 h 1615464"/>
              <a:gd name="connsiteX5" fmla="*/ 395702 w 1201352"/>
              <a:gd name="connsiteY5" fmla="*/ 1582807 h 1615464"/>
              <a:gd name="connsiteX6" fmla="*/ 0 w 1201352"/>
              <a:gd name="connsiteY6" fmla="*/ 791404 h 161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352" h="1615464">
                <a:moveTo>
                  <a:pt x="0" y="791404"/>
                </a:moveTo>
                <a:lnTo>
                  <a:pt x="395702" y="0"/>
                </a:lnTo>
                <a:lnTo>
                  <a:pt x="1188752" y="0"/>
                </a:lnTo>
                <a:lnTo>
                  <a:pt x="1201352" y="807733"/>
                </a:lnTo>
                <a:lnTo>
                  <a:pt x="1122866" y="1615464"/>
                </a:lnTo>
                <a:lnTo>
                  <a:pt x="395702" y="1582807"/>
                </a:lnTo>
                <a:lnTo>
                  <a:pt x="0" y="791404"/>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Hexagon 58">
            <a:extLst>
              <a:ext uri="{FF2B5EF4-FFF2-40B4-BE49-F238E27FC236}">
                <a16:creationId xmlns:a16="http://schemas.microsoft.com/office/drawing/2014/main" id="{FAD94AAA-F959-2824-A52A-264585F8B562}"/>
              </a:ext>
            </a:extLst>
          </p:cNvPr>
          <p:cNvSpPr/>
          <p:nvPr/>
        </p:nvSpPr>
        <p:spPr>
          <a:xfrm>
            <a:off x="12330105" y="293907"/>
            <a:ext cx="1901055" cy="1274777"/>
          </a:xfrm>
          <a:custGeom>
            <a:avLst/>
            <a:gdLst>
              <a:gd name="connsiteX0" fmla="*/ 0 w 1934471"/>
              <a:gd name="connsiteY0" fmla="*/ 698130 h 1396260"/>
              <a:gd name="connsiteX1" fmla="*/ 312246 w 1934471"/>
              <a:gd name="connsiteY1" fmla="*/ 0 h 1396260"/>
              <a:gd name="connsiteX2" fmla="*/ 1622225 w 1934471"/>
              <a:gd name="connsiteY2" fmla="*/ 0 h 1396260"/>
              <a:gd name="connsiteX3" fmla="*/ 1934471 w 1934471"/>
              <a:gd name="connsiteY3" fmla="*/ 698130 h 1396260"/>
              <a:gd name="connsiteX4" fmla="*/ 1622225 w 1934471"/>
              <a:gd name="connsiteY4" fmla="*/ 1396260 h 1396260"/>
              <a:gd name="connsiteX5" fmla="*/ 312246 w 1934471"/>
              <a:gd name="connsiteY5" fmla="*/ 1396260 h 1396260"/>
              <a:gd name="connsiteX6" fmla="*/ 0 w 1934471"/>
              <a:gd name="connsiteY6" fmla="*/ 698130 h 1396260"/>
              <a:gd name="connsiteX0" fmla="*/ 0 w 1934471"/>
              <a:gd name="connsiteY0" fmla="*/ 698130 h 1396260"/>
              <a:gd name="connsiteX1" fmla="*/ 328574 w 1934471"/>
              <a:gd name="connsiteY1" fmla="*/ 212271 h 1396260"/>
              <a:gd name="connsiteX2" fmla="*/ 1622225 w 1934471"/>
              <a:gd name="connsiteY2" fmla="*/ 0 h 1396260"/>
              <a:gd name="connsiteX3" fmla="*/ 1934471 w 1934471"/>
              <a:gd name="connsiteY3" fmla="*/ 698130 h 1396260"/>
              <a:gd name="connsiteX4" fmla="*/ 1622225 w 1934471"/>
              <a:gd name="connsiteY4" fmla="*/ 1396260 h 1396260"/>
              <a:gd name="connsiteX5" fmla="*/ 312246 w 1934471"/>
              <a:gd name="connsiteY5" fmla="*/ 1396260 h 1396260"/>
              <a:gd name="connsiteX6" fmla="*/ 0 w 1934471"/>
              <a:gd name="connsiteY6" fmla="*/ 698130 h 1396260"/>
              <a:gd name="connsiteX0" fmla="*/ 0 w 1934471"/>
              <a:gd name="connsiteY0" fmla="*/ 534845 h 1232975"/>
              <a:gd name="connsiteX1" fmla="*/ 328574 w 1934471"/>
              <a:gd name="connsiteY1" fmla="*/ 48986 h 1232975"/>
              <a:gd name="connsiteX2" fmla="*/ 1638554 w 1934471"/>
              <a:gd name="connsiteY2" fmla="*/ 0 h 1232975"/>
              <a:gd name="connsiteX3" fmla="*/ 1934471 w 1934471"/>
              <a:gd name="connsiteY3" fmla="*/ 534845 h 1232975"/>
              <a:gd name="connsiteX4" fmla="*/ 1622225 w 1934471"/>
              <a:gd name="connsiteY4" fmla="*/ 1232975 h 1232975"/>
              <a:gd name="connsiteX5" fmla="*/ 312246 w 1934471"/>
              <a:gd name="connsiteY5" fmla="*/ 1232975 h 1232975"/>
              <a:gd name="connsiteX6" fmla="*/ 0 w 1934471"/>
              <a:gd name="connsiteY6" fmla="*/ 534845 h 1232975"/>
              <a:gd name="connsiteX0" fmla="*/ 0 w 1934471"/>
              <a:gd name="connsiteY0" fmla="*/ 534845 h 1264326"/>
              <a:gd name="connsiteX1" fmla="*/ 328574 w 1934471"/>
              <a:gd name="connsiteY1" fmla="*/ 48986 h 1264326"/>
              <a:gd name="connsiteX2" fmla="*/ 1638554 w 1934471"/>
              <a:gd name="connsiteY2" fmla="*/ 0 h 1264326"/>
              <a:gd name="connsiteX3" fmla="*/ 1934471 w 1934471"/>
              <a:gd name="connsiteY3" fmla="*/ 534845 h 1264326"/>
              <a:gd name="connsiteX4" fmla="*/ 1627543 w 1934471"/>
              <a:gd name="connsiteY4" fmla="*/ 1264326 h 1264326"/>
              <a:gd name="connsiteX5" fmla="*/ 312246 w 1934471"/>
              <a:gd name="connsiteY5" fmla="*/ 1232975 h 1264326"/>
              <a:gd name="connsiteX6" fmla="*/ 0 w 1934471"/>
              <a:gd name="connsiteY6" fmla="*/ 534845 h 1264326"/>
              <a:gd name="connsiteX0" fmla="*/ 0 w 1934471"/>
              <a:gd name="connsiteY0" fmla="*/ 534845 h 1274777"/>
              <a:gd name="connsiteX1" fmla="*/ 328574 w 1934471"/>
              <a:gd name="connsiteY1" fmla="*/ 48986 h 1274777"/>
              <a:gd name="connsiteX2" fmla="*/ 1638554 w 1934471"/>
              <a:gd name="connsiteY2" fmla="*/ 0 h 1274777"/>
              <a:gd name="connsiteX3" fmla="*/ 1934471 w 1934471"/>
              <a:gd name="connsiteY3" fmla="*/ 534845 h 1274777"/>
              <a:gd name="connsiteX4" fmla="*/ 1627543 w 1934471"/>
              <a:gd name="connsiteY4" fmla="*/ 1264326 h 1274777"/>
              <a:gd name="connsiteX5" fmla="*/ 386684 w 1934471"/>
              <a:gd name="connsiteY5" fmla="*/ 1274777 h 1274777"/>
              <a:gd name="connsiteX6" fmla="*/ 0 w 1934471"/>
              <a:gd name="connsiteY6" fmla="*/ 534845 h 1274777"/>
              <a:gd name="connsiteX0" fmla="*/ 0 w 1934471"/>
              <a:gd name="connsiteY0" fmla="*/ 534845 h 1274777"/>
              <a:gd name="connsiteX1" fmla="*/ 328574 w 1934471"/>
              <a:gd name="connsiteY1" fmla="*/ 17635 h 1274777"/>
              <a:gd name="connsiteX2" fmla="*/ 1638554 w 1934471"/>
              <a:gd name="connsiteY2" fmla="*/ 0 h 1274777"/>
              <a:gd name="connsiteX3" fmla="*/ 1934471 w 1934471"/>
              <a:gd name="connsiteY3" fmla="*/ 534845 h 1274777"/>
              <a:gd name="connsiteX4" fmla="*/ 1627543 w 1934471"/>
              <a:gd name="connsiteY4" fmla="*/ 1264326 h 1274777"/>
              <a:gd name="connsiteX5" fmla="*/ 386684 w 1934471"/>
              <a:gd name="connsiteY5" fmla="*/ 1274777 h 1274777"/>
              <a:gd name="connsiteX6" fmla="*/ 0 w 1934471"/>
              <a:gd name="connsiteY6" fmla="*/ 534845 h 127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4471" h="1274777">
                <a:moveTo>
                  <a:pt x="0" y="534845"/>
                </a:moveTo>
                <a:lnTo>
                  <a:pt x="328574" y="17635"/>
                </a:lnTo>
                <a:lnTo>
                  <a:pt x="1638554" y="0"/>
                </a:lnTo>
                <a:lnTo>
                  <a:pt x="1934471" y="534845"/>
                </a:lnTo>
                <a:lnTo>
                  <a:pt x="1627543" y="1264326"/>
                </a:lnTo>
                <a:lnTo>
                  <a:pt x="386684" y="1274777"/>
                </a:lnTo>
                <a:lnTo>
                  <a:pt x="0" y="534845"/>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Hexagon 59">
            <a:extLst>
              <a:ext uri="{FF2B5EF4-FFF2-40B4-BE49-F238E27FC236}">
                <a16:creationId xmlns:a16="http://schemas.microsoft.com/office/drawing/2014/main" id="{A2920C94-A3F6-5B08-277C-C6D2D866CCA9}"/>
              </a:ext>
            </a:extLst>
          </p:cNvPr>
          <p:cNvSpPr/>
          <p:nvPr/>
        </p:nvSpPr>
        <p:spPr>
          <a:xfrm>
            <a:off x="15414719" y="310333"/>
            <a:ext cx="1960011" cy="1256236"/>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412030 w 1960011"/>
              <a:gd name="connsiteY1" fmla="*/ 310243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497490 h 1288893"/>
              <a:gd name="connsiteX1" fmla="*/ 412030 w 1960011"/>
              <a:gd name="connsiteY1" fmla="*/ 16329 h 1288893"/>
              <a:gd name="connsiteX2" fmla="*/ 1564309 w 1960011"/>
              <a:gd name="connsiteY2" fmla="*/ 0 h 1288893"/>
              <a:gd name="connsiteX3" fmla="*/ 1960011 w 1960011"/>
              <a:gd name="connsiteY3" fmla="*/ 497490 h 1288893"/>
              <a:gd name="connsiteX4" fmla="*/ 1564309 w 1960011"/>
              <a:gd name="connsiteY4" fmla="*/ 1288893 h 1288893"/>
              <a:gd name="connsiteX5" fmla="*/ 395702 w 1960011"/>
              <a:gd name="connsiteY5" fmla="*/ 1288893 h 1288893"/>
              <a:gd name="connsiteX6" fmla="*/ 0 w 1960011"/>
              <a:gd name="connsiteY6" fmla="*/ 497490 h 1288893"/>
              <a:gd name="connsiteX0" fmla="*/ 0 w 1960011"/>
              <a:gd name="connsiteY0" fmla="*/ 497490 h 1288893"/>
              <a:gd name="connsiteX1" fmla="*/ 412030 w 1960011"/>
              <a:gd name="connsiteY1" fmla="*/ 81644 h 1288893"/>
              <a:gd name="connsiteX2" fmla="*/ 1564309 w 1960011"/>
              <a:gd name="connsiteY2" fmla="*/ 0 h 1288893"/>
              <a:gd name="connsiteX3" fmla="*/ 1960011 w 1960011"/>
              <a:gd name="connsiteY3" fmla="*/ 497490 h 1288893"/>
              <a:gd name="connsiteX4" fmla="*/ 1564309 w 1960011"/>
              <a:gd name="connsiteY4" fmla="*/ 1288893 h 1288893"/>
              <a:gd name="connsiteX5" fmla="*/ 395702 w 1960011"/>
              <a:gd name="connsiteY5" fmla="*/ 1288893 h 1288893"/>
              <a:gd name="connsiteX6" fmla="*/ 0 w 1960011"/>
              <a:gd name="connsiteY6" fmla="*/ 497490 h 1288893"/>
              <a:gd name="connsiteX0" fmla="*/ 0 w 1960011"/>
              <a:gd name="connsiteY0" fmla="*/ 464833 h 1256236"/>
              <a:gd name="connsiteX1" fmla="*/ 412030 w 1960011"/>
              <a:gd name="connsiteY1" fmla="*/ 48987 h 1256236"/>
              <a:gd name="connsiteX2" fmla="*/ 1613295 w 1960011"/>
              <a:gd name="connsiteY2" fmla="*/ 0 h 1256236"/>
              <a:gd name="connsiteX3" fmla="*/ 1960011 w 1960011"/>
              <a:gd name="connsiteY3" fmla="*/ 464833 h 1256236"/>
              <a:gd name="connsiteX4" fmla="*/ 1564309 w 1960011"/>
              <a:gd name="connsiteY4" fmla="*/ 1256236 h 1256236"/>
              <a:gd name="connsiteX5" fmla="*/ 395702 w 1960011"/>
              <a:gd name="connsiteY5" fmla="*/ 1256236 h 1256236"/>
              <a:gd name="connsiteX6" fmla="*/ 0 w 1960011"/>
              <a:gd name="connsiteY6" fmla="*/ 464833 h 1256236"/>
              <a:gd name="connsiteX0" fmla="*/ 0 w 1960011"/>
              <a:gd name="connsiteY0" fmla="*/ 464833 h 1256236"/>
              <a:gd name="connsiteX1" fmla="*/ 422480 w 1960011"/>
              <a:gd name="connsiteY1" fmla="*/ 12411 h 1256236"/>
              <a:gd name="connsiteX2" fmla="*/ 1613295 w 1960011"/>
              <a:gd name="connsiteY2" fmla="*/ 0 h 1256236"/>
              <a:gd name="connsiteX3" fmla="*/ 1960011 w 1960011"/>
              <a:gd name="connsiteY3" fmla="*/ 464833 h 1256236"/>
              <a:gd name="connsiteX4" fmla="*/ 1564309 w 1960011"/>
              <a:gd name="connsiteY4" fmla="*/ 1256236 h 1256236"/>
              <a:gd name="connsiteX5" fmla="*/ 395702 w 1960011"/>
              <a:gd name="connsiteY5" fmla="*/ 1256236 h 1256236"/>
              <a:gd name="connsiteX6" fmla="*/ 0 w 1960011"/>
              <a:gd name="connsiteY6" fmla="*/ 464833 h 125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011" h="1256236">
                <a:moveTo>
                  <a:pt x="0" y="464833"/>
                </a:moveTo>
                <a:lnTo>
                  <a:pt x="422480" y="12411"/>
                </a:lnTo>
                <a:lnTo>
                  <a:pt x="1613295" y="0"/>
                </a:lnTo>
                <a:lnTo>
                  <a:pt x="1960011" y="464833"/>
                </a:lnTo>
                <a:lnTo>
                  <a:pt x="1564309" y="1256236"/>
                </a:lnTo>
                <a:lnTo>
                  <a:pt x="395702" y="1256236"/>
                </a:lnTo>
                <a:lnTo>
                  <a:pt x="0" y="464833"/>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Hexagon 49">
            <a:extLst>
              <a:ext uri="{FF2B5EF4-FFF2-40B4-BE49-F238E27FC236}">
                <a16:creationId xmlns:a16="http://schemas.microsoft.com/office/drawing/2014/main" id="{67323584-5563-2B9A-A38E-A9DB88A0EAFA}"/>
              </a:ext>
            </a:extLst>
          </p:cNvPr>
          <p:cNvSpPr/>
          <p:nvPr/>
        </p:nvSpPr>
        <p:spPr>
          <a:xfrm>
            <a:off x="8340927" y="3875188"/>
            <a:ext cx="1250216" cy="164485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 name="connsiteX0" fmla="*/ 0 w 1124562"/>
              <a:gd name="connsiteY0" fmla="*/ 886109 h 1644882"/>
              <a:gd name="connsiteX1" fmla="*/ 20394 w 1124562"/>
              <a:gd name="connsiteY1" fmla="*/ 0 h 1644882"/>
              <a:gd name="connsiteX2" fmla="*/ 728860 w 1124562"/>
              <a:gd name="connsiteY2" fmla="*/ 45720 h 1644882"/>
              <a:gd name="connsiteX3" fmla="*/ 1124562 w 1124562"/>
              <a:gd name="connsiteY3" fmla="*/ 837124 h 1644882"/>
              <a:gd name="connsiteX4" fmla="*/ 773505 w 1124562"/>
              <a:gd name="connsiteY4" fmla="*/ 1628527 h 1644882"/>
              <a:gd name="connsiteX5" fmla="*/ 15074 w 1124562"/>
              <a:gd name="connsiteY5" fmla="*/ 1644882 h 1644882"/>
              <a:gd name="connsiteX6" fmla="*/ 0 w 1124562"/>
              <a:gd name="connsiteY6" fmla="*/ 886109 h 1644882"/>
              <a:gd name="connsiteX0" fmla="*/ 2079 w 1126641"/>
              <a:gd name="connsiteY0" fmla="*/ 886109 h 1644882"/>
              <a:gd name="connsiteX1" fmla="*/ 0 w 1126641"/>
              <a:gd name="connsiteY1" fmla="*/ 0 h 1644882"/>
              <a:gd name="connsiteX2" fmla="*/ 730939 w 1126641"/>
              <a:gd name="connsiteY2" fmla="*/ 45720 h 1644882"/>
              <a:gd name="connsiteX3" fmla="*/ 1126641 w 1126641"/>
              <a:gd name="connsiteY3" fmla="*/ 837124 h 1644882"/>
              <a:gd name="connsiteX4" fmla="*/ 775584 w 1126641"/>
              <a:gd name="connsiteY4" fmla="*/ 1628527 h 1644882"/>
              <a:gd name="connsiteX5" fmla="*/ 17153 w 1126641"/>
              <a:gd name="connsiteY5" fmla="*/ 1644882 h 1644882"/>
              <a:gd name="connsiteX6" fmla="*/ 2079 w 1126641"/>
              <a:gd name="connsiteY6" fmla="*/ 886109 h 16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641" h="1644882">
                <a:moveTo>
                  <a:pt x="2079" y="886109"/>
                </a:moveTo>
                <a:lnTo>
                  <a:pt x="0" y="0"/>
                </a:lnTo>
                <a:lnTo>
                  <a:pt x="730939" y="45720"/>
                </a:lnTo>
                <a:lnTo>
                  <a:pt x="1126641" y="837124"/>
                </a:lnTo>
                <a:lnTo>
                  <a:pt x="775584" y="1628527"/>
                </a:lnTo>
                <a:lnTo>
                  <a:pt x="17153" y="1644882"/>
                </a:lnTo>
                <a:lnTo>
                  <a:pt x="2079" y="886109"/>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Hexagon 53">
            <a:extLst>
              <a:ext uri="{FF2B5EF4-FFF2-40B4-BE49-F238E27FC236}">
                <a16:creationId xmlns:a16="http://schemas.microsoft.com/office/drawing/2014/main" id="{A30FB042-11C1-AFB1-D9BA-0372A91D3477}"/>
              </a:ext>
            </a:extLst>
          </p:cNvPr>
          <p:cNvSpPr/>
          <p:nvPr/>
        </p:nvSpPr>
        <p:spPr>
          <a:xfrm>
            <a:off x="17021311" y="3921762"/>
            <a:ext cx="1008382" cy="1620036"/>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395702 w 1960011"/>
              <a:gd name="connsiteY1" fmla="*/ 0 h 1582807"/>
              <a:gd name="connsiteX2" fmla="*/ 1205080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4309"/>
              <a:gd name="connsiteY0" fmla="*/ 791404 h 1582807"/>
              <a:gd name="connsiteX1" fmla="*/ 395702 w 1564309"/>
              <a:gd name="connsiteY1" fmla="*/ 0 h 1582807"/>
              <a:gd name="connsiteX2" fmla="*/ 1205080 w 1564309"/>
              <a:gd name="connsiteY2" fmla="*/ 0 h 1582807"/>
              <a:gd name="connsiteX3" fmla="*/ 1208897 w 1564309"/>
              <a:gd name="connsiteY3" fmla="*/ 824061 h 1582807"/>
              <a:gd name="connsiteX4" fmla="*/ 1564309 w 1564309"/>
              <a:gd name="connsiteY4" fmla="*/ 1582807 h 1582807"/>
              <a:gd name="connsiteX5" fmla="*/ 395702 w 1564309"/>
              <a:gd name="connsiteY5" fmla="*/ 1582807 h 1582807"/>
              <a:gd name="connsiteX6" fmla="*/ 0 w 1564309"/>
              <a:gd name="connsiteY6" fmla="*/ 791404 h 1582807"/>
              <a:gd name="connsiteX0" fmla="*/ 0 w 1237738"/>
              <a:gd name="connsiteY0" fmla="*/ 791404 h 1582807"/>
              <a:gd name="connsiteX1" fmla="*/ 395702 w 1237738"/>
              <a:gd name="connsiteY1" fmla="*/ 0 h 1582807"/>
              <a:gd name="connsiteX2" fmla="*/ 1205080 w 1237738"/>
              <a:gd name="connsiteY2" fmla="*/ 0 h 1582807"/>
              <a:gd name="connsiteX3" fmla="*/ 1208897 w 1237738"/>
              <a:gd name="connsiteY3" fmla="*/ 824061 h 1582807"/>
              <a:gd name="connsiteX4" fmla="*/ 1237738 w 1237738"/>
              <a:gd name="connsiteY4" fmla="*/ 1566479 h 1582807"/>
              <a:gd name="connsiteX5" fmla="*/ 395702 w 1237738"/>
              <a:gd name="connsiteY5" fmla="*/ 1582807 h 1582807"/>
              <a:gd name="connsiteX6" fmla="*/ 0 w 1237738"/>
              <a:gd name="connsiteY6" fmla="*/ 791404 h 1582807"/>
              <a:gd name="connsiteX0" fmla="*/ 0 w 1237738"/>
              <a:gd name="connsiteY0" fmla="*/ 791404 h 1582807"/>
              <a:gd name="connsiteX1" fmla="*/ 395702 w 1237738"/>
              <a:gd name="connsiteY1" fmla="*/ 0 h 1582807"/>
              <a:gd name="connsiteX2" fmla="*/ 1205080 w 1237738"/>
              <a:gd name="connsiteY2" fmla="*/ 0 h 1582807"/>
              <a:gd name="connsiteX3" fmla="*/ 1029283 w 1237738"/>
              <a:gd name="connsiteY3" fmla="*/ 824061 h 1582807"/>
              <a:gd name="connsiteX4" fmla="*/ 1237738 w 1237738"/>
              <a:gd name="connsiteY4" fmla="*/ 1566479 h 1582807"/>
              <a:gd name="connsiteX5" fmla="*/ 395702 w 1237738"/>
              <a:gd name="connsiteY5" fmla="*/ 1582807 h 1582807"/>
              <a:gd name="connsiteX6" fmla="*/ 0 w 1237738"/>
              <a:gd name="connsiteY6" fmla="*/ 791404 h 1582807"/>
              <a:gd name="connsiteX0" fmla="*/ 0 w 1237738"/>
              <a:gd name="connsiteY0" fmla="*/ 791404 h 1582807"/>
              <a:gd name="connsiteX1" fmla="*/ 395702 w 1237738"/>
              <a:gd name="connsiteY1" fmla="*/ 0 h 1582807"/>
              <a:gd name="connsiteX2" fmla="*/ 976480 w 1237738"/>
              <a:gd name="connsiteY2" fmla="*/ 48986 h 1582807"/>
              <a:gd name="connsiteX3" fmla="*/ 1029283 w 1237738"/>
              <a:gd name="connsiteY3" fmla="*/ 824061 h 1582807"/>
              <a:gd name="connsiteX4" fmla="*/ 1237738 w 1237738"/>
              <a:gd name="connsiteY4" fmla="*/ 1566479 h 1582807"/>
              <a:gd name="connsiteX5" fmla="*/ 395702 w 1237738"/>
              <a:gd name="connsiteY5" fmla="*/ 1582807 h 1582807"/>
              <a:gd name="connsiteX6" fmla="*/ 0 w 1237738"/>
              <a:gd name="connsiteY6" fmla="*/ 791404 h 1582807"/>
              <a:gd name="connsiteX0" fmla="*/ 0 w 1029283"/>
              <a:gd name="connsiteY0" fmla="*/ 791404 h 1582807"/>
              <a:gd name="connsiteX1" fmla="*/ 395702 w 1029283"/>
              <a:gd name="connsiteY1" fmla="*/ 0 h 1582807"/>
              <a:gd name="connsiteX2" fmla="*/ 976480 w 1029283"/>
              <a:gd name="connsiteY2" fmla="*/ 48986 h 1582807"/>
              <a:gd name="connsiteX3" fmla="*/ 1029283 w 1029283"/>
              <a:gd name="connsiteY3" fmla="*/ 824061 h 1582807"/>
              <a:gd name="connsiteX4" fmla="*/ 1025466 w 1029283"/>
              <a:gd name="connsiteY4" fmla="*/ 1566479 h 1582807"/>
              <a:gd name="connsiteX5" fmla="*/ 395702 w 1029283"/>
              <a:gd name="connsiteY5" fmla="*/ 1582807 h 1582807"/>
              <a:gd name="connsiteX6" fmla="*/ 0 w 1029283"/>
              <a:gd name="connsiteY6" fmla="*/ 791404 h 1582807"/>
              <a:gd name="connsiteX0" fmla="*/ 0 w 1029283"/>
              <a:gd name="connsiteY0" fmla="*/ 824061 h 1615464"/>
              <a:gd name="connsiteX1" fmla="*/ 395702 w 1029283"/>
              <a:gd name="connsiteY1" fmla="*/ 32657 h 1615464"/>
              <a:gd name="connsiteX2" fmla="*/ 976480 w 1029283"/>
              <a:gd name="connsiteY2" fmla="*/ 0 h 1615464"/>
              <a:gd name="connsiteX3" fmla="*/ 1029283 w 1029283"/>
              <a:gd name="connsiteY3" fmla="*/ 856718 h 1615464"/>
              <a:gd name="connsiteX4" fmla="*/ 1025466 w 1029283"/>
              <a:gd name="connsiteY4" fmla="*/ 1599136 h 1615464"/>
              <a:gd name="connsiteX5" fmla="*/ 395702 w 1029283"/>
              <a:gd name="connsiteY5" fmla="*/ 1615464 h 1615464"/>
              <a:gd name="connsiteX6" fmla="*/ 0 w 1029283"/>
              <a:gd name="connsiteY6" fmla="*/ 824061 h 1615464"/>
              <a:gd name="connsiteX0" fmla="*/ 0 w 1029283"/>
              <a:gd name="connsiteY0" fmla="*/ 824061 h 1610239"/>
              <a:gd name="connsiteX1" fmla="*/ 395702 w 1029283"/>
              <a:gd name="connsiteY1" fmla="*/ 32657 h 1610239"/>
              <a:gd name="connsiteX2" fmla="*/ 976480 w 1029283"/>
              <a:gd name="connsiteY2" fmla="*/ 0 h 1610239"/>
              <a:gd name="connsiteX3" fmla="*/ 1029283 w 1029283"/>
              <a:gd name="connsiteY3" fmla="*/ 856718 h 1610239"/>
              <a:gd name="connsiteX4" fmla="*/ 1025466 w 1029283"/>
              <a:gd name="connsiteY4" fmla="*/ 1599136 h 1610239"/>
              <a:gd name="connsiteX5" fmla="*/ 327776 w 1029283"/>
              <a:gd name="connsiteY5" fmla="*/ 1610239 h 1610239"/>
              <a:gd name="connsiteX6" fmla="*/ 0 w 1029283"/>
              <a:gd name="connsiteY6" fmla="*/ 824061 h 1610239"/>
              <a:gd name="connsiteX0" fmla="*/ 0 w 1029283"/>
              <a:gd name="connsiteY0" fmla="*/ 824061 h 1620036"/>
              <a:gd name="connsiteX1" fmla="*/ 395702 w 1029283"/>
              <a:gd name="connsiteY1" fmla="*/ 32657 h 1620036"/>
              <a:gd name="connsiteX2" fmla="*/ 976480 w 1029283"/>
              <a:gd name="connsiteY2" fmla="*/ 0 h 1620036"/>
              <a:gd name="connsiteX3" fmla="*/ 1029283 w 1029283"/>
              <a:gd name="connsiteY3" fmla="*/ 856718 h 1620036"/>
              <a:gd name="connsiteX4" fmla="*/ 983664 w 1029283"/>
              <a:gd name="connsiteY4" fmla="*/ 1620036 h 1620036"/>
              <a:gd name="connsiteX5" fmla="*/ 327776 w 1029283"/>
              <a:gd name="connsiteY5" fmla="*/ 1610239 h 1620036"/>
              <a:gd name="connsiteX6" fmla="*/ 0 w 1029283"/>
              <a:gd name="connsiteY6" fmla="*/ 824061 h 1620036"/>
              <a:gd name="connsiteX0" fmla="*/ 0 w 1008382"/>
              <a:gd name="connsiteY0" fmla="*/ 824061 h 1620036"/>
              <a:gd name="connsiteX1" fmla="*/ 395702 w 1008382"/>
              <a:gd name="connsiteY1" fmla="*/ 32657 h 1620036"/>
              <a:gd name="connsiteX2" fmla="*/ 976480 w 1008382"/>
              <a:gd name="connsiteY2" fmla="*/ 0 h 1620036"/>
              <a:gd name="connsiteX3" fmla="*/ 1008382 w 1008382"/>
              <a:gd name="connsiteY3" fmla="*/ 856718 h 1620036"/>
              <a:gd name="connsiteX4" fmla="*/ 983664 w 1008382"/>
              <a:gd name="connsiteY4" fmla="*/ 1620036 h 1620036"/>
              <a:gd name="connsiteX5" fmla="*/ 327776 w 1008382"/>
              <a:gd name="connsiteY5" fmla="*/ 1610239 h 1620036"/>
              <a:gd name="connsiteX6" fmla="*/ 0 w 1008382"/>
              <a:gd name="connsiteY6" fmla="*/ 824061 h 16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8382" h="1620036">
                <a:moveTo>
                  <a:pt x="0" y="824061"/>
                </a:moveTo>
                <a:lnTo>
                  <a:pt x="395702" y="32657"/>
                </a:lnTo>
                <a:lnTo>
                  <a:pt x="976480" y="0"/>
                </a:lnTo>
                <a:cubicBezTo>
                  <a:pt x="977752" y="274687"/>
                  <a:pt x="1007110" y="582031"/>
                  <a:pt x="1008382" y="856718"/>
                </a:cubicBezTo>
                <a:cubicBezTo>
                  <a:pt x="1007110" y="1104191"/>
                  <a:pt x="984936" y="1372563"/>
                  <a:pt x="983664" y="1620036"/>
                </a:cubicBezTo>
                <a:lnTo>
                  <a:pt x="327776" y="1610239"/>
                </a:lnTo>
                <a:lnTo>
                  <a:pt x="0" y="824061"/>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Hexagon 62">
            <a:extLst>
              <a:ext uri="{FF2B5EF4-FFF2-40B4-BE49-F238E27FC236}">
                <a16:creationId xmlns:a16="http://schemas.microsoft.com/office/drawing/2014/main" id="{2C8E545C-09B1-A742-A821-96F4D6413991}"/>
              </a:ext>
            </a:extLst>
          </p:cNvPr>
          <p:cNvSpPr/>
          <p:nvPr/>
        </p:nvSpPr>
        <p:spPr>
          <a:xfrm>
            <a:off x="15447405" y="6355395"/>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Hexagon 64">
            <a:extLst>
              <a:ext uri="{FF2B5EF4-FFF2-40B4-BE49-F238E27FC236}">
                <a16:creationId xmlns:a16="http://schemas.microsoft.com/office/drawing/2014/main" id="{691FFA0D-E07B-F7BA-9E5D-BF0106CD9736}"/>
              </a:ext>
            </a:extLst>
          </p:cNvPr>
          <p:cNvSpPr/>
          <p:nvPr/>
        </p:nvSpPr>
        <p:spPr>
          <a:xfrm>
            <a:off x="9155702" y="295750"/>
            <a:ext cx="1960011" cy="127256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395702 w 1960011"/>
              <a:gd name="connsiteY1" fmla="*/ 0 h 1582807"/>
              <a:gd name="connsiteX2" fmla="*/ 1596966 w 1960011"/>
              <a:gd name="connsiteY2" fmla="*/ 310243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481161 h 1272564"/>
              <a:gd name="connsiteX1" fmla="*/ 379373 w 1960011"/>
              <a:gd name="connsiteY1" fmla="*/ 0 h 1272564"/>
              <a:gd name="connsiteX2" fmla="*/ 1596966 w 1960011"/>
              <a:gd name="connsiteY2" fmla="*/ 0 h 1272564"/>
              <a:gd name="connsiteX3" fmla="*/ 1960011 w 1960011"/>
              <a:gd name="connsiteY3" fmla="*/ 481161 h 1272564"/>
              <a:gd name="connsiteX4" fmla="*/ 1564309 w 1960011"/>
              <a:gd name="connsiteY4" fmla="*/ 1272564 h 1272564"/>
              <a:gd name="connsiteX5" fmla="*/ 395702 w 1960011"/>
              <a:gd name="connsiteY5" fmla="*/ 1272564 h 1272564"/>
              <a:gd name="connsiteX6" fmla="*/ 0 w 1960011"/>
              <a:gd name="connsiteY6" fmla="*/ 481161 h 127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011" h="1272564">
                <a:moveTo>
                  <a:pt x="0" y="481161"/>
                </a:moveTo>
                <a:lnTo>
                  <a:pt x="379373" y="0"/>
                </a:lnTo>
                <a:lnTo>
                  <a:pt x="1596966" y="0"/>
                </a:lnTo>
                <a:lnTo>
                  <a:pt x="1960011" y="481161"/>
                </a:lnTo>
                <a:lnTo>
                  <a:pt x="1564309" y="1272564"/>
                </a:lnTo>
                <a:lnTo>
                  <a:pt x="395702" y="1272564"/>
                </a:lnTo>
                <a:lnTo>
                  <a:pt x="0" y="481161"/>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Hexagon 66">
            <a:extLst>
              <a:ext uri="{FF2B5EF4-FFF2-40B4-BE49-F238E27FC236}">
                <a16:creationId xmlns:a16="http://schemas.microsoft.com/office/drawing/2014/main" id="{E116E4A6-2577-3454-9E48-D8FABED0A809}"/>
              </a:ext>
            </a:extLst>
          </p:cNvPr>
          <p:cNvSpPr/>
          <p:nvPr/>
        </p:nvSpPr>
        <p:spPr>
          <a:xfrm>
            <a:off x="9149131" y="6318806"/>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Hexagon 49">
            <a:extLst>
              <a:ext uri="{FF2B5EF4-FFF2-40B4-BE49-F238E27FC236}">
                <a16:creationId xmlns:a16="http://schemas.microsoft.com/office/drawing/2014/main" id="{566C29B1-E057-EA9F-2331-F978ACA12F09}"/>
              </a:ext>
            </a:extLst>
          </p:cNvPr>
          <p:cNvSpPr/>
          <p:nvPr/>
        </p:nvSpPr>
        <p:spPr>
          <a:xfrm>
            <a:off x="8347410" y="5472541"/>
            <a:ext cx="1231283" cy="164485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 name="connsiteX0" fmla="*/ 0 w 1109579"/>
              <a:gd name="connsiteY0" fmla="*/ 902734 h 1644882"/>
              <a:gd name="connsiteX1" fmla="*/ 5411 w 1109579"/>
              <a:gd name="connsiteY1" fmla="*/ 0 h 1644882"/>
              <a:gd name="connsiteX2" fmla="*/ 713877 w 1109579"/>
              <a:gd name="connsiteY2" fmla="*/ 45720 h 1644882"/>
              <a:gd name="connsiteX3" fmla="*/ 1109579 w 1109579"/>
              <a:gd name="connsiteY3" fmla="*/ 837124 h 1644882"/>
              <a:gd name="connsiteX4" fmla="*/ 758522 w 1109579"/>
              <a:gd name="connsiteY4" fmla="*/ 1628527 h 1644882"/>
              <a:gd name="connsiteX5" fmla="*/ 91 w 1109579"/>
              <a:gd name="connsiteY5" fmla="*/ 1644882 h 1644882"/>
              <a:gd name="connsiteX6" fmla="*/ 0 w 1109579"/>
              <a:gd name="connsiteY6" fmla="*/ 902734 h 16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579" h="1644882">
                <a:moveTo>
                  <a:pt x="0" y="902734"/>
                </a:moveTo>
                <a:cubicBezTo>
                  <a:pt x="1804" y="601823"/>
                  <a:pt x="3607" y="300911"/>
                  <a:pt x="5411" y="0"/>
                </a:cubicBezTo>
                <a:lnTo>
                  <a:pt x="713877" y="45720"/>
                </a:lnTo>
                <a:lnTo>
                  <a:pt x="1109579" y="837124"/>
                </a:lnTo>
                <a:lnTo>
                  <a:pt x="758522" y="1628527"/>
                </a:lnTo>
                <a:lnTo>
                  <a:pt x="91" y="1644882"/>
                </a:lnTo>
                <a:cubicBezTo>
                  <a:pt x="61" y="1397499"/>
                  <a:pt x="30" y="1150117"/>
                  <a:pt x="0" y="902734"/>
                </a:cubicBez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Hexagon 49">
            <a:extLst>
              <a:ext uri="{FF2B5EF4-FFF2-40B4-BE49-F238E27FC236}">
                <a16:creationId xmlns:a16="http://schemas.microsoft.com/office/drawing/2014/main" id="{A652BD3F-95E3-3ECA-78DD-F08CF55DC897}"/>
              </a:ext>
            </a:extLst>
          </p:cNvPr>
          <p:cNvSpPr/>
          <p:nvPr/>
        </p:nvSpPr>
        <p:spPr>
          <a:xfrm>
            <a:off x="8311288" y="7094921"/>
            <a:ext cx="1215208" cy="123661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 name="connsiteX0" fmla="*/ 9571 w 1104168"/>
              <a:gd name="connsiteY0" fmla="*/ 886109 h 1628527"/>
              <a:gd name="connsiteX1" fmla="*/ 0 w 1104168"/>
              <a:gd name="connsiteY1" fmla="*/ 0 h 1628527"/>
              <a:gd name="connsiteX2" fmla="*/ 708466 w 1104168"/>
              <a:gd name="connsiteY2" fmla="*/ 45720 h 1628527"/>
              <a:gd name="connsiteX3" fmla="*/ 1104168 w 1104168"/>
              <a:gd name="connsiteY3" fmla="*/ 837124 h 1628527"/>
              <a:gd name="connsiteX4" fmla="*/ 753111 w 1104168"/>
              <a:gd name="connsiteY4" fmla="*/ 1628527 h 1628527"/>
              <a:gd name="connsiteX5" fmla="*/ 171255 w 1104168"/>
              <a:gd name="connsiteY5" fmla="*/ 1138687 h 1628527"/>
              <a:gd name="connsiteX6" fmla="*/ 9571 w 1104168"/>
              <a:gd name="connsiteY6" fmla="*/ 886109 h 1628527"/>
              <a:gd name="connsiteX0" fmla="*/ 9571 w 1104168"/>
              <a:gd name="connsiteY0" fmla="*/ 886109 h 1236635"/>
              <a:gd name="connsiteX1" fmla="*/ 0 w 1104168"/>
              <a:gd name="connsiteY1" fmla="*/ 0 h 1236635"/>
              <a:gd name="connsiteX2" fmla="*/ 708466 w 1104168"/>
              <a:gd name="connsiteY2" fmla="*/ 45720 h 1236635"/>
              <a:gd name="connsiteX3" fmla="*/ 1104168 w 1104168"/>
              <a:gd name="connsiteY3" fmla="*/ 837124 h 1236635"/>
              <a:gd name="connsiteX4" fmla="*/ 753111 w 1104168"/>
              <a:gd name="connsiteY4" fmla="*/ 1236635 h 1236635"/>
              <a:gd name="connsiteX5" fmla="*/ 171255 w 1104168"/>
              <a:gd name="connsiteY5" fmla="*/ 1138687 h 1236635"/>
              <a:gd name="connsiteX6" fmla="*/ 9571 w 1104168"/>
              <a:gd name="connsiteY6" fmla="*/ 886109 h 1236635"/>
              <a:gd name="connsiteX0" fmla="*/ 9571 w 1104168"/>
              <a:gd name="connsiteY0" fmla="*/ 905704 h 1256230"/>
              <a:gd name="connsiteX1" fmla="*/ 0 w 1104168"/>
              <a:gd name="connsiteY1" fmla="*/ 19595 h 1256230"/>
              <a:gd name="connsiteX2" fmla="*/ 723181 w 1104168"/>
              <a:gd name="connsiteY2" fmla="*/ 0 h 1256230"/>
              <a:gd name="connsiteX3" fmla="*/ 1104168 w 1104168"/>
              <a:gd name="connsiteY3" fmla="*/ 856719 h 1256230"/>
              <a:gd name="connsiteX4" fmla="*/ 753111 w 1104168"/>
              <a:gd name="connsiteY4" fmla="*/ 1256230 h 1256230"/>
              <a:gd name="connsiteX5" fmla="*/ 171255 w 1104168"/>
              <a:gd name="connsiteY5" fmla="*/ 1158282 h 1256230"/>
              <a:gd name="connsiteX6" fmla="*/ 9571 w 1104168"/>
              <a:gd name="connsiteY6" fmla="*/ 905704 h 1256230"/>
              <a:gd name="connsiteX0" fmla="*/ 9571 w 1104168"/>
              <a:gd name="connsiteY0" fmla="*/ 886109 h 1236635"/>
              <a:gd name="connsiteX1" fmla="*/ 0 w 1104168"/>
              <a:gd name="connsiteY1" fmla="*/ 0 h 1236635"/>
              <a:gd name="connsiteX2" fmla="*/ 723181 w 1104168"/>
              <a:gd name="connsiteY2" fmla="*/ 13063 h 1236635"/>
              <a:gd name="connsiteX3" fmla="*/ 1104168 w 1104168"/>
              <a:gd name="connsiteY3" fmla="*/ 837124 h 1236635"/>
              <a:gd name="connsiteX4" fmla="*/ 753111 w 1104168"/>
              <a:gd name="connsiteY4" fmla="*/ 1236635 h 1236635"/>
              <a:gd name="connsiteX5" fmla="*/ 171255 w 1104168"/>
              <a:gd name="connsiteY5" fmla="*/ 1138687 h 1236635"/>
              <a:gd name="connsiteX6" fmla="*/ 9571 w 1104168"/>
              <a:gd name="connsiteY6" fmla="*/ 886109 h 1236635"/>
              <a:gd name="connsiteX0" fmla="*/ 9571 w 1104168"/>
              <a:gd name="connsiteY0" fmla="*/ 886109 h 1236660"/>
              <a:gd name="connsiteX1" fmla="*/ 0 w 1104168"/>
              <a:gd name="connsiteY1" fmla="*/ 0 h 1236660"/>
              <a:gd name="connsiteX2" fmla="*/ 723181 w 1104168"/>
              <a:gd name="connsiteY2" fmla="*/ 13063 h 1236660"/>
              <a:gd name="connsiteX3" fmla="*/ 1104168 w 1104168"/>
              <a:gd name="connsiteY3" fmla="*/ 837124 h 1236660"/>
              <a:gd name="connsiteX4" fmla="*/ 753111 w 1104168"/>
              <a:gd name="connsiteY4" fmla="*/ 1236635 h 1236660"/>
              <a:gd name="connsiteX5" fmla="*/ 112397 w 1104168"/>
              <a:gd name="connsiteY5" fmla="*/ 1236660 h 1236660"/>
              <a:gd name="connsiteX6" fmla="*/ 9571 w 1104168"/>
              <a:gd name="connsiteY6" fmla="*/ 886109 h 1236660"/>
              <a:gd name="connsiteX0" fmla="*/ 9571 w 1104168"/>
              <a:gd name="connsiteY0" fmla="*/ 886109 h 1236660"/>
              <a:gd name="connsiteX1" fmla="*/ 0 w 1104168"/>
              <a:gd name="connsiteY1" fmla="*/ 0 h 1236660"/>
              <a:gd name="connsiteX2" fmla="*/ 723181 w 1104168"/>
              <a:gd name="connsiteY2" fmla="*/ 13063 h 1236660"/>
              <a:gd name="connsiteX3" fmla="*/ 1104168 w 1104168"/>
              <a:gd name="connsiteY3" fmla="*/ 837124 h 1236660"/>
              <a:gd name="connsiteX4" fmla="*/ 753111 w 1104168"/>
              <a:gd name="connsiteY4" fmla="*/ 1236635 h 1236660"/>
              <a:gd name="connsiteX5" fmla="*/ 112397 w 1104168"/>
              <a:gd name="connsiteY5" fmla="*/ 1236660 h 1236660"/>
              <a:gd name="connsiteX6" fmla="*/ 9571 w 1104168"/>
              <a:gd name="connsiteY6" fmla="*/ 886109 h 1236660"/>
              <a:gd name="connsiteX0" fmla="*/ 9571 w 1104168"/>
              <a:gd name="connsiteY0" fmla="*/ 886109 h 1269318"/>
              <a:gd name="connsiteX1" fmla="*/ 0 w 1104168"/>
              <a:gd name="connsiteY1" fmla="*/ 0 h 1269318"/>
              <a:gd name="connsiteX2" fmla="*/ 723181 w 1104168"/>
              <a:gd name="connsiteY2" fmla="*/ 13063 h 1269318"/>
              <a:gd name="connsiteX3" fmla="*/ 1104168 w 1104168"/>
              <a:gd name="connsiteY3" fmla="*/ 837124 h 1269318"/>
              <a:gd name="connsiteX4" fmla="*/ 753111 w 1104168"/>
              <a:gd name="connsiteY4" fmla="*/ 1236635 h 1269318"/>
              <a:gd name="connsiteX5" fmla="*/ 38825 w 1104168"/>
              <a:gd name="connsiteY5" fmla="*/ 1269318 h 1269318"/>
              <a:gd name="connsiteX6" fmla="*/ 9571 w 1104168"/>
              <a:gd name="connsiteY6" fmla="*/ 886109 h 1269318"/>
              <a:gd name="connsiteX0" fmla="*/ 9571 w 1075916"/>
              <a:gd name="connsiteY0" fmla="*/ 886109 h 1269318"/>
              <a:gd name="connsiteX1" fmla="*/ 0 w 1075916"/>
              <a:gd name="connsiteY1" fmla="*/ 0 h 1269318"/>
              <a:gd name="connsiteX2" fmla="*/ 723181 w 1075916"/>
              <a:gd name="connsiteY2" fmla="*/ 13063 h 1269318"/>
              <a:gd name="connsiteX3" fmla="*/ 1075916 w 1075916"/>
              <a:gd name="connsiteY3" fmla="*/ 826674 h 1269318"/>
              <a:gd name="connsiteX4" fmla="*/ 753111 w 1075916"/>
              <a:gd name="connsiteY4" fmla="*/ 1236635 h 1269318"/>
              <a:gd name="connsiteX5" fmla="*/ 38825 w 1075916"/>
              <a:gd name="connsiteY5" fmla="*/ 1269318 h 1269318"/>
              <a:gd name="connsiteX6" fmla="*/ 9571 w 1075916"/>
              <a:gd name="connsiteY6" fmla="*/ 886109 h 1269318"/>
              <a:gd name="connsiteX0" fmla="*/ 9571 w 1066499"/>
              <a:gd name="connsiteY0" fmla="*/ 886109 h 1269318"/>
              <a:gd name="connsiteX1" fmla="*/ 0 w 1066499"/>
              <a:gd name="connsiteY1" fmla="*/ 0 h 1269318"/>
              <a:gd name="connsiteX2" fmla="*/ 723181 w 1066499"/>
              <a:gd name="connsiteY2" fmla="*/ 13063 h 1269318"/>
              <a:gd name="connsiteX3" fmla="*/ 1066499 w 1066499"/>
              <a:gd name="connsiteY3" fmla="*/ 795323 h 1269318"/>
              <a:gd name="connsiteX4" fmla="*/ 753111 w 1066499"/>
              <a:gd name="connsiteY4" fmla="*/ 1236635 h 1269318"/>
              <a:gd name="connsiteX5" fmla="*/ 38825 w 1066499"/>
              <a:gd name="connsiteY5" fmla="*/ 1269318 h 1269318"/>
              <a:gd name="connsiteX6" fmla="*/ 9571 w 1066499"/>
              <a:gd name="connsiteY6" fmla="*/ 886109 h 1269318"/>
              <a:gd name="connsiteX0" fmla="*/ 9571 w 1090043"/>
              <a:gd name="connsiteY0" fmla="*/ 886109 h 1269318"/>
              <a:gd name="connsiteX1" fmla="*/ 0 w 1090043"/>
              <a:gd name="connsiteY1" fmla="*/ 0 h 1269318"/>
              <a:gd name="connsiteX2" fmla="*/ 723181 w 1090043"/>
              <a:gd name="connsiteY2" fmla="*/ 13063 h 1269318"/>
              <a:gd name="connsiteX3" fmla="*/ 1090043 w 1090043"/>
              <a:gd name="connsiteY3" fmla="*/ 816224 h 1269318"/>
              <a:gd name="connsiteX4" fmla="*/ 753111 w 1090043"/>
              <a:gd name="connsiteY4" fmla="*/ 1236635 h 1269318"/>
              <a:gd name="connsiteX5" fmla="*/ 38825 w 1090043"/>
              <a:gd name="connsiteY5" fmla="*/ 1269318 h 1269318"/>
              <a:gd name="connsiteX6" fmla="*/ 9571 w 1090043"/>
              <a:gd name="connsiteY6" fmla="*/ 886109 h 1269318"/>
              <a:gd name="connsiteX0" fmla="*/ 9571 w 1066500"/>
              <a:gd name="connsiteY0" fmla="*/ 886109 h 1269318"/>
              <a:gd name="connsiteX1" fmla="*/ 0 w 1066500"/>
              <a:gd name="connsiteY1" fmla="*/ 0 h 1269318"/>
              <a:gd name="connsiteX2" fmla="*/ 723181 w 1066500"/>
              <a:gd name="connsiteY2" fmla="*/ 13063 h 1269318"/>
              <a:gd name="connsiteX3" fmla="*/ 1066500 w 1066500"/>
              <a:gd name="connsiteY3" fmla="*/ 805773 h 1269318"/>
              <a:gd name="connsiteX4" fmla="*/ 753111 w 1066500"/>
              <a:gd name="connsiteY4" fmla="*/ 1236635 h 1269318"/>
              <a:gd name="connsiteX5" fmla="*/ 38825 w 1066500"/>
              <a:gd name="connsiteY5" fmla="*/ 1269318 h 1269318"/>
              <a:gd name="connsiteX6" fmla="*/ 9571 w 1066500"/>
              <a:gd name="connsiteY6" fmla="*/ 886109 h 1269318"/>
              <a:gd name="connsiteX0" fmla="*/ 9571 w 1066500"/>
              <a:gd name="connsiteY0" fmla="*/ 886109 h 1236635"/>
              <a:gd name="connsiteX1" fmla="*/ 0 w 1066500"/>
              <a:gd name="connsiteY1" fmla="*/ 0 h 1236635"/>
              <a:gd name="connsiteX2" fmla="*/ 723181 w 1066500"/>
              <a:gd name="connsiteY2" fmla="*/ 13063 h 1236635"/>
              <a:gd name="connsiteX3" fmla="*/ 1066500 w 1066500"/>
              <a:gd name="connsiteY3" fmla="*/ 805773 h 1236635"/>
              <a:gd name="connsiteX4" fmla="*/ 753111 w 1066500"/>
              <a:gd name="connsiteY4" fmla="*/ 1236635 h 1236635"/>
              <a:gd name="connsiteX5" fmla="*/ 16352 w 1066500"/>
              <a:gd name="connsiteY5" fmla="*/ 1227754 h 1236635"/>
              <a:gd name="connsiteX6" fmla="*/ 9571 w 1066500"/>
              <a:gd name="connsiteY6" fmla="*/ 886109 h 1236635"/>
              <a:gd name="connsiteX0" fmla="*/ 38165 w 1095094"/>
              <a:gd name="connsiteY0" fmla="*/ 886109 h 1236635"/>
              <a:gd name="connsiteX1" fmla="*/ 28594 w 1095094"/>
              <a:gd name="connsiteY1" fmla="*/ 0 h 1236635"/>
              <a:gd name="connsiteX2" fmla="*/ 751775 w 1095094"/>
              <a:gd name="connsiteY2" fmla="*/ 13063 h 1236635"/>
              <a:gd name="connsiteX3" fmla="*/ 1095094 w 1095094"/>
              <a:gd name="connsiteY3" fmla="*/ 805773 h 1236635"/>
              <a:gd name="connsiteX4" fmla="*/ 781705 w 1095094"/>
              <a:gd name="connsiteY4" fmla="*/ 1236635 h 1236635"/>
              <a:gd name="connsiteX5" fmla="*/ 0 w 1095094"/>
              <a:gd name="connsiteY5" fmla="*/ 1202815 h 1236635"/>
              <a:gd name="connsiteX6" fmla="*/ 38165 w 1095094"/>
              <a:gd name="connsiteY6" fmla="*/ 886109 h 123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094" h="1236635">
                <a:moveTo>
                  <a:pt x="38165" y="886109"/>
                </a:moveTo>
                <a:lnTo>
                  <a:pt x="28594" y="0"/>
                </a:lnTo>
                <a:lnTo>
                  <a:pt x="751775" y="13063"/>
                </a:lnTo>
                <a:lnTo>
                  <a:pt x="1095094" y="805773"/>
                </a:lnTo>
                <a:lnTo>
                  <a:pt x="781705" y="1236635"/>
                </a:lnTo>
                <a:lnTo>
                  <a:pt x="0" y="1202815"/>
                </a:lnTo>
                <a:lnTo>
                  <a:pt x="38165" y="886109"/>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Top Corners Snipped 74">
            <a:extLst>
              <a:ext uri="{FF2B5EF4-FFF2-40B4-BE49-F238E27FC236}">
                <a16:creationId xmlns:a16="http://schemas.microsoft.com/office/drawing/2014/main" id="{6B4E5C5E-89F5-60BF-FBCA-8A8EDB9D5CE0}"/>
              </a:ext>
            </a:extLst>
          </p:cNvPr>
          <p:cNvSpPr/>
          <p:nvPr/>
        </p:nvSpPr>
        <p:spPr>
          <a:xfrm>
            <a:off x="10720143" y="7021161"/>
            <a:ext cx="1960011" cy="1266656"/>
          </a:xfrm>
          <a:prstGeom prst="snip2SameRect">
            <a:avLst>
              <a:gd name="adj1" fmla="val 35825"/>
              <a:gd name="adj2" fmla="val 2366"/>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Top Corners Snipped 73">
            <a:extLst>
              <a:ext uri="{FF2B5EF4-FFF2-40B4-BE49-F238E27FC236}">
                <a16:creationId xmlns:a16="http://schemas.microsoft.com/office/drawing/2014/main" id="{29EC838B-14E7-0050-7162-A581BD5D3E37}"/>
              </a:ext>
            </a:extLst>
          </p:cNvPr>
          <p:cNvSpPr/>
          <p:nvPr/>
        </p:nvSpPr>
        <p:spPr>
          <a:xfrm>
            <a:off x="13880485" y="7106623"/>
            <a:ext cx="1960011" cy="1217906"/>
          </a:xfrm>
          <a:prstGeom prst="snip2SameRect">
            <a:avLst>
              <a:gd name="adj1" fmla="val 36425"/>
              <a:gd name="adj2" fmla="val 2366"/>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1346591375"/>
      </p:ext>
    </p:extLst>
  </p:cSld>
  <p:clrMapOvr>
    <a:masterClrMapping/>
  </p:clrMapOvr>
  <mc:AlternateContent xmlns:mc="http://schemas.openxmlformats.org/markup-compatibility/2006" xmlns:p14="http://schemas.microsoft.com/office/powerpoint/2010/main">
    <mc:Choice Requires="p14">
      <p:transition p14:dur="10" advTm="22235"/>
    </mc:Choice>
    <mc:Fallback xmlns="">
      <p:transition advTm="2223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Top Corners Snipped 75">
            <a:extLst>
              <a:ext uri="{FF2B5EF4-FFF2-40B4-BE49-F238E27FC236}">
                <a16:creationId xmlns:a16="http://schemas.microsoft.com/office/drawing/2014/main" id="{F1648FD5-DB84-6365-BE1C-6B2D6FF0ED9B}"/>
              </a:ext>
            </a:extLst>
          </p:cNvPr>
          <p:cNvSpPr/>
          <p:nvPr/>
        </p:nvSpPr>
        <p:spPr>
          <a:xfrm>
            <a:off x="13857485" y="7421078"/>
            <a:ext cx="1960011" cy="895485"/>
          </a:xfrm>
          <a:prstGeom prst="snip2SameRect">
            <a:avLst>
              <a:gd name="adj1" fmla="val 50000"/>
              <a:gd name="adj2" fmla="val 2366"/>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56A27F51-17AF-4E40-F048-6826AB15F08C}"/>
              </a:ext>
            </a:extLst>
          </p:cNvPr>
          <p:cNvSpPr/>
          <p:nvPr/>
        </p:nvSpPr>
        <p:spPr>
          <a:xfrm>
            <a:off x="17655321" y="3972656"/>
            <a:ext cx="375301" cy="15828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40D6D2AB-828D-51A0-4BAC-5D5528313F3F}"/>
              </a:ext>
            </a:extLst>
          </p:cNvPr>
          <p:cNvSpPr/>
          <p:nvPr/>
        </p:nvSpPr>
        <p:spPr>
          <a:xfrm>
            <a:off x="8305800" y="288472"/>
            <a:ext cx="9718151" cy="8036057"/>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descr="A red heart with black background&#10;&#10;Description automatically generated">
            <a:extLst>
              <a:ext uri="{FF2B5EF4-FFF2-40B4-BE49-F238E27FC236}">
                <a16:creationId xmlns:a16="http://schemas.microsoft.com/office/drawing/2014/main" id="{10EFC310-3B57-F2D7-ACC7-614C03AEE4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8055" y="1441872"/>
            <a:ext cx="7013285" cy="7013285"/>
          </a:xfrm>
          <a:prstGeom prst="rect">
            <a:avLst/>
          </a:prstGeom>
        </p:spPr>
      </p:pic>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5"/>
            <a:stretch>
              <a:fillRect/>
            </a:stretch>
          </a:blipFill>
        </p:spPr>
        <p:txBody>
          <a:bodyPr/>
          <a:lstStyle/>
          <a:p>
            <a:endParaRPr lang="en-GB"/>
          </a:p>
        </p:txBody>
      </p:sp>
      <p:sp>
        <p:nvSpPr>
          <p:cNvPr id="23" name="TextBox 22">
            <a:extLst>
              <a:ext uri="{FF2B5EF4-FFF2-40B4-BE49-F238E27FC236}">
                <a16:creationId xmlns:a16="http://schemas.microsoft.com/office/drawing/2014/main" id="{969F554A-77F6-DD64-8842-C9641C119690}"/>
              </a:ext>
            </a:extLst>
          </p:cNvPr>
          <p:cNvSpPr txBox="1"/>
          <p:nvPr/>
        </p:nvSpPr>
        <p:spPr>
          <a:xfrm>
            <a:off x="8658289" y="1348482"/>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1</a:t>
            </a:r>
            <a:endParaRPr lang="en-GB" sz="8800" dirty="0">
              <a:solidFill>
                <a:schemeClr val="bg1"/>
              </a:solidFill>
              <a:latin typeface="Arial Black" panose="020B0A04020102020204" pitchFamily="34" charset="0"/>
            </a:endParaRPr>
          </a:p>
        </p:txBody>
      </p:sp>
      <p:sp>
        <p:nvSpPr>
          <p:cNvPr id="29" name="TextBox 28">
            <a:extLst>
              <a:ext uri="{FF2B5EF4-FFF2-40B4-BE49-F238E27FC236}">
                <a16:creationId xmlns:a16="http://schemas.microsoft.com/office/drawing/2014/main" id="{2DBD5158-C412-8935-B898-A67804AA111C}"/>
              </a:ext>
            </a:extLst>
          </p:cNvPr>
          <p:cNvSpPr txBox="1"/>
          <p:nvPr/>
        </p:nvSpPr>
        <p:spPr>
          <a:xfrm>
            <a:off x="8703584" y="6955363"/>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3</a:t>
            </a:r>
            <a:endParaRPr lang="en-GB" sz="88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What is hidden behind the wall?</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6"/>
            <a:stretch>
              <a:fillRect/>
            </a:stretch>
          </a:blipFill>
        </p:spPr>
        <p:txBody>
          <a:bodyPr/>
          <a:lstStyle/>
          <a:p>
            <a:endParaRPr lang="en-GB" dirty="0"/>
          </a:p>
        </p:txBody>
      </p:sp>
      <p:sp>
        <p:nvSpPr>
          <p:cNvPr id="7" name="Hexagon 6">
            <a:extLst>
              <a:ext uri="{FF2B5EF4-FFF2-40B4-BE49-F238E27FC236}">
                <a16:creationId xmlns:a16="http://schemas.microsoft.com/office/drawing/2014/main" id="{3DC7A4ED-6016-E065-7E40-03F2B61EC419}"/>
              </a:ext>
            </a:extLst>
          </p:cNvPr>
          <p:cNvSpPr/>
          <p:nvPr/>
        </p:nvSpPr>
        <p:spPr>
          <a:xfrm>
            <a:off x="9165771" y="1566570"/>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Hexagon 8">
            <a:extLst>
              <a:ext uri="{FF2B5EF4-FFF2-40B4-BE49-F238E27FC236}">
                <a16:creationId xmlns:a16="http://schemas.microsoft.com/office/drawing/2014/main" id="{736EDEB1-8835-71CE-7B4F-302ABB10D973}"/>
              </a:ext>
            </a:extLst>
          </p:cNvPr>
          <p:cNvSpPr/>
          <p:nvPr/>
        </p:nvSpPr>
        <p:spPr>
          <a:xfrm>
            <a:off x="13843711" y="2370664"/>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Hexagon 9">
            <a:extLst>
              <a:ext uri="{FF2B5EF4-FFF2-40B4-BE49-F238E27FC236}">
                <a16:creationId xmlns:a16="http://schemas.microsoft.com/office/drawing/2014/main" id="{AD725413-E48F-927A-C8F2-ECA70DB7DDCC}"/>
              </a:ext>
            </a:extLst>
          </p:cNvPr>
          <p:cNvSpPr/>
          <p:nvPr/>
        </p:nvSpPr>
        <p:spPr>
          <a:xfrm>
            <a:off x="9165514" y="3163923"/>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Hexagon 11">
            <a:extLst>
              <a:ext uri="{FF2B5EF4-FFF2-40B4-BE49-F238E27FC236}">
                <a16:creationId xmlns:a16="http://schemas.microsoft.com/office/drawing/2014/main" id="{5F76789D-9CA1-905F-6095-952918BCD724}"/>
              </a:ext>
            </a:extLst>
          </p:cNvPr>
          <p:cNvSpPr/>
          <p:nvPr/>
        </p:nvSpPr>
        <p:spPr>
          <a:xfrm>
            <a:off x="12291394" y="3160013"/>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C2618AD3-02BA-10CC-1503-F46B22FE5800}"/>
              </a:ext>
            </a:extLst>
          </p:cNvPr>
          <p:cNvSpPr/>
          <p:nvPr/>
        </p:nvSpPr>
        <p:spPr>
          <a:xfrm>
            <a:off x="12314809" y="1566569"/>
            <a:ext cx="1960011" cy="1582807"/>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395702 w 1960011"/>
              <a:gd name="connsiteY1" fmla="*/ 0 h 1582807"/>
              <a:gd name="connsiteX2" fmla="*/ 1611335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011" h="1582807">
                <a:moveTo>
                  <a:pt x="0" y="791404"/>
                </a:moveTo>
                <a:lnTo>
                  <a:pt x="395702" y="0"/>
                </a:lnTo>
                <a:lnTo>
                  <a:pt x="1611335" y="0"/>
                </a:lnTo>
                <a:lnTo>
                  <a:pt x="1960011" y="791404"/>
                </a:lnTo>
                <a:lnTo>
                  <a:pt x="1564309" y="1582807"/>
                </a:lnTo>
                <a:lnTo>
                  <a:pt x="395702" y="1582807"/>
                </a:lnTo>
                <a:lnTo>
                  <a:pt x="0" y="791404"/>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xagon 14">
            <a:extLst>
              <a:ext uri="{FF2B5EF4-FFF2-40B4-BE49-F238E27FC236}">
                <a16:creationId xmlns:a16="http://schemas.microsoft.com/office/drawing/2014/main" id="{C203BC94-22F9-796F-9381-3540154872FD}"/>
              </a:ext>
            </a:extLst>
          </p:cNvPr>
          <p:cNvSpPr/>
          <p:nvPr/>
        </p:nvSpPr>
        <p:spPr>
          <a:xfrm>
            <a:off x="15414721" y="1566568"/>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Hexagon 16">
            <a:extLst>
              <a:ext uri="{FF2B5EF4-FFF2-40B4-BE49-F238E27FC236}">
                <a16:creationId xmlns:a16="http://schemas.microsoft.com/office/drawing/2014/main" id="{0A7FE002-50BD-2194-0F82-6F0FC61AB0A0}"/>
              </a:ext>
            </a:extLst>
          </p:cNvPr>
          <p:cNvSpPr/>
          <p:nvPr/>
        </p:nvSpPr>
        <p:spPr>
          <a:xfrm>
            <a:off x="12271149" y="4760999"/>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Hexagon 17">
            <a:extLst>
              <a:ext uri="{FF2B5EF4-FFF2-40B4-BE49-F238E27FC236}">
                <a16:creationId xmlns:a16="http://schemas.microsoft.com/office/drawing/2014/main" id="{249ACAAF-8F37-F15B-755E-E2335A23D506}"/>
              </a:ext>
            </a:extLst>
          </p:cNvPr>
          <p:cNvSpPr/>
          <p:nvPr/>
        </p:nvSpPr>
        <p:spPr>
          <a:xfrm>
            <a:off x="10726006" y="3964220"/>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Hexagon 19">
            <a:extLst>
              <a:ext uri="{FF2B5EF4-FFF2-40B4-BE49-F238E27FC236}">
                <a16:creationId xmlns:a16="http://schemas.microsoft.com/office/drawing/2014/main" id="{0FF39E27-49A5-6F65-60E0-810B7CCE9D04}"/>
              </a:ext>
            </a:extLst>
          </p:cNvPr>
          <p:cNvSpPr/>
          <p:nvPr/>
        </p:nvSpPr>
        <p:spPr>
          <a:xfrm>
            <a:off x="13863413" y="3960855"/>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Hexagon 26">
            <a:extLst>
              <a:ext uri="{FF2B5EF4-FFF2-40B4-BE49-F238E27FC236}">
                <a16:creationId xmlns:a16="http://schemas.microsoft.com/office/drawing/2014/main" id="{DCCD1553-9869-DEE1-6A29-26178DAB3D9B}"/>
              </a:ext>
            </a:extLst>
          </p:cNvPr>
          <p:cNvSpPr/>
          <p:nvPr/>
        </p:nvSpPr>
        <p:spPr>
          <a:xfrm>
            <a:off x="15435431" y="3157790"/>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Hexagon 29">
            <a:extLst>
              <a:ext uri="{FF2B5EF4-FFF2-40B4-BE49-F238E27FC236}">
                <a16:creationId xmlns:a16="http://schemas.microsoft.com/office/drawing/2014/main" id="{6E28B068-1B3C-1396-5206-8DDF805E6ED6}"/>
              </a:ext>
            </a:extLst>
          </p:cNvPr>
          <p:cNvSpPr/>
          <p:nvPr/>
        </p:nvSpPr>
        <p:spPr>
          <a:xfrm>
            <a:off x="13861364" y="5563991"/>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Hexagon 39">
            <a:extLst>
              <a:ext uri="{FF2B5EF4-FFF2-40B4-BE49-F238E27FC236}">
                <a16:creationId xmlns:a16="http://schemas.microsoft.com/office/drawing/2014/main" id="{737A0E8B-E503-BC16-36F4-BF5036DD2F3C}"/>
              </a:ext>
            </a:extLst>
          </p:cNvPr>
          <p:cNvSpPr/>
          <p:nvPr/>
        </p:nvSpPr>
        <p:spPr>
          <a:xfrm>
            <a:off x="10734583" y="5573470"/>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Hexagon 47">
            <a:extLst>
              <a:ext uri="{FF2B5EF4-FFF2-40B4-BE49-F238E27FC236}">
                <a16:creationId xmlns:a16="http://schemas.microsoft.com/office/drawing/2014/main" id="{1AC6C2AD-D013-6B69-64D7-BAA265554456}"/>
              </a:ext>
            </a:extLst>
          </p:cNvPr>
          <p:cNvSpPr/>
          <p:nvPr/>
        </p:nvSpPr>
        <p:spPr>
          <a:xfrm>
            <a:off x="10734584" y="769664"/>
            <a:ext cx="1960011" cy="1614157"/>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395702 w 1960011"/>
              <a:gd name="connsiteY1" fmla="*/ 0 h 1582807"/>
              <a:gd name="connsiteX2" fmla="*/ 1595660 w 1960011"/>
              <a:gd name="connsiteY2" fmla="*/ 26126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65278 h 1556681"/>
              <a:gd name="connsiteX1" fmla="*/ 359126 w 1960011"/>
              <a:gd name="connsiteY1" fmla="*/ 0 h 1556681"/>
              <a:gd name="connsiteX2" fmla="*/ 1595660 w 1960011"/>
              <a:gd name="connsiteY2" fmla="*/ 0 h 1556681"/>
              <a:gd name="connsiteX3" fmla="*/ 1960011 w 1960011"/>
              <a:gd name="connsiteY3" fmla="*/ 765278 h 1556681"/>
              <a:gd name="connsiteX4" fmla="*/ 1564309 w 1960011"/>
              <a:gd name="connsiteY4" fmla="*/ 1556681 h 1556681"/>
              <a:gd name="connsiteX5" fmla="*/ 395702 w 1960011"/>
              <a:gd name="connsiteY5" fmla="*/ 1556681 h 1556681"/>
              <a:gd name="connsiteX6" fmla="*/ 0 w 1960011"/>
              <a:gd name="connsiteY6" fmla="*/ 765278 h 1556681"/>
              <a:gd name="connsiteX0" fmla="*/ 0 w 1960011"/>
              <a:gd name="connsiteY0" fmla="*/ 822754 h 1614157"/>
              <a:gd name="connsiteX1" fmla="*/ 385252 w 1960011"/>
              <a:gd name="connsiteY1" fmla="*/ 0 h 1614157"/>
              <a:gd name="connsiteX2" fmla="*/ 1595660 w 1960011"/>
              <a:gd name="connsiteY2" fmla="*/ 57476 h 1614157"/>
              <a:gd name="connsiteX3" fmla="*/ 1960011 w 1960011"/>
              <a:gd name="connsiteY3" fmla="*/ 822754 h 1614157"/>
              <a:gd name="connsiteX4" fmla="*/ 1564309 w 1960011"/>
              <a:gd name="connsiteY4" fmla="*/ 1614157 h 1614157"/>
              <a:gd name="connsiteX5" fmla="*/ 395702 w 1960011"/>
              <a:gd name="connsiteY5" fmla="*/ 1614157 h 1614157"/>
              <a:gd name="connsiteX6" fmla="*/ 0 w 1960011"/>
              <a:gd name="connsiteY6" fmla="*/ 822754 h 1614157"/>
              <a:gd name="connsiteX0" fmla="*/ 0 w 1960011"/>
              <a:gd name="connsiteY0" fmla="*/ 822754 h 1614157"/>
              <a:gd name="connsiteX1" fmla="*/ 385252 w 1960011"/>
              <a:gd name="connsiteY1" fmla="*/ 0 h 1614157"/>
              <a:gd name="connsiteX2" fmla="*/ 1611336 w 1960011"/>
              <a:gd name="connsiteY2" fmla="*/ 26125 h 1614157"/>
              <a:gd name="connsiteX3" fmla="*/ 1960011 w 1960011"/>
              <a:gd name="connsiteY3" fmla="*/ 822754 h 1614157"/>
              <a:gd name="connsiteX4" fmla="*/ 1564309 w 1960011"/>
              <a:gd name="connsiteY4" fmla="*/ 1614157 h 1614157"/>
              <a:gd name="connsiteX5" fmla="*/ 395702 w 1960011"/>
              <a:gd name="connsiteY5" fmla="*/ 1614157 h 1614157"/>
              <a:gd name="connsiteX6" fmla="*/ 0 w 1960011"/>
              <a:gd name="connsiteY6" fmla="*/ 822754 h 161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011" h="1614157">
                <a:moveTo>
                  <a:pt x="0" y="822754"/>
                </a:moveTo>
                <a:lnTo>
                  <a:pt x="385252" y="0"/>
                </a:lnTo>
                <a:lnTo>
                  <a:pt x="1611336" y="26125"/>
                </a:lnTo>
                <a:lnTo>
                  <a:pt x="1960011" y="822754"/>
                </a:lnTo>
                <a:lnTo>
                  <a:pt x="1564309" y="1614157"/>
                </a:lnTo>
                <a:lnTo>
                  <a:pt x="395702" y="1614157"/>
                </a:lnTo>
                <a:lnTo>
                  <a:pt x="0" y="822754"/>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Hexagon 49">
            <a:extLst>
              <a:ext uri="{FF2B5EF4-FFF2-40B4-BE49-F238E27FC236}">
                <a16:creationId xmlns:a16="http://schemas.microsoft.com/office/drawing/2014/main" id="{9CAD9BEE-F656-E629-3D96-9D8FD942B299}"/>
              </a:ext>
            </a:extLst>
          </p:cNvPr>
          <p:cNvSpPr/>
          <p:nvPr/>
        </p:nvSpPr>
        <p:spPr>
          <a:xfrm>
            <a:off x="8339347" y="2282171"/>
            <a:ext cx="1231182" cy="164485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488" h="1644882">
                <a:moveTo>
                  <a:pt x="14891" y="886109"/>
                </a:moveTo>
                <a:lnTo>
                  <a:pt x="5320" y="0"/>
                </a:lnTo>
                <a:lnTo>
                  <a:pt x="713786" y="45720"/>
                </a:lnTo>
                <a:lnTo>
                  <a:pt x="1109488" y="837124"/>
                </a:lnTo>
                <a:lnTo>
                  <a:pt x="758431" y="1628527"/>
                </a:lnTo>
                <a:lnTo>
                  <a:pt x="0" y="1644882"/>
                </a:lnTo>
                <a:lnTo>
                  <a:pt x="14891" y="886109"/>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Hexagon 51">
            <a:extLst>
              <a:ext uri="{FF2B5EF4-FFF2-40B4-BE49-F238E27FC236}">
                <a16:creationId xmlns:a16="http://schemas.microsoft.com/office/drawing/2014/main" id="{7C018347-22CA-BE82-ED04-159CABB7BD3F}"/>
              </a:ext>
            </a:extLst>
          </p:cNvPr>
          <p:cNvSpPr/>
          <p:nvPr/>
        </p:nvSpPr>
        <p:spPr>
          <a:xfrm>
            <a:off x="16984700" y="711409"/>
            <a:ext cx="1024994" cy="1615463"/>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4309"/>
              <a:gd name="connsiteY0" fmla="*/ 791404 h 1582807"/>
              <a:gd name="connsiteX1" fmla="*/ 395702 w 1564309"/>
              <a:gd name="connsiteY1" fmla="*/ 0 h 1582807"/>
              <a:gd name="connsiteX2" fmla="*/ 1564309 w 1564309"/>
              <a:gd name="connsiteY2" fmla="*/ 0 h 1582807"/>
              <a:gd name="connsiteX3" fmla="*/ 1519139 w 1564309"/>
              <a:gd name="connsiteY3" fmla="*/ 889375 h 1582807"/>
              <a:gd name="connsiteX4" fmla="*/ 1564309 w 1564309"/>
              <a:gd name="connsiteY4" fmla="*/ 1582807 h 1582807"/>
              <a:gd name="connsiteX5" fmla="*/ 395702 w 1564309"/>
              <a:gd name="connsiteY5" fmla="*/ 1582807 h 1582807"/>
              <a:gd name="connsiteX6" fmla="*/ 0 w 1564309"/>
              <a:gd name="connsiteY6" fmla="*/ 791404 h 1582807"/>
              <a:gd name="connsiteX0" fmla="*/ 0 w 1564309"/>
              <a:gd name="connsiteY0" fmla="*/ 807732 h 1599135"/>
              <a:gd name="connsiteX1" fmla="*/ 395702 w 1564309"/>
              <a:gd name="connsiteY1" fmla="*/ 16328 h 1599135"/>
              <a:gd name="connsiteX2" fmla="*/ 1156094 w 1564309"/>
              <a:gd name="connsiteY2" fmla="*/ 0 h 1599135"/>
              <a:gd name="connsiteX3" fmla="*/ 1519139 w 1564309"/>
              <a:gd name="connsiteY3" fmla="*/ 905703 h 1599135"/>
              <a:gd name="connsiteX4" fmla="*/ 1564309 w 1564309"/>
              <a:gd name="connsiteY4" fmla="*/ 1599135 h 1599135"/>
              <a:gd name="connsiteX5" fmla="*/ 395702 w 1564309"/>
              <a:gd name="connsiteY5" fmla="*/ 1599135 h 1599135"/>
              <a:gd name="connsiteX6" fmla="*/ 0 w 1564309"/>
              <a:gd name="connsiteY6" fmla="*/ 807732 h 1599135"/>
              <a:gd name="connsiteX0" fmla="*/ 0 w 1564309"/>
              <a:gd name="connsiteY0" fmla="*/ 807732 h 1599135"/>
              <a:gd name="connsiteX1" fmla="*/ 395702 w 1564309"/>
              <a:gd name="connsiteY1" fmla="*/ 16328 h 1599135"/>
              <a:gd name="connsiteX2" fmla="*/ 1156094 w 1564309"/>
              <a:gd name="connsiteY2" fmla="*/ 0 h 1599135"/>
              <a:gd name="connsiteX3" fmla="*/ 1159911 w 1564309"/>
              <a:gd name="connsiteY3" fmla="*/ 905703 h 1599135"/>
              <a:gd name="connsiteX4" fmla="*/ 1564309 w 1564309"/>
              <a:gd name="connsiteY4" fmla="*/ 1599135 h 1599135"/>
              <a:gd name="connsiteX5" fmla="*/ 395702 w 1564309"/>
              <a:gd name="connsiteY5" fmla="*/ 1599135 h 1599135"/>
              <a:gd name="connsiteX6" fmla="*/ 0 w 1564309"/>
              <a:gd name="connsiteY6" fmla="*/ 807732 h 1599135"/>
              <a:gd name="connsiteX0" fmla="*/ 0 w 1159911"/>
              <a:gd name="connsiteY0" fmla="*/ 807732 h 1599135"/>
              <a:gd name="connsiteX1" fmla="*/ 395702 w 1159911"/>
              <a:gd name="connsiteY1" fmla="*/ 16328 h 1599135"/>
              <a:gd name="connsiteX2" fmla="*/ 1156094 w 1159911"/>
              <a:gd name="connsiteY2" fmla="*/ 0 h 1599135"/>
              <a:gd name="connsiteX3" fmla="*/ 1159911 w 1159911"/>
              <a:gd name="connsiteY3" fmla="*/ 905703 h 1599135"/>
              <a:gd name="connsiteX4" fmla="*/ 911166 w 1159911"/>
              <a:gd name="connsiteY4" fmla="*/ 1599135 h 1599135"/>
              <a:gd name="connsiteX5" fmla="*/ 395702 w 1159911"/>
              <a:gd name="connsiteY5" fmla="*/ 1599135 h 1599135"/>
              <a:gd name="connsiteX6" fmla="*/ 0 w 1159911"/>
              <a:gd name="connsiteY6" fmla="*/ 807732 h 1599135"/>
              <a:gd name="connsiteX0" fmla="*/ 0 w 1156106"/>
              <a:gd name="connsiteY0" fmla="*/ 807732 h 1599135"/>
              <a:gd name="connsiteX1" fmla="*/ 395702 w 1156106"/>
              <a:gd name="connsiteY1" fmla="*/ 16328 h 1599135"/>
              <a:gd name="connsiteX2" fmla="*/ 1156094 w 1156106"/>
              <a:gd name="connsiteY2" fmla="*/ 0 h 1599135"/>
              <a:gd name="connsiteX3" fmla="*/ 1061939 w 1156106"/>
              <a:gd name="connsiteY3" fmla="*/ 905703 h 1599135"/>
              <a:gd name="connsiteX4" fmla="*/ 911166 w 1156106"/>
              <a:gd name="connsiteY4" fmla="*/ 1599135 h 1599135"/>
              <a:gd name="connsiteX5" fmla="*/ 395702 w 1156106"/>
              <a:gd name="connsiteY5" fmla="*/ 1599135 h 1599135"/>
              <a:gd name="connsiteX6" fmla="*/ 0 w 1156106"/>
              <a:gd name="connsiteY6" fmla="*/ 807732 h 1599135"/>
              <a:gd name="connsiteX0" fmla="*/ 0 w 1156106"/>
              <a:gd name="connsiteY0" fmla="*/ 807732 h 1599135"/>
              <a:gd name="connsiteX1" fmla="*/ 395702 w 1156106"/>
              <a:gd name="connsiteY1" fmla="*/ 16328 h 1599135"/>
              <a:gd name="connsiteX2" fmla="*/ 1156094 w 1156106"/>
              <a:gd name="connsiteY2" fmla="*/ 0 h 1599135"/>
              <a:gd name="connsiteX3" fmla="*/ 1061939 w 1156106"/>
              <a:gd name="connsiteY3" fmla="*/ 905703 h 1599135"/>
              <a:gd name="connsiteX4" fmla="*/ 992809 w 1156106"/>
              <a:gd name="connsiteY4" fmla="*/ 1599135 h 1599135"/>
              <a:gd name="connsiteX5" fmla="*/ 395702 w 1156106"/>
              <a:gd name="connsiteY5" fmla="*/ 1599135 h 1599135"/>
              <a:gd name="connsiteX6" fmla="*/ 0 w 1156106"/>
              <a:gd name="connsiteY6" fmla="*/ 807732 h 1599135"/>
              <a:gd name="connsiteX0" fmla="*/ 0 w 1061939"/>
              <a:gd name="connsiteY0" fmla="*/ 824060 h 1615463"/>
              <a:gd name="connsiteX1" fmla="*/ 395702 w 1061939"/>
              <a:gd name="connsiteY1" fmla="*/ 32656 h 1615463"/>
              <a:gd name="connsiteX2" fmla="*/ 976480 w 1061939"/>
              <a:gd name="connsiteY2" fmla="*/ 0 h 1615463"/>
              <a:gd name="connsiteX3" fmla="*/ 1061939 w 1061939"/>
              <a:gd name="connsiteY3" fmla="*/ 922031 h 1615463"/>
              <a:gd name="connsiteX4" fmla="*/ 992809 w 1061939"/>
              <a:gd name="connsiteY4" fmla="*/ 1615463 h 1615463"/>
              <a:gd name="connsiteX5" fmla="*/ 395702 w 1061939"/>
              <a:gd name="connsiteY5" fmla="*/ 1615463 h 1615463"/>
              <a:gd name="connsiteX6" fmla="*/ 0 w 1061939"/>
              <a:gd name="connsiteY6" fmla="*/ 824060 h 1615463"/>
              <a:gd name="connsiteX0" fmla="*/ 0 w 1024994"/>
              <a:gd name="connsiteY0" fmla="*/ 824060 h 1615463"/>
              <a:gd name="connsiteX1" fmla="*/ 395702 w 1024994"/>
              <a:gd name="connsiteY1" fmla="*/ 32656 h 1615463"/>
              <a:gd name="connsiteX2" fmla="*/ 976480 w 1024994"/>
              <a:gd name="connsiteY2" fmla="*/ 0 h 1615463"/>
              <a:gd name="connsiteX3" fmla="*/ 1024994 w 1024994"/>
              <a:gd name="connsiteY3" fmla="*/ 931268 h 1615463"/>
              <a:gd name="connsiteX4" fmla="*/ 992809 w 1024994"/>
              <a:gd name="connsiteY4" fmla="*/ 1615463 h 1615463"/>
              <a:gd name="connsiteX5" fmla="*/ 395702 w 1024994"/>
              <a:gd name="connsiteY5" fmla="*/ 1615463 h 1615463"/>
              <a:gd name="connsiteX6" fmla="*/ 0 w 1024994"/>
              <a:gd name="connsiteY6" fmla="*/ 824060 h 1615463"/>
              <a:gd name="connsiteX0" fmla="*/ 0 w 1024994"/>
              <a:gd name="connsiteY0" fmla="*/ 824060 h 1615463"/>
              <a:gd name="connsiteX1" fmla="*/ 395702 w 1024994"/>
              <a:gd name="connsiteY1" fmla="*/ 32656 h 1615463"/>
              <a:gd name="connsiteX2" fmla="*/ 1013426 w 1024994"/>
              <a:gd name="connsiteY2" fmla="*/ 0 h 1615463"/>
              <a:gd name="connsiteX3" fmla="*/ 1024994 w 1024994"/>
              <a:gd name="connsiteY3" fmla="*/ 931268 h 1615463"/>
              <a:gd name="connsiteX4" fmla="*/ 992809 w 1024994"/>
              <a:gd name="connsiteY4" fmla="*/ 1615463 h 1615463"/>
              <a:gd name="connsiteX5" fmla="*/ 395702 w 1024994"/>
              <a:gd name="connsiteY5" fmla="*/ 1615463 h 1615463"/>
              <a:gd name="connsiteX6" fmla="*/ 0 w 1024994"/>
              <a:gd name="connsiteY6" fmla="*/ 824060 h 161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4994" h="1615463">
                <a:moveTo>
                  <a:pt x="0" y="824060"/>
                </a:moveTo>
                <a:lnTo>
                  <a:pt x="395702" y="32656"/>
                </a:lnTo>
                <a:lnTo>
                  <a:pt x="1013426" y="0"/>
                </a:lnTo>
                <a:cubicBezTo>
                  <a:pt x="1014698" y="301901"/>
                  <a:pt x="1023722" y="629367"/>
                  <a:pt x="1024994" y="931268"/>
                </a:cubicBezTo>
                <a:lnTo>
                  <a:pt x="992809" y="1615463"/>
                </a:lnTo>
                <a:lnTo>
                  <a:pt x="395702" y="1615463"/>
                </a:lnTo>
                <a:lnTo>
                  <a:pt x="0" y="824060"/>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Hexagon 53">
            <a:extLst>
              <a:ext uri="{FF2B5EF4-FFF2-40B4-BE49-F238E27FC236}">
                <a16:creationId xmlns:a16="http://schemas.microsoft.com/office/drawing/2014/main" id="{FF31572F-F8F4-BF30-F603-89149DE50F9A}"/>
              </a:ext>
            </a:extLst>
          </p:cNvPr>
          <p:cNvSpPr/>
          <p:nvPr/>
        </p:nvSpPr>
        <p:spPr>
          <a:xfrm>
            <a:off x="16998003" y="2317898"/>
            <a:ext cx="1016297" cy="1631902"/>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395702 w 1960011"/>
              <a:gd name="connsiteY1" fmla="*/ 0 h 1582807"/>
              <a:gd name="connsiteX2" fmla="*/ 1205080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4309"/>
              <a:gd name="connsiteY0" fmla="*/ 791404 h 1582807"/>
              <a:gd name="connsiteX1" fmla="*/ 395702 w 1564309"/>
              <a:gd name="connsiteY1" fmla="*/ 0 h 1582807"/>
              <a:gd name="connsiteX2" fmla="*/ 1205080 w 1564309"/>
              <a:gd name="connsiteY2" fmla="*/ 0 h 1582807"/>
              <a:gd name="connsiteX3" fmla="*/ 1208897 w 1564309"/>
              <a:gd name="connsiteY3" fmla="*/ 824061 h 1582807"/>
              <a:gd name="connsiteX4" fmla="*/ 1564309 w 1564309"/>
              <a:gd name="connsiteY4" fmla="*/ 1582807 h 1582807"/>
              <a:gd name="connsiteX5" fmla="*/ 395702 w 1564309"/>
              <a:gd name="connsiteY5" fmla="*/ 1582807 h 1582807"/>
              <a:gd name="connsiteX6" fmla="*/ 0 w 1564309"/>
              <a:gd name="connsiteY6" fmla="*/ 791404 h 1582807"/>
              <a:gd name="connsiteX0" fmla="*/ 0 w 1237738"/>
              <a:gd name="connsiteY0" fmla="*/ 791404 h 1582807"/>
              <a:gd name="connsiteX1" fmla="*/ 395702 w 1237738"/>
              <a:gd name="connsiteY1" fmla="*/ 0 h 1582807"/>
              <a:gd name="connsiteX2" fmla="*/ 1205080 w 1237738"/>
              <a:gd name="connsiteY2" fmla="*/ 0 h 1582807"/>
              <a:gd name="connsiteX3" fmla="*/ 1208897 w 1237738"/>
              <a:gd name="connsiteY3" fmla="*/ 824061 h 1582807"/>
              <a:gd name="connsiteX4" fmla="*/ 1237738 w 1237738"/>
              <a:gd name="connsiteY4" fmla="*/ 1566479 h 1582807"/>
              <a:gd name="connsiteX5" fmla="*/ 395702 w 1237738"/>
              <a:gd name="connsiteY5" fmla="*/ 1582807 h 1582807"/>
              <a:gd name="connsiteX6" fmla="*/ 0 w 1237738"/>
              <a:gd name="connsiteY6" fmla="*/ 791404 h 1582807"/>
              <a:gd name="connsiteX0" fmla="*/ 0 w 1237738"/>
              <a:gd name="connsiteY0" fmla="*/ 791404 h 1582807"/>
              <a:gd name="connsiteX1" fmla="*/ 395702 w 1237738"/>
              <a:gd name="connsiteY1" fmla="*/ 0 h 1582807"/>
              <a:gd name="connsiteX2" fmla="*/ 1205080 w 1237738"/>
              <a:gd name="connsiteY2" fmla="*/ 0 h 1582807"/>
              <a:gd name="connsiteX3" fmla="*/ 1029283 w 1237738"/>
              <a:gd name="connsiteY3" fmla="*/ 824061 h 1582807"/>
              <a:gd name="connsiteX4" fmla="*/ 1237738 w 1237738"/>
              <a:gd name="connsiteY4" fmla="*/ 1566479 h 1582807"/>
              <a:gd name="connsiteX5" fmla="*/ 395702 w 1237738"/>
              <a:gd name="connsiteY5" fmla="*/ 1582807 h 1582807"/>
              <a:gd name="connsiteX6" fmla="*/ 0 w 1237738"/>
              <a:gd name="connsiteY6" fmla="*/ 791404 h 1582807"/>
              <a:gd name="connsiteX0" fmla="*/ 0 w 1237738"/>
              <a:gd name="connsiteY0" fmla="*/ 791404 h 1582807"/>
              <a:gd name="connsiteX1" fmla="*/ 395702 w 1237738"/>
              <a:gd name="connsiteY1" fmla="*/ 0 h 1582807"/>
              <a:gd name="connsiteX2" fmla="*/ 976480 w 1237738"/>
              <a:gd name="connsiteY2" fmla="*/ 48986 h 1582807"/>
              <a:gd name="connsiteX3" fmla="*/ 1029283 w 1237738"/>
              <a:gd name="connsiteY3" fmla="*/ 824061 h 1582807"/>
              <a:gd name="connsiteX4" fmla="*/ 1237738 w 1237738"/>
              <a:gd name="connsiteY4" fmla="*/ 1566479 h 1582807"/>
              <a:gd name="connsiteX5" fmla="*/ 395702 w 1237738"/>
              <a:gd name="connsiteY5" fmla="*/ 1582807 h 1582807"/>
              <a:gd name="connsiteX6" fmla="*/ 0 w 1237738"/>
              <a:gd name="connsiteY6" fmla="*/ 791404 h 1582807"/>
              <a:gd name="connsiteX0" fmla="*/ 0 w 1029283"/>
              <a:gd name="connsiteY0" fmla="*/ 791404 h 1582807"/>
              <a:gd name="connsiteX1" fmla="*/ 395702 w 1029283"/>
              <a:gd name="connsiteY1" fmla="*/ 0 h 1582807"/>
              <a:gd name="connsiteX2" fmla="*/ 976480 w 1029283"/>
              <a:gd name="connsiteY2" fmla="*/ 48986 h 1582807"/>
              <a:gd name="connsiteX3" fmla="*/ 1029283 w 1029283"/>
              <a:gd name="connsiteY3" fmla="*/ 824061 h 1582807"/>
              <a:gd name="connsiteX4" fmla="*/ 1025466 w 1029283"/>
              <a:gd name="connsiteY4" fmla="*/ 1566479 h 1582807"/>
              <a:gd name="connsiteX5" fmla="*/ 395702 w 1029283"/>
              <a:gd name="connsiteY5" fmla="*/ 1582807 h 1582807"/>
              <a:gd name="connsiteX6" fmla="*/ 0 w 1029283"/>
              <a:gd name="connsiteY6" fmla="*/ 791404 h 1582807"/>
              <a:gd name="connsiteX0" fmla="*/ 0 w 1029283"/>
              <a:gd name="connsiteY0" fmla="*/ 824061 h 1615464"/>
              <a:gd name="connsiteX1" fmla="*/ 395702 w 1029283"/>
              <a:gd name="connsiteY1" fmla="*/ 32657 h 1615464"/>
              <a:gd name="connsiteX2" fmla="*/ 976480 w 1029283"/>
              <a:gd name="connsiteY2" fmla="*/ 0 h 1615464"/>
              <a:gd name="connsiteX3" fmla="*/ 1029283 w 1029283"/>
              <a:gd name="connsiteY3" fmla="*/ 856718 h 1615464"/>
              <a:gd name="connsiteX4" fmla="*/ 1025466 w 1029283"/>
              <a:gd name="connsiteY4" fmla="*/ 1599136 h 1615464"/>
              <a:gd name="connsiteX5" fmla="*/ 395702 w 1029283"/>
              <a:gd name="connsiteY5" fmla="*/ 1615464 h 1615464"/>
              <a:gd name="connsiteX6" fmla="*/ 0 w 1029283"/>
              <a:gd name="connsiteY6" fmla="*/ 824061 h 1615464"/>
              <a:gd name="connsiteX0" fmla="*/ 0 w 1029283"/>
              <a:gd name="connsiteY0" fmla="*/ 840499 h 1631902"/>
              <a:gd name="connsiteX1" fmla="*/ 395702 w 1029283"/>
              <a:gd name="connsiteY1" fmla="*/ 2069 h 1631902"/>
              <a:gd name="connsiteX2" fmla="*/ 976480 w 1029283"/>
              <a:gd name="connsiteY2" fmla="*/ 16438 h 1631902"/>
              <a:gd name="connsiteX3" fmla="*/ 1029283 w 1029283"/>
              <a:gd name="connsiteY3" fmla="*/ 873156 h 1631902"/>
              <a:gd name="connsiteX4" fmla="*/ 1025466 w 1029283"/>
              <a:gd name="connsiteY4" fmla="*/ 1615574 h 1631902"/>
              <a:gd name="connsiteX5" fmla="*/ 395702 w 1029283"/>
              <a:gd name="connsiteY5" fmla="*/ 1631902 h 1631902"/>
              <a:gd name="connsiteX6" fmla="*/ 0 w 1029283"/>
              <a:gd name="connsiteY6" fmla="*/ 840499 h 1631902"/>
              <a:gd name="connsiteX0" fmla="*/ 0 w 1029283"/>
              <a:gd name="connsiteY0" fmla="*/ 840499 h 1631902"/>
              <a:gd name="connsiteX1" fmla="*/ 395702 w 1029283"/>
              <a:gd name="connsiteY1" fmla="*/ 2069 h 1631902"/>
              <a:gd name="connsiteX2" fmla="*/ 976480 w 1029283"/>
              <a:gd name="connsiteY2" fmla="*/ 16438 h 1631902"/>
              <a:gd name="connsiteX3" fmla="*/ 1029283 w 1029283"/>
              <a:gd name="connsiteY3" fmla="*/ 873156 h 1631902"/>
              <a:gd name="connsiteX4" fmla="*/ 1016230 w 1029283"/>
              <a:gd name="connsiteY4" fmla="*/ 1615574 h 1631902"/>
              <a:gd name="connsiteX5" fmla="*/ 395702 w 1029283"/>
              <a:gd name="connsiteY5" fmla="*/ 1631902 h 1631902"/>
              <a:gd name="connsiteX6" fmla="*/ 0 w 1029283"/>
              <a:gd name="connsiteY6" fmla="*/ 840499 h 1631902"/>
              <a:gd name="connsiteX0" fmla="*/ 0 w 1016297"/>
              <a:gd name="connsiteY0" fmla="*/ 840499 h 1631902"/>
              <a:gd name="connsiteX1" fmla="*/ 395702 w 1016297"/>
              <a:gd name="connsiteY1" fmla="*/ 2069 h 1631902"/>
              <a:gd name="connsiteX2" fmla="*/ 976480 w 1016297"/>
              <a:gd name="connsiteY2" fmla="*/ 16438 h 1631902"/>
              <a:gd name="connsiteX3" fmla="*/ 1001574 w 1016297"/>
              <a:gd name="connsiteY3" fmla="*/ 873156 h 1631902"/>
              <a:gd name="connsiteX4" fmla="*/ 1016230 w 1016297"/>
              <a:gd name="connsiteY4" fmla="*/ 1615574 h 1631902"/>
              <a:gd name="connsiteX5" fmla="*/ 395702 w 1016297"/>
              <a:gd name="connsiteY5" fmla="*/ 1631902 h 1631902"/>
              <a:gd name="connsiteX6" fmla="*/ 0 w 1016297"/>
              <a:gd name="connsiteY6" fmla="*/ 840499 h 1631902"/>
              <a:gd name="connsiteX0" fmla="*/ 0 w 1016297"/>
              <a:gd name="connsiteY0" fmla="*/ 840499 h 1631902"/>
              <a:gd name="connsiteX1" fmla="*/ 395702 w 1016297"/>
              <a:gd name="connsiteY1" fmla="*/ 2069 h 1631902"/>
              <a:gd name="connsiteX2" fmla="*/ 1009137 w 1016297"/>
              <a:gd name="connsiteY2" fmla="*/ 16438 h 1631902"/>
              <a:gd name="connsiteX3" fmla="*/ 1001574 w 1016297"/>
              <a:gd name="connsiteY3" fmla="*/ 873156 h 1631902"/>
              <a:gd name="connsiteX4" fmla="*/ 1016230 w 1016297"/>
              <a:gd name="connsiteY4" fmla="*/ 1615574 h 1631902"/>
              <a:gd name="connsiteX5" fmla="*/ 395702 w 1016297"/>
              <a:gd name="connsiteY5" fmla="*/ 1631902 h 1631902"/>
              <a:gd name="connsiteX6" fmla="*/ 0 w 1016297"/>
              <a:gd name="connsiteY6" fmla="*/ 840499 h 163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297" h="1631902">
                <a:moveTo>
                  <a:pt x="0" y="840499"/>
                </a:moveTo>
                <a:lnTo>
                  <a:pt x="395702" y="2069"/>
                </a:lnTo>
                <a:cubicBezTo>
                  <a:pt x="589295" y="-8817"/>
                  <a:pt x="815544" y="27324"/>
                  <a:pt x="1009137" y="16438"/>
                </a:cubicBezTo>
                <a:cubicBezTo>
                  <a:pt x="1010409" y="291125"/>
                  <a:pt x="1000302" y="598469"/>
                  <a:pt x="1001574" y="873156"/>
                </a:cubicBezTo>
                <a:cubicBezTo>
                  <a:pt x="1000302" y="1120629"/>
                  <a:pt x="1017502" y="1368101"/>
                  <a:pt x="1016230" y="1615574"/>
                </a:cubicBezTo>
                <a:lnTo>
                  <a:pt x="395702" y="1631902"/>
                </a:lnTo>
                <a:lnTo>
                  <a:pt x="0" y="840499"/>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Hexagon 56">
            <a:extLst>
              <a:ext uri="{FF2B5EF4-FFF2-40B4-BE49-F238E27FC236}">
                <a16:creationId xmlns:a16="http://schemas.microsoft.com/office/drawing/2014/main" id="{7D454697-18D7-7E95-AAEB-338F066B0167}"/>
              </a:ext>
            </a:extLst>
          </p:cNvPr>
          <p:cNvSpPr/>
          <p:nvPr/>
        </p:nvSpPr>
        <p:spPr>
          <a:xfrm>
            <a:off x="17011109" y="5552775"/>
            <a:ext cx="1031963" cy="161546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4309"/>
              <a:gd name="connsiteY0" fmla="*/ 791404 h 1582807"/>
              <a:gd name="connsiteX1" fmla="*/ 395702 w 1564309"/>
              <a:gd name="connsiteY1" fmla="*/ 0 h 1582807"/>
              <a:gd name="connsiteX2" fmla="*/ 1564309 w 1564309"/>
              <a:gd name="connsiteY2" fmla="*/ 0 h 1582807"/>
              <a:gd name="connsiteX3" fmla="*/ 1486483 w 1564309"/>
              <a:gd name="connsiteY3" fmla="*/ 807733 h 1582807"/>
              <a:gd name="connsiteX4" fmla="*/ 1564309 w 1564309"/>
              <a:gd name="connsiteY4" fmla="*/ 1582807 h 1582807"/>
              <a:gd name="connsiteX5" fmla="*/ 395702 w 1564309"/>
              <a:gd name="connsiteY5" fmla="*/ 1582807 h 1582807"/>
              <a:gd name="connsiteX6" fmla="*/ 0 w 1564309"/>
              <a:gd name="connsiteY6" fmla="*/ 791404 h 1582807"/>
              <a:gd name="connsiteX0" fmla="*/ 0 w 1564309"/>
              <a:gd name="connsiteY0" fmla="*/ 791404 h 1582807"/>
              <a:gd name="connsiteX1" fmla="*/ 395702 w 1564309"/>
              <a:gd name="connsiteY1" fmla="*/ 0 h 1582807"/>
              <a:gd name="connsiteX2" fmla="*/ 1188752 w 1564309"/>
              <a:gd name="connsiteY2" fmla="*/ 0 h 1582807"/>
              <a:gd name="connsiteX3" fmla="*/ 1486483 w 1564309"/>
              <a:gd name="connsiteY3" fmla="*/ 807733 h 1582807"/>
              <a:gd name="connsiteX4" fmla="*/ 1564309 w 1564309"/>
              <a:gd name="connsiteY4" fmla="*/ 1582807 h 1582807"/>
              <a:gd name="connsiteX5" fmla="*/ 395702 w 1564309"/>
              <a:gd name="connsiteY5" fmla="*/ 1582807 h 1582807"/>
              <a:gd name="connsiteX6" fmla="*/ 0 w 1564309"/>
              <a:gd name="connsiteY6" fmla="*/ 791404 h 1582807"/>
              <a:gd name="connsiteX0" fmla="*/ 0 w 1486483"/>
              <a:gd name="connsiteY0" fmla="*/ 791404 h 1582807"/>
              <a:gd name="connsiteX1" fmla="*/ 395702 w 1486483"/>
              <a:gd name="connsiteY1" fmla="*/ 0 h 1582807"/>
              <a:gd name="connsiteX2" fmla="*/ 1188752 w 1486483"/>
              <a:gd name="connsiteY2" fmla="*/ 0 h 1582807"/>
              <a:gd name="connsiteX3" fmla="*/ 1486483 w 1486483"/>
              <a:gd name="connsiteY3" fmla="*/ 807733 h 1582807"/>
              <a:gd name="connsiteX4" fmla="*/ 960151 w 1486483"/>
              <a:gd name="connsiteY4" fmla="*/ 1566478 h 1582807"/>
              <a:gd name="connsiteX5" fmla="*/ 395702 w 1486483"/>
              <a:gd name="connsiteY5" fmla="*/ 1582807 h 1582807"/>
              <a:gd name="connsiteX6" fmla="*/ 0 w 1486483"/>
              <a:gd name="connsiteY6" fmla="*/ 791404 h 1582807"/>
              <a:gd name="connsiteX0" fmla="*/ 0 w 1201352"/>
              <a:gd name="connsiteY0" fmla="*/ 791404 h 1582807"/>
              <a:gd name="connsiteX1" fmla="*/ 395702 w 1201352"/>
              <a:gd name="connsiteY1" fmla="*/ 0 h 1582807"/>
              <a:gd name="connsiteX2" fmla="*/ 1188752 w 1201352"/>
              <a:gd name="connsiteY2" fmla="*/ 0 h 1582807"/>
              <a:gd name="connsiteX3" fmla="*/ 1201352 w 1201352"/>
              <a:gd name="connsiteY3" fmla="*/ 807733 h 1582807"/>
              <a:gd name="connsiteX4" fmla="*/ 960151 w 1201352"/>
              <a:gd name="connsiteY4" fmla="*/ 1566478 h 1582807"/>
              <a:gd name="connsiteX5" fmla="*/ 395702 w 1201352"/>
              <a:gd name="connsiteY5" fmla="*/ 1582807 h 1582807"/>
              <a:gd name="connsiteX6" fmla="*/ 0 w 1201352"/>
              <a:gd name="connsiteY6" fmla="*/ 791404 h 1582807"/>
              <a:gd name="connsiteX0" fmla="*/ 0 w 1201352"/>
              <a:gd name="connsiteY0" fmla="*/ 791404 h 1615464"/>
              <a:gd name="connsiteX1" fmla="*/ 395702 w 1201352"/>
              <a:gd name="connsiteY1" fmla="*/ 0 h 1615464"/>
              <a:gd name="connsiteX2" fmla="*/ 1188752 w 1201352"/>
              <a:gd name="connsiteY2" fmla="*/ 0 h 1615464"/>
              <a:gd name="connsiteX3" fmla="*/ 1201352 w 1201352"/>
              <a:gd name="connsiteY3" fmla="*/ 807733 h 1615464"/>
              <a:gd name="connsiteX4" fmla="*/ 1074203 w 1201352"/>
              <a:gd name="connsiteY4" fmla="*/ 1615464 h 1615464"/>
              <a:gd name="connsiteX5" fmla="*/ 395702 w 1201352"/>
              <a:gd name="connsiteY5" fmla="*/ 1582807 h 1615464"/>
              <a:gd name="connsiteX6" fmla="*/ 0 w 1201352"/>
              <a:gd name="connsiteY6" fmla="*/ 791404 h 1615464"/>
              <a:gd name="connsiteX0" fmla="*/ 0 w 1201352"/>
              <a:gd name="connsiteY0" fmla="*/ 791404 h 1615464"/>
              <a:gd name="connsiteX1" fmla="*/ 395702 w 1201352"/>
              <a:gd name="connsiteY1" fmla="*/ 0 h 1615464"/>
              <a:gd name="connsiteX2" fmla="*/ 1188752 w 1201352"/>
              <a:gd name="connsiteY2" fmla="*/ 0 h 1615464"/>
              <a:gd name="connsiteX3" fmla="*/ 1201352 w 1201352"/>
              <a:gd name="connsiteY3" fmla="*/ 807733 h 1615464"/>
              <a:gd name="connsiteX4" fmla="*/ 1122866 w 1201352"/>
              <a:gd name="connsiteY4" fmla="*/ 1615464 h 1615464"/>
              <a:gd name="connsiteX5" fmla="*/ 395702 w 1201352"/>
              <a:gd name="connsiteY5" fmla="*/ 1582807 h 1615464"/>
              <a:gd name="connsiteX6" fmla="*/ 0 w 1201352"/>
              <a:gd name="connsiteY6" fmla="*/ 791404 h 161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352" h="1615464">
                <a:moveTo>
                  <a:pt x="0" y="791404"/>
                </a:moveTo>
                <a:lnTo>
                  <a:pt x="395702" y="0"/>
                </a:lnTo>
                <a:lnTo>
                  <a:pt x="1188752" y="0"/>
                </a:lnTo>
                <a:lnTo>
                  <a:pt x="1201352" y="807733"/>
                </a:lnTo>
                <a:lnTo>
                  <a:pt x="1122866" y="1615464"/>
                </a:lnTo>
                <a:lnTo>
                  <a:pt x="395702" y="1582807"/>
                </a:lnTo>
                <a:lnTo>
                  <a:pt x="0" y="791404"/>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Hexagon 58">
            <a:extLst>
              <a:ext uri="{FF2B5EF4-FFF2-40B4-BE49-F238E27FC236}">
                <a16:creationId xmlns:a16="http://schemas.microsoft.com/office/drawing/2014/main" id="{FAD94AAA-F959-2824-A52A-264585F8B562}"/>
              </a:ext>
            </a:extLst>
          </p:cNvPr>
          <p:cNvSpPr/>
          <p:nvPr/>
        </p:nvSpPr>
        <p:spPr>
          <a:xfrm>
            <a:off x="12330105" y="293907"/>
            <a:ext cx="1901055" cy="1274777"/>
          </a:xfrm>
          <a:custGeom>
            <a:avLst/>
            <a:gdLst>
              <a:gd name="connsiteX0" fmla="*/ 0 w 1934471"/>
              <a:gd name="connsiteY0" fmla="*/ 698130 h 1396260"/>
              <a:gd name="connsiteX1" fmla="*/ 312246 w 1934471"/>
              <a:gd name="connsiteY1" fmla="*/ 0 h 1396260"/>
              <a:gd name="connsiteX2" fmla="*/ 1622225 w 1934471"/>
              <a:gd name="connsiteY2" fmla="*/ 0 h 1396260"/>
              <a:gd name="connsiteX3" fmla="*/ 1934471 w 1934471"/>
              <a:gd name="connsiteY3" fmla="*/ 698130 h 1396260"/>
              <a:gd name="connsiteX4" fmla="*/ 1622225 w 1934471"/>
              <a:gd name="connsiteY4" fmla="*/ 1396260 h 1396260"/>
              <a:gd name="connsiteX5" fmla="*/ 312246 w 1934471"/>
              <a:gd name="connsiteY5" fmla="*/ 1396260 h 1396260"/>
              <a:gd name="connsiteX6" fmla="*/ 0 w 1934471"/>
              <a:gd name="connsiteY6" fmla="*/ 698130 h 1396260"/>
              <a:gd name="connsiteX0" fmla="*/ 0 w 1934471"/>
              <a:gd name="connsiteY0" fmla="*/ 698130 h 1396260"/>
              <a:gd name="connsiteX1" fmla="*/ 328574 w 1934471"/>
              <a:gd name="connsiteY1" fmla="*/ 212271 h 1396260"/>
              <a:gd name="connsiteX2" fmla="*/ 1622225 w 1934471"/>
              <a:gd name="connsiteY2" fmla="*/ 0 h 1396260"/>
              <a:gd name="connsiteX3" fmla="*/ 1934471 w 1934471"/>
              <a:gd name="connsiteY3" fmla="*/ 698130 h 1396260"/>
              <a:gd name="connsiteX4" fmla="*/ 1622225 w 1934471"/>
              <a:gd name="connsiteY4" fmla="*/ 1396260 h 1396260"/>
              <a:gd name="connsiteX5" fmla="*/ 312246 w 1934471"/>
              <a:gd name="connsiteY5" fmla="*/ 1396260 h 1396260"/>
              <a:gd name="connsiteX6" fmla="*/ 0 w 1934471"/>
              <a:gd name="connsiteY6" fmla="*/ 698130 h 1396260"/>
              <a:gd name="connsiteX0" fmla="*/ 0 w 1934471"/>
              <a:gd name="connsiteY0" fmla="*/ 534845 h 1232975"/>
              <a:gd name="connsiteX1" fmla="*/ 328574 w 1934471"/>
              <a:gd name="connsiteY1" fmla="*/ 48986 h 1232975"/>
              <a:gd name="connsiteX2" fmla="*/ 1638554 w 1934471"/>
              <a:gd name="connsiteY2" fmla="*/ 0 h 1232975"/>
              <a:gd name="connsiteX3" fmla="*/ 1934471 w 1934471"/>
              <a:gd name="connsiteY3" fmla="*/ 534845 h 1232975"/>
              <a:gd name="connsiteX4" fmla="*/ 1622225 w 1934471"/>
              <a:gd name="connsiteY4" fmla="*/ 1232975 h 1232975"/>
              <a:gd name="connsiteX5" fmla="*/ 312246 w 1934471"/>
              <a:gd name="connsiteY5" fmla="*/ 1232975 h 1232975"/>
              <a:gd name="connsiteX6" fmla="*/ 0 w 1934471"/>
              <a:gd name="connsiteY6" fmla="*/ 534845 h 1232975"/>
              <a:gd name="connsiteX0" fmla="*/ 0 w 1934471"/>
              <a:gd name="connsiteY0" fmla="*/ 534845 h 1264326"/>
              <a:gd name="connsiteX1" fmla="*/ 328574 w 1934471"/>
              <a:gd name="connsiteY1" fmla="*/ 48986 h 1264326"/>
              <a:gd name="connsiteX2" fmla="*/ 1638554 w 1934471"/>
              <a:gd name="connsiteY2" fmla="*/ 0 h 1264326"/>
              <a:gd name="connsiteX3" fmla="*/ 1934471 w 1934471"/>
              <a:gd name="connsiteY3" fmla="*/ 534845 h 1264326"/>
              <a:gd name="connsiteX4" fmla="*/ 1627543 w 1934471"/>
              <a:gd name="connsiteY4" fmla="*/ 1264326 h 1264326"/>
              <a:gd name="connsiteX5" fmla="*/ 312246 w 1934471"/>
              <a:gd name="connsiteY5" fmla="*/ 1232975 h 1264326"/>
              <a:gd name="connsiteX6" fmla="*/ 0 w 1934471"/>
              <a:gd name="connsiteY6" fmla="*/ 534845 h 1264326"/>
              <a:gd name="connsiteX0" fmla="*/ 0 w 1934471"/>
              <a:gd name="connsiteY0" fmla="*/ 534845 h 1274777"/>
              <a:gd name="connsiteX1" fmla="*/ 328574 w 1934471"/>
              <a:gd name="connsiteY1" fmla="*/ 48986 h 1274777"/>
              <a:gd name="connsiteX2" fmla="*/ 1638554 w 1934471"/>
              <a:gd name="connsiteY2" fmla="*/ 0 h 1274777"/>
              <a:gd name="connsiteX3" fmla="*/ 1934471 w 1934471"/>
              <a:gd name="connsiteY3" fmla="*/ 534845 h 1274777"/>
              <a:gd name="connsiteX4" fmla="*/ 1627543 w 1934471"/>
              <a:gd name="connsiteY4" fmla="*/ 1264326 h 1274777"/>
              <a:gd name="connsiteX5" fmla="*/ 386684 w 1934471"/>
              <a:gd name="connsiteY5" fmla="*/ 1274777 h 1274777"/>
              <a:gd name="connsiteX6" fmla="*/ 0 w 1934471"/>
              <a:gd name="connsiteY6" fmla="*/ 534845 h 1274777"/>
              <a:gd name="connsiteX0" fmla="*/ 0 w 1934471"/>
              <a:gd name="connsiteY0" fmla="*/ 534845 h 1274777"/>
              <a:gd name="connsiteX1" fmla="*/ 328574 w 1934471"/>
              <a:gd name="connsiteY1" fmla="*/ 17635 h 1274777"/>
              <a:gd name="connsiteX2" fmla="*/ 1638554 w 1934471"/>
              <a:gd name="connsiteY2" fmla="*/ 0 h 1274777"/>
              <a:gd name="connsiteX3" fmla="*/ 1934471 w 1934471"/>
              <a:gd name="connsiteY3" fmla="*/ 534845 h 1274777"/>
              <a:gd name="connsiteX4" fmla="*/ 1627543 w 1934471"/>
              <a:gd name="connsiteY4" fmla="*/ 1264326 h 1274777"/>
              <a:gd name="connsiteX5" fmla="*/ 386684 w 1934471"/>
              <a:gd name="connsiteY5" fmla="*/ 1274777 h 1274777"/>
              <a:gd name="connsiteX6" fmla="*/ 0 w 1934471"/>
              <a:gd name="connsiteY6" fmla="*/ 534845 h 127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4471" h="1274777">
                <a:moveTo>
                  <a:pt x="0" y="534845"/>
                </a:moveTo>
                <a:lnTo>
                  <a:pt x="328574" y="17635"/>
                </a:lnTo>
                <a:lnTo>
                  <a:pt x="1638554" y="0"/>
                </a:lnTo>
                <a:lnTo>
                  <a:pt x="1934471" y="534845"/>
                </a:lnTo>
                <a:lnTo>
                  <a:pt x="1627543" y="1264326"/>
                </a:lnTo>
                <a:lnTo>
                  <a:pt x="386684" y="1274777"/>
                </a:lnTo>
                <a:lnTo>
                  <a:pt x="0" y="534845"/>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Hexagon 59">
            <a:extLst>
              <a:ext uri="{FF2B5EF4-FFF2-40B4-BE49-F238E27FC236}">
                <a16:creationId xmlns:a16="http://schemas.microsoft.com/office/drawing/2014/main" id="{A2920C94-A3F6-5B08-277C-C6D2D866CCA9}"/>
              </a:ext>
            </a:extLst>
          </p:cNvPr>
          <p:cNvSpPr/>
          <p:nvPr/>
        </p:nvSpPr>
        <p:spPr>
          <a:xfrm>
            <a:off x="15414719" y="310333"/>
            <a:ext cx="1960011" cy="1256236"/>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412030 w 1960011"/>
              <a:gd name="connsiteY1" fmla="*/ 310243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497490 h 1288893"/>
              <a:gd name="connsiteX1" fmla="*/ 412030 w 1960011"/>
              <a:gd name="connsiteY1" fmla="*/ 16329 h 1288893"/>
              <a:gd name="connsiteX2" fmla="*/ 1564309 w 1960011"/>
              <a:gd name="connsiteY2" fmla="*/ 0 h 1288893"/>
              <a:gd name="connsiteX3" fmla="*/ 1960011 w 1960011"/>
              <a:gd name="connsiteY3" fmla="*/ 497490 h 1288893"/>
              <a:gd name="connsiteX4" fmla="*/ 1564309 w 1960011"/>
              <a:gd name="connsiteY4" fmla="*/ 1288893 h 1288893"/>
              <a:gd name="connsiteX5" fmla="*/ 395702 w 1960011"/>
              <a:gd name="connsiteY5" fmla="*/ 1288893 h 1288893"/>
              <a:gd name="connsiteX6" fmla="*/ 0 w 1960011"/>
              <a:gd name="connsiteY6" fmla="*/ 497490 h 1288893"/>
              <a:gd name="connsiteX0" fmla="*/ 0 w 1960011"/>
              <a:gd name="connsiteY0" fmla="*/ 497490 h 1288893"/>
              <a:gd name="connsiteX1" fmla="*/ 412030 w 1960011"/>
              <a:gd name="connsiteY1" fmla="*/ 81644 h 1288893"/>
              <a:gd name="connsiteX2" fmla="*/ 1564309 w 1960011"/>
              <a:gd name="connsiteY2" fmla="*/ 0 h 1288893"/>
              <a:gd name="connsiteX3" fmla="*/ 1960011 w 1960011"/>
              <a:gd name="connsiteY3" fmla="*/ 497490 h 1288893"/>
              <a:gd name="connsiteX4" fmla="*/ 1564309 w 1960011"/>
              <a:gd name="connsiteY4" fmla="*/ 1288893 h 1288893"/>
              <a:gd name="connsiteX5" fmla="*/ 395702 w 1960011"/>
              <a:gd name="connsiteY5" fmla="*/ 1288893 h 1288893"/>
              <a:gd name="connsiteX6" fmla="*/ 0 w 1960011"/>
              <a:gd name="connsiteY6" fmla="*/ 497490 h 1288893"/>
              <a:gd name="connsiteX0" fmla="*/ 0 w 1960011"/>
              <a:gd name="connsiteY0" fmla="*/ 464833 h 1256236"/>
              <a:gd name="connsiteX1" fmla="*/ 412030 w 1960011"/>
              <a:gd name="connsiteY1" fmla="*/ 48987 h 1256236"/>
              <a:gd name="connsiteX2" fmla="*/ 1613295 w 1960011"/>
              <a:gd name="connsiteY2" fmla="*/ 0 h 1256236"/>
              <a:gd name="connsiteX3" fmla="*/ 1960011 w 1960011"/>
              <a:gd name="connsiteY3" fmla="*/ 464833 h 1256236"/>
              <a:gd name="connsiteX4" fmla="*/ 1564309 w 1960011"/>
              <a:gd name="connsiteY4" fmla="*/ 1256236 h 1256236"/>
              <a:gd name="connsiteX5" fmla="*/ 395702 w 1960011"/>
              <a:gd name="connsiteY5" fmla="*/ 1256236 h 1256236"/>
              <a:gd name="connsiteX6" fmla="*/ 0 w 1960011"/>
              <a:gd name="connsiteY6" fmla="*/ 464833 h 1256236"/>
              <a:gd name="connsiteX0" fmla="*/ 0 w 1960011"/>
              <a:gd name="connsiteY0" fmla="*/ 464833 h 1256236"/>
              <a:gd name="connsiteX1" fmla="*/ 422480 w 1960011"/>
              <a:gd name="connsiteY1" fmla="*/ 12411 h 1256236"/>
              <a:gd name="connsiteX2" fmla="*/ 1613295 w 1960011"/>
              <a:gd name="connsiteY2" fmla="*/ 0 h 1256236"/>
              <a:gd name="connsiteX3" fmla="*/ 1960011 w 1960011"/>
              <a:gd name="connsiteY3" fmla="*/ 464833 h 1256236"/>
              <a:gd name="connsiteX4" fmla="*/ 1564309 w 1960011"/>
              <a:gd name="connsiteY4" fmla="*/ 1256236 h 1256236"/>
              <a:gd name="connsiteX5" fmla="*/ 395702 w 1960011"/>
              <a:gd name="connsiteY5" fmla="*/ 1256236 h 1256236"/>
              <a:gd name="connsiteX6" fmla="*/ 0 w 1960011"/>
              <a:gd name="connsiteY6" fmla="*/ 464833 h 125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011" h="1256236">
                <a:moveTo>
                  <a:pt x="0" y="464833"/>
                </a:moveTo>
                <a:lnTo>
                  <a:pt x="422480" y="12411"/>
                </a:lnTo>
                <a:lnTo>
                  <a:pt x="1613295" y="0"/>
                </a:lnTo>
                <a:lnTo>
                  <a:pt x="1960011" y="464833"/>
                </a:lnTo>
                <a:lnTo>
                  <a:pt x="1564309" y="1256236"/>
                </a:lnTo>
                <a:lnTo>
                  <a:pt x="395702" y="1256236"/>
                </a:lnTo>
                <a:lnTo>
                  <a:pt x="0" y="464833"/>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Hexagon 49">
            <a:extLst>
              <a:ext uri="{FF2B5EF4-FFF2-40B4-BE49-F238E27FC236}">
                <a16:creationId xmlns:a16="http://schemas.microsoft.com/office/drawing/2014/main" id="{67323584-5563-2B9A-A38E-A9DB88A0EAFA}"/>
              </a:ext>
            </a:extLst>
          </p:cNvPr>
          <p:cNvSpPr/>
          <p:nvPr/>
        </p:nvSpPr>
        <p:spPr>
          <a:xfrm>
            <a:off x="8340927" y="3875188"/>
            <a:ext cx="1250216" cy="164485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 name="connsiteX0" fmla="*/ 0 w 1124562"/>
              <a:gd name="connsiteY0" fmla="*/ 886109 h 1644882"/>
              <a:gd name="connsiteX1" fmla="*/ 20394 w 1124562"/>
              <a:gd name="connsiteY1" fmla="*/ 0 h 1644882"/>
              <a:gd name="connsiteX2" fmla="*/ 728860 w 1124562"/>
              <a:gd name="connsiteY2" fmla="*/ 45720 h 1644882"/>
              <a:gd name="connsiteX3" fmla="*/ 1124562 w 1124562"/>
              <a:gd name="connsiteY3" fmla="*/ 837124 h 1644882"/>
              <a:gd name="connsiteX4" fmla="*/ 773505 w 1124562"/>
              <a:gd name="connsiteY4" fmla="*/ 1628527 h 1644882"/>
              <a:gd name="connsiteX5" fmla="*/ 15074 w 1124562"/>
              <a:gd name="connsiteY5" fmla="*/ 1644882 h 1644882"/>
              <a:gd name="connsiteX6" fmla="*/ 0 w 1124562"/>
              <a:gd name="connsiteY6" fmla="*/ 886109 h 1644882"/>
              <a:gd name="connsiteX0" fmla="*/ 2079 w 1126641"/>
              <a:gd name="connsiteY0" fmla="*/ 886109 h 1644882"/>
              <a:gd name="connsiteX1" fmla="*/ 0 w 1126641"/>
              <a:gd name="connsiteY1" fmla="*/ 0 h 1644882"/>
              <a:gd name="connsiteX2" fmla="*/ 730939 w 1126641"/>
              <a:gd name="connsiteY2" fmla="*/ 45720 h 1644882"/>
              <a:gd name="connsiteX3" fmla="*/ 1126641 w 1126641"/>
              <a:gd name="connsiteY3" fmla="*/ 837124 h 1644882"/>
              <a:gd name="connsiteX4" fmla="*/ 775584 w 1126641"/>
              <a:gd name="connsiteY4" fmla="*/ 1628527 h 1644882"/>
              <a:gd name="connsiteX5" fmla="*/ 17153 w 1126641"/>
              <a:gd name="connsiteY5" fmla="*/ 1644882 h 1644882"/>
              <a:gd name="connsiteX6" fmla="*/ 2079 w 1126641"/>
              <a:gd name="connsiteY6" fmla="*/ 886109 h 16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641" h="1644882">
                <a:moveTo>
                  <a:pt x="2079" y="886109"/>
                </a:moveTo>
                <a:lnTo>
                  <a:pt x="0" y="0"/>
                </a:lnTo>
                <a:lnTo>
                  <a:pt x="730939" y="45720"/>
                </a:lnTo>
                <a:lnTo>
                  <a:pt x="1126641" y="837124"/>
                </a:lnTo>
                <a:lnTo>
                  <a:pt x="775584" y="1628527"/>
                </a:lnTo>
                <a:lnTo>
                  <a:pt x="17153" y="1644882"/>
                </a:lnTo>
                <a:lnTo>
                  <a:pt x="2079" y="886109"/>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Hexagon 53">
            <a:extLst>
              <a:ext uri="{FF2B5EF4-FFF2-40B4-BE49-F238E27FC236}">
                <a16:creationId xmlns:a16="http://schemas.microsoft.com/office/drawing/2014/main" id="{A30FB042-11C1-AFB1-D9BA-0372A91D3477}"/>
              </a:ext>
            </a:extLst>
          </p:cNvPr>
          <p:cNvSpPr/>
          <p:nvPr/>
        </p:nvSpPr>
        <p:spPr>
          <a:xfrm>
            <a:off x="17021311" y="3921762"/>
            <a:ext cx="1008382" cy="1620036"/>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395702 w 1960011"/>
              <a:gd name="connsiteY1" fmla="*/ 0 h 1582807"/>
              <a:gd name="connsiteX2" fmla="*/ 1205080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4309"/>
              <a:gd name="connsiteY0" fmla="*/ 791404 h 1582807"/>
              <a:gd name="connsiteX1" fmla="*/ 395702 w 1564309"/>
              <a:gd name="connsiteY1" fmla="*/ 0 h 1582807"/>
              <a:gd name="connsiteX2" fmla="*/ 1205080 w 1564309"/>
              <a:gd name="connsiteY2" fmla="*/ 0 h 1582807"/>
              <a:gd name="connsiteX3" fmla="*/ 1208897 w 1564309"/>
              <a:gd name="connsiteY3" fmla="*/ 824061 h 1582807"/>
              <a:gd name="connsiteX4" fmla="*/ 1564309 w 1564309"/>
              <a:gd name="connsiteY4" fmla="*/ 1582807 h 1582807"/>
              <a:gd name="connsiteX5" fmla="*/ 395702 w 1564309"/>
              <a:gd name="connsiteY5" fmla="*/ 1582807 h 1582807"/>
              <a:gd name="connsiteX6" fmla="*/ 0 w 1564309"/>
              <a:gd name="connsiteY6" fmla="*/ 791404 h 1582807"/>
              <a:gd name="connsiteX0" fmla="*/ 0 w 1237738"/>
              <a:gd name="connsiteY0" fmla="*/ 791404 h 1582807"/>
              <a:gd name="connsiteX1" fmla="*/ 395702 w 1237738"/>
              <a:gd name="connsiteY1" fmla="*/ 0 h 1582807"/>
              <a:gd name="connsiteX2" fmla="*/ 1205080 w 1237738"/>
              <a:gd name="connsiteY2" fmla="*/ 0 h 1582807"/>
              <a:gd name="connsiteX3" fmla="*/ 1208897 w 1237738"/>
              <a:gd name="connsiteY3" fmla="*/ 824061 h 1582807"/>
              <a:gd name="connsiteX4" fmla="*/ 1237738 w 1237738"/>
              <a:gd name="connsiteY4" fmla="*/ 1566479 h 1582807"/>
              <a:gd name="connsiteX5" fmla="*/ 395702 w 1237738"/>
              <a:gd name="connsiteY5" fmla="*/ 1582807 h 1582807"/>
              <a:gd name="connsiteX6" fmla="*/ 0 w 1237738"/>
              <a:gd name="connsiteY6" fmla="*/ 791404 h 1582807"/>
              <a:gd name="connsiteX0" fmla="*/ 0 w 1237738"/>
              <a:gd name="connsiteY0" fmla="*/ 791404 h 1582807"/>
              <a:gd name="connsiteX1" fmla="*/ 395702 w 1237738"/>
              <a:gd name="connsiteY1" fmla="*/ 0 h 1582807"/>
              <a:gd name="connsiteX2" fmla="*/ 1205080 w 1237738"/>
              <a:gd name="connsiteY2" fmla="*/ 0 h 1582807"/>
              <a:gd name="connsiteX3" fmla="*/ 1029283 w 1237738"/>
              <a:gd name="connsiteY3" fmla="*/ 824061 h 1582807"/>
              <a:gd name="connsiteX4" fmla="*/ 1237738 w 1237738"/>
              <a:gd name="connsiteY4" fmla="*/ 1566479 h 1582807"/>
              <a:gd name="connsiteX5" fmla="*/ 395702 w 1237738"/>
              <a:gd name="connsiteY5" fmla="*/ 1582807 h 1582807"/>
              <a:gd name="connsiteX6" fmla="*/ 0 w 1237738"/>
              <a:gd name="connsiteY6" fmla="*/ 791404 h 1582807"/>
              <a:gd name="connsiteX0" fmla="*/ 0 w 1237738"/>
              <a:gd name="connsiteY0" fmla="*/ 791404 h 1582807"/>
              <a:gd name="connsiteX1" fmla="*/ 395702 w 1237738"/>
              <a:gd name="connsiteY1" fmla="*/ 0 h 1582807"/>
              <a:gd name="connsiteX2" fmla="*/ 976480 w 1237738"/>
              <a:gd name="connsiteY2" fmla="*/ 48986 h 1582807"/>
              <a:gd name="connsiteX3" fmla="*/ 1029283 w 1237738"/>
              <a:gd name="connsiteY3" fmla="*/ 824061 h 1582807"/>
              <a:gd name="connsiteX4" fmla="*/ 1237738 w 1237738"/>
              <a:gd name="connsiteY4" fmla="*/ 1566479 h 1582807"/>
              <a:gd name="connsiteX5" fmla="*/ 395702 w 1237738"/>
              <a:gd name="connsiteY5" fmla="*/ 1582807 h 1582807"/>
              <a:gd name="connsiteX6" fmla="*/ 0 w 1237738"/>
              <a:gd name="connsiteY6" fmla="*/ 791404 h 1582807"/>
              <a:gd name="connsiteX0" fmla="*/ 0 w 1029283"/>
              <a:gd name="connsiteY0" fmla="*/ 791404 h 1582807"/>
              <a:gd name="connsiteX1" fmla="*/ 395702 w 1029283"/>
              <a:gd name="connsiteY1" fmla="*/ 0 h 1582807"/>
              <a:gd name="connsiteX2" fmla="*/ 976480 w 1029283"/>
              <a:gd name="connsiteY2" fmla="*/ 48986 h 1582807"/>
              <a:gd name="connsiteX3" fmla="*/ 1029283 w 1029283"/>
              <a:gd name="connsiteY3" fmla="*/ 824061 h 1582807"/>
              <a:gd name="connsiteX4" fmla="*/ 1025466 w 1029283"/>
              <a:gd name="connsiteY4" fmla="*/ 1566479 h 1582807"/>
              <a:gd name="connsiteX5" fmla="*/ 395702 w 1029283"/>
              <a:gd name="connsiteY5" fmla="*/ 1582807 h 1582807"/>
              <a:gd name="connsiteX6" fmla="*/ 0 w 1029283"/>
              <a:gd name="connsiteY6" fmla="*/ 791404 h 1582807"/>
              <a:gd name="connsiteX0" fmla="*/ 0 w 1029283"/>
              <a:gd name="connsiteY0" fmla="*/ 824061 h 1615464"/>
              <a:gd name="connsiteX1" fmla="*/ 395702 w 1029283"/>
              <a:gd name="connsiteY1" fmla="*/ 32657 h 1615464"/>
              <a:gd name="connsiteX2" fmla="*/ 976480 w 1029283"/>
              <a:gd name="connsiteY2" fmla="*/ 0 h 1615464"/>
              <a:gd name="connsiteX3" fmla="*/ 1029283 w 1029283"/>
              <a:gd name="connsiteY3" fmla="*/ 856718 h 1615464"/>
              <a:gd name="connsiteX4" fmla="*/ 1025466 w 1029283"/>
              <a:gd name="connsiteY4" fmla="*/ 1599136 h 1615464"/>
              <a:gd name="connsiteX5" fmla="*/ 395702 w 1029283"/>
              <a:gd name="connsiteY5" fmla="*/ 1615464 h 1615464"/>
              <a:gd name="connsiteX6" fmla="*/ 0 w 1029283"/>
              <a:gd name="connsiteY6" fmla="*/ 824061 h 1615464"/>
              <a:gd name="connsiteX0" fmla="*/ 0 w 1029283"/>
              <a:gd name="connsiteY0" fmla="*/ 824061 h 1610239"/>
              <a:gd name="connsiteX1" fmla="*/ 395702 w 1029283"/>
              <a:gd name="connsiteY1" fmla="*/ 32657 h 1610239"/>
              <a:gd name="connsiteX2" fmla="*/ 976480 w 1029283"/>
              <a:gd name="connsiteY2" fmla="*/ 0 h 1610239"/>
              <a:gd name="connsiteX3" fmla="*/ 1029283 w 1029283"/>
              <a:gd name="connsiteY3" fmla="*/ 856718 h 1610239"/>
              <a:gd name="connsiteX4" fmla="*/ 1025466 w 1029283"/>
              <a:gd name="connsiteY4" fmla="*/ 1599136 h 1610239"/>
              <a:gd name="connsiteX5" fmla="*/ 327776 w 1029283"/>
              <a:gd name="connsiteY5" fmla="*/ 1610239 h 1610239"/>
              <a:gd name="connsiteX6" fmla="*/ 0 w 1029283"/>
              <a:gd name="connsiteY6" fmla="*/ 824061 h 1610239"/>
              <a:gd name="connsiteX0" fmla="*/ 0 w 1029283"/>
              <a:gd name="connsiteY0" fmla="*/ 824061 h 1620036"/>
              <a:gd name="connsiteX1" fmla="*/ 395702 w 1029283"/>
              <a:gd name="connsiteY1" fmla="*/ 32657 h 1620036"/>
              <a:gd name="connsiteX2" fmla="*/ 976480 w 1029283"/>
              <a:gd name="connsiteY2" fmla="*/ 0 h 1620036"/>
              <a:gd name="connsiteX3" fmla="*/ 1029283 w 1029283"/>
              <a:gd name="connsiteY3" fmla="*/ 856718 h 1620036"/>
              <a:gd name="connsiteX4" fmla="*/ 983664 w 1029283"/>
              <a:gd name="connsiteY4" fmla="*/ 1620036 h 1620036"/>
              <a:gd name="connsiteX5" fmla="*/ 327776 w 1029283"/>
              <a:gd name="connsiteY5" fmla="*/ 1610239 h 1620036"/>
              <a:gd name="connsiteX6" fmla="*/ 0 w 1029283"/>
              <a:gd name="connsiteY6" fmla="*/ 824061 h 1620036"/>
              <a:gd name="connsiteX0" fmla="*/ 0 w 1008382"/>
              <a:gd name="connsiteY0" fmla="*/ 824061 h 1620036"/>
              <a:gd name="connsiteX1" fmla="*/ 395702 w 1008382"/>
              <a:gd name="connsiteY1" fmla="*/ 32657 h 1620036"/>
              <a:gd name="connsiteX2" fmla="*/ 976480 w 1008382"/>
              <a:gd name="connsiteY2" fmla="*/ 0 h 1620036"/>
              <a:gd name="connsiteX3" fmla="*/ 1008382 w 1008382"/>
              <a:gd name="connsiteY3" fmla="*/ 856718 h 1620036"/>
              <a:gd name="connsiteX4" fmla="*/ 983664 w 1008382"/>
              <a:gd name="connsiteY4" fmla="*/ 1620036 h 1620036"/>
              <a:gd name="connsiteX5" fmla="*/ 327776 w 1008382"/>
              <a:gd name="connsiteY5" fmla="*/ 1610239 h 1620036"/>
              <a:gd name="connsiteX6" fmla="*/ 0 w 1008382"/>
              <a:gd name="connsiteY6" fmla="*/ 824061 h 16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8382" h="1620036">
                <a:moveTo>
                  <a:pt x="0" y="824061"/>
                </a:moveTo>
                <a:lnTo>
                  <a:pt x="395702" y="32657"/>
                </a:lnTo>
                <a:lnTo>
                  <a:pt x="976480" y="0"/>
                </a:lnTo>
                <a:cubicBezTo>
                  <a:pt x="977752" y="274687"/>
                  <a:pt x="1007110" y="582031"/>
                  <a:pt x="1008382" y="856718"/>
                </a:cubicBezTo>
                <a:cubicBezTo>
                  <a:pt x="1007110" y="1104191"/>
                  <a:pt x="984936" y="1372563"/>
                  <a:pt x="983664" y="1620036"/>
                </a:cubicBezTo>
                <a:lnTo>
                  <a:pt x="327776" y="1610239"/>
                </a:lnTo>
                <a:lnTo>
                  <a:pt x="0" y="824061"/>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Hexagon 62">
            <a:extLst>
              <a:ext uri="{FF2B5EF4-FFF2-40B4-BE49-F238E27FC236}">
                <a16:creationId xmlns:a16="http://schemas.microsoft.com/office/drawing/2014/main" id="{2C8E545C-09B1-A742-A821-96F4D6413991}"/>
              </a:ext>
            </a:extLst>
          </p:cNvPr>
          <p:cNvSpPr/>
          <p:nvPr/>
        </p:nvSpPr>
        <p:spPr>
          <a:xfrm>
            <a:off x="15447405" y="6355395"/>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Hexagon 64">
            <a:extLst>
              <a:ext uri="{FF2B5EF4-FFF2-40B4-BE49-F238E27FC236}">
                <a16:creationId xmlns:a16="http://schemas.microsoft.com/office/drawing/2014/main" id="{691FFA0D-E07B-F7BA-9E5D-BF0106CD9736}"/>
              </a:ext>
            </a:extLst>
          </p:cNvPr>
          <p:cNvSpPr/>
          <p:nvPr/>
        </p:nvSpPr>
        <p:spPr>
          <a:xfrm>
            <a:off x="9155702" y="295750"/>
            <a:ext cx="1960011" cy="127256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791404 h 1582807"/>
              <a:gd name="connsiteX1" fmla="*/ 395702 w 1960011"/>
              <a:gd name="connsiteY1" fmla="*/ 0 h 1582807"/>
              <a:gd name="connsiteX2" fmla="*/ 1596966 w 1960011"/>
              <a:gd name="connsiteY2" fmla="*/ 310243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960011"/>
              <a:gd name="connsiteY0" fmla="*/ 481161 h 1272564"/>
              <a:gd name="connsiteX1" fmla="*/ 379373 w 1960011"/>
              <a:gd name="connsiteY1" fmla="*/ 0 h 1272564"/>
              <a:gd name="connsiteX2" fmla="*/ 1596966 w 1960011"/>
              <a:gd name="connsiteY2" fmla="*/ 0 h 1272564"/>
              <a:gd name="connsiteX3" fmla="*/ 1960011 w 1960011"/>
              <a:gd name="connsiteY3" fmla="*/ 481161 h 1272564"/>
              <a:gd name="connsiteX4" fmla="*/ 1564309 w 1960011"/>
              <a:gd name="connsiteY4" fmla="*/ 1272564 h 1272564"/>
              <a:gd name="connsiteX5" fmla="*/ 395702 w 1960011"/>
              <a:gd name="connsiteY5" fmla="*/ 1272564 h 1272564"/>
              <a:gd name="connsiteX6" fmla="*/ 0 w 1960011"/>
              <a:gd name="connsiteY6" fmla="*/ 481161 h 127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011" h="1272564">
                <a:moveTo>
                  <a:pt x="0" y="481161"/>
                </a:moveTo>
                <a:lnTo>
                  <a:pt x="379373" y="0"/>
                </a:lnTo>
                <a:lnTo>
                  <a:pt x="1596966" y="0"/>
                </a:lnTo>
                <a:lnTo>
                  <a:pt x="1960011" y="481161"/>
                </a:lnTo>
                <a:lnTo>
                  <a:pt x="1564309" y="1272564"/>
                </a:lnTo>
                <a:lnTo>
                  <a:pt x="395702" y="1272564"/>
                </a:lnTo>
                <a:lnTo>
                  <a:pt x="0" y="481161"/>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Hexagon 66">
            <a:extLst>
              <a:ext uri="{FF2B5EF4-FFF2-40B4-BE49-F238E27FC236}">
                <a16:creationId xmlns:a16="http://schemas.microsoft.com/office/drawing/2014/main" id="{E116E4A6-2577-3454-9E48-D8FABED0A809}"/>
              </a:ext>
            </a:extLst>
          </p:cNvPr>
          <p:cNvSpPr/>
          <p:nvPr/>
        </p:nvSpPr>
        <p:spPr>
          <a:xfrm>
            <a:off x="9149131" y="6318806"/>
            <a:ext cx="1960011" cy="1582807"/>
          </a:xfrm>
          <a:prstGeom prst="hexagon">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Hexagon 49">
            <a:extLst>
              <a:ext uri="{FF2B5EF4-FFF2-40B4-BE49-F238E27FC236}">
                <a16:creationId xmlns:a16="http://schemas.microsoft.com/office/drawing/2014/main" id="{566C29B1-E057-EA9F-2331-F978ACA12F09}"/>
              </a:ext>
            </a:extLst>
          </p:cNvPr>
          <p:cNvSpPr/>
          <p:nvPr/>
        </p:nvSpPr>
        <p:spPr>
          <a:xfrm>
            <a:off x="8347410" y="5472541"/>
            <a:ext cx="1231283" cy="164485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 name="connsiteX0" fmla="*/ 0 w 1109579"/>
              <a:gd name="connsiteY0" fmla="*/ 902734 h 1644882"/>
              <a:gd name="connsiteX1" fmla="*/ 5411 w 1109579"/>
              <a:gd name="connsiteY1" fmla="*/ 0 h 1644882"/>
              <a:gd name="connsiteX2" fmla="*/ 713877 w 1109579"/>
              <a:gd name="connsiteY2" fmla="*/ 45720 h 1644882"/>
              <a:gd name="connsiteX3" fmla="*/ 1109579 w 1109579"/>
              <a:gd name="connsiteY3" fmla="*/ 837124 h 1644882"/>
              <a:gd name="connsiteX4" fmla="*/ 758522 w 1109579"/>
              <a:gd name="connsiteY4" fmla="*/ 1628527 h 1644882"/>
              <a:gd name="connsiteX5" fmla="*/ 91 w 1109579"/>
              <a:gd name="connsiteY5" fmla="*/ 1644882 h 1644882"/>
              <a:gd name="connsiteX6" fmla="*/ 0 w 1109579"/>
              <a:gd name="connsiteY6" fmla="*/ 902734 h 164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579" h="1644882">
                <a:moveTo>
                  <a:pt x="0" y="902734"/>
                </a:moveTo>
                <a:cubicBezTo>
                  <a:pt x="1804" y="601823"/>
                  <a:pt x="3607" y="300911"/>
                  <a:pt x="5411" y="0"/>
                </a:cubicBezTo>
                <a:lnTo>
                  <a:pt x="713877" y="45720"/>
                </a:lnTo>
                <a:lnTo>
                  <a:pt x="1109579" y="837124"/>
                </a:lnTo>
                <a:lnTo>
                  <a:pt x="758522" y="1628527"/>
                </a:lnTo>
                <a:lnTo>
                  <a:pt x="91" y="1644882"/>
                </a:lnTo>
                <a:cubicBezTo>
                  <a:pt x="61" y="1397499"/>
                  <a:pt x="30" y="1150117"/>
                  <a:pt x="0" y="902734"/>
                </a:cubicBez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Hexagon 49">
            <a:extLst>
              <a:ext uri="{FF2B5EF4-FFF2-40B4-BE49-F238E27FC236}">
                <a16:creationId xmlns:a16="http://schemas.microsoft.com/office/drawing/2014/main" id="{A652BD3F-95E3-3ECA-78DD-F08CF55DC897}"/>
              </a:ext>
            </a:extLst>
          </p:cNvPr>
          <p:cNvSpPr/>
          <p:nvPr/>
        </p:nvSpPr>
        <p:spPr>
          <a:xfrm>
            <a:off x="8311288" y="7094921"/>
            <a:ext cx="1215208" cy="1236614"/>
          </a:xfrm>
          <a:custGeom>
            <a:avLst/>
            <a:gdLst>
              <a:gd name="connsiteX0" fmla="*/ 0 w 1960011"/>
              <a:gd name="connsiteY0" fmla="*/ 791404 h 1582807"/>
              <a:gd name="connsiteX1" fmla="*/ 395702 w 1960011"/>
              <a:gd name="connsiteY1" fmla="*/ 0 h 1582807"/>
              <a:gd name="connsiteX2" fmla="*/ 1564309 w 1960011"/>
              <a:gd name="connsiteY2" fmla="*/ 0 h 1582807"/>
              <a:gd name="connsiteX3" fmla="*/ 1960011 w 1960011"/>
              <a:gd name="connsiteY3" fmla="*/ 791404 h 1582807"/>
              <a:gd name="connsiteX4" fmla="*/ 1564309 w 1960011"/>
              <a:gd name="connsiteY4" fmla="*/ 1582807 h 1582807"/>
              <a:gd name="connsiteX5" fmla="*/ 395702 w 1960011"/>
              <a:gd name="connsiteY5" fmla="*/ 1582807 h 1582807"/>
              <a:gd name="connsiteX6" fmla="*/ 0 w 1960011"/>
              <a:gd name="connsiteY6" fmla="*/ 791404 h 1582807"/>
              <a:gd name="connsiteX0" fmla="*/ 0 w 1568125"/>
              <a:gd name="connsiteY0" fmla="*/ 742418 h 1582807"/>
              <a:gd name="connsiteX1" fmla="*/ 3816 w 1568125"/>
              <a:gd name="connsiteY1" fmla="*/ 0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82807"/>
              <a:gd name="connsiteX1" fmla="*/ 526331 w 1568125"/>
              <a:gd name="connsiteY1" fmla="*/ 97971 h 1582807"/>
              <a:gd name="connsiteX2" fmla="*/ 1172423 w 1568125"/>
              <a:gd name="connsiteY2" fmla="*/ 0 h 1582807"/>
              <a:gd name="connsiteX3" fmla="*/ 1568125 w 1568125"/>
              <a:gd name="connsiteY3" fmla="*/ 791404 h 1582807"/>
              <a:gd name="connsiteX4" fmla="*/ 1172423 w 1568125"/>
              <a:gd name="connsiteY4" fmla="*/ 1582807 h 1582807"/>
              <a:gd name="connsiteX5" fmla="*/ 3816 w 1568125"/>
              <a:gd name="connsiteY5" fmla="*/ 1582807 h 1582807"/>
              <a:gd name="connsiteX6" fmla="*/ 0 w 1568125"/>
              <a:gd name="connsiteY6" fmla="*/ 742418 h 1582807"/>
              <a:gd name="connsiteX0" fmla="*/ 0 w 1568125"/>
              <a:gd name="connsiteY0" fmla="*/ 742418 h 1599136"/>
              <a:gd name="connsiteX1" fmla="*/ 526331 w 1568125"/>
              <a:gd name="connsiteY1" fmla="*/ 97971 h 1599136"/>
              <a:gd name="connsiteX2" fmla="*/ 1172423 w 1568125"/>
              <a:gd name="connsiteY2" fmla="*/ 0 h 1599136"/>
              <a:gd name="connsiteX3" fmla="*/ 1568125 w 1568125"/>
              <a:gd name="connsiteY3" fmla="*/ 791404 h 1599136"/>
              <a:gd name="connsiteX4" fmla="*/ 1172423 w 1568125"/>
              <a:gd name="connsiteY4" fmla="*/ 1582807 h 1599136"/>
              <a:gd name="connsiteX5" fmla="*/ 754931 w 1568125"/>
              <a:gd name="connsiteY5" fmla="*/ 1599136 h 1599136"/>
              <a:gd name="connsiteX6" fmla="*/ 0 w 1568125"/>
              <a:gd name="connsiteY6" fmla="*/ 742418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698895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99136"/>
              <a:gd name="connsiteX1" fmla="*/ 52803 w 1094597"/>
              <a:gd name="connsiteY1" fmla="*/ 97971 h 1599136"/>
              <a:gd name="connsiteX2" fmla="*/ 698895 w 1094597"/>
              <a:gd name="connsiteY2" fmla="*/ 0 h 1599136"/>
              <a:gd name="connsiteX3" fmla="*/ 1094597 w 1094597"/>
              <a:gd name="connsiteY3" fmla="*/ 791404 h 1599136"/>
              <a:gd name="connsiteX4" fmla="*/ 743540 w 1094597"/>
              <a:gd name="connsiteY4" fmla="*/ 1582807 h 1599136"/>
              <a:gd name="connsiteX5" fmla="*/ 281403 w 1094597"/>
              <a:gd name="connsiteY5" fmla="*/ 1599136 h 1599136"/>
              <a:gd name="connsiteX6" fmla="*/ 0 w 1094597"/>
              <a:gd name="connsiteY6" fmla="*/ 840389 h 1599136"/>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102827 w 1094597"/>
              <a:gd name="connsiteY5" fmla="*/ 1582834 h 1582834"/>
              <a:gd name="connsiteX6" fmla="*/ 0 w 1094597"/>
              <a:gd name="connsiteY6" fmla="*/ 840389 h 1582834"/>
              <a:gd name="connsiteX0" fmla="*/ 0 w 1094597"/>
              <a:gd name="connsiteY0" fmla="*/ 840389 h 1582834"/>
              <a:gd name="connsiteX1" fmla="*/ 52803 w 1094597"/>
              <a:gd name="connsiteY1" fmla="*/ 97971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9378 h 1631823"/>
              <a:gd name="connsiteX1" fmla="*/ 111661 w 1094597"/>
              <a:gd name="connsiteY1" fmla="*/ 0 h 1631823"/>
              <a:gd name="connsiteX2" fmla="*/ 698895 w 1094597"/>
              <a:gd name="connsiteY2" fmla="*/ 48989 h 1631823"/>
              <a:gd name="connsiteX3" fmla="*/ 1094597 w 1094597"/>
              <a:gd name="connsiteY3" fmla="*/ 840393 h 1631823"/>
              <a:gd name="connsiteX4" fmla="*/ 743540 w 1094597"/>
              <a:gd name="connsiteY4" fmla="*/ 1631796 h 1631823"/>
              <a:gd name="connsiteX5" fmla="*/ 58683 w 1094597"/>
              <a:gd name="connsiteY5" fmla="*/ 1631823 h 1631823"/>
              <a:gd name="connsiteX6" fmla="*/ 0 w 1094597"/>
              <a:gd name="connsiteY6" fmla="*/ 889378 h 1631823"/>
              <a:gd name="connsiteX0" fmla="*/ 0 w 1094597"/>
              <a:gd name="connsiteY0" fmla="*/ 840389 h 1582834"/>
              <a:gd name="connsiteX1" fmla="*/ 96946 w 1094597"/>
              <a:gd name="connsiteY1" fmla="*/ 32655 h 1582834"/>
              <a:gd name="connsiteX2" fmla="*/ 698895 w 1094597"/>
              <a:gd name="connsiteY2" fmla="*/ 0 h 1582834"/>
              <a:gd name="connsiteX3" fmla="*/ 1094597 w 1094597"/>
              <a:gd name="connsiteY3" fmla="*/ 791404 h 1582834"/>
              <a:gd name="connsiteX4" fmla="*/ 743540 w 1094597"/>
              <a:gd name="connsiteY4" fmla="*/ 1582807 h 1582834"/>
              <a:gd name="connsiteX5" fmla="*/ 58683 w 1094597"/>
              <a:gd name="connsiteY5" fmla="*/ 1582834 h 1582834"/>
              <a:gd name="connsiteX6" fmla="*/ 0 w 1094597"/>
              <a:gd name="connsiteY6" fmla="*/ 840389 h 1582834"/>
              <a:gd name="connsiteX0" fmla="*/ 0 w 1094597"/>
              <a:gd name="connsiteY0" fmla="*/ 886109 h 1628554"/>
              <a:gd name="connsiteX1" fmla="*/ 64002 w 1094597"/>
              <a:gd name="connsiteY1" fmla="*/ 0 h 1628554"/>
              <a:gd name="connsiteX2" fmla="*/ 698895 w 1094597"/>
              <a:gd name="connsiteY2" fmla="*/ 45720 h 1628554"/>
              <a:gd name="connsiteX3" fmla="*/ 1094597 w 1094597"/>
              <a:gd name="connsiteY3" fmla="*/ 837124 h 1628554"/>
              <a:gd name="connsiteX4" fmla="*/ 743540 w 1094597"/>
              <a:gd name="connsiteY4" fmla="*/ 1628527 h 1628554"/>
              <a:gd name="connsiteX5" fmla="*/ 58683 w 1094597"/>
              <a:gd name="connsiteY5" fmla="*/ 1628554 h 1628554"/>
              <a:gd name="connsiteX6" fmla="*/ 0 w 1094597"/>
              <a:gd name="connsiteY6" fmla="*/ 886109 h 1628554"/>
              <a:gd name="connsiteX0" fmla="*/ 9571 w 1104168"/>
              <a:gd name="connsiteY0" fmla="*/ 886109 h 1628554"/>
              <a:gd name="connsiteX1" fmla="*/ 0 w 1104168"/>
              <a:gd name="connsiteY1" fmla="*/ 0 h 1628554"/>
              <a:gd name="connsiteX2" fmla="*/ 708466 w 1104168"/>
              <a:gd name="connsiteY2" fmla="*/ 45720 h 1628554"/>
              <a:gd name="connsiteX3" fmla="*/ 1104168 w 1104168"/>
              <a:gd name="connsiteY3" fmla="*/ 837124 h 1628554"/>
              <a:gd name="connsiteX4" fmla="*/ 753111 w 1104168"/>
              <a:gd name="connsiteY4" fmla="*/ 1628527 h 1628554"/>
              <a:gd name="connsiteX5" fmla="*/ 68254 w 1104168"/>
              <a:gd name="connsiteY5" fmla="*/ 1628554 h 1628554"/>
              <a:gd name="connsiteX6" fmla="*/ 9571 w 1104168"/>
              <a:gd name="connsiteY6" fmla="*/ 886109 h 1628554"/>
              <a:gd name="connsiteX0" fmla="*/ 14891 w 1109488"/>
              <a:gd name="connsiteY0" fmla="*/ 886109 h 1644882"/>
              <a:gd name="connsiteX1" fmla="*/ 5320 w 1109488"/>
              <a:gd name="connsiteY1" fmla="*/ 0 h 1644882"/>
              <a:gd name="connsiteX2" fmla="*/ 713786 w 1109488"/>
              <a:gd name="connsiteY2" fmla="*/ 45720 h 1644882"/>
              <a:gd name="connsiteX3" fmla="*/ 1109488 w 1109488"/>
              <a:gd name="connsiteY3" fmla="*/ 837124 h 1644882"/>
              <a:gd name="connsiteX4" fmla="*/ 758431 w 1109488"/>
              <a:gd name="connsiteY4" fmla="*/ 1628527 h 1644882"/>
              <a:gd name="connsiteX5" fmla="*/ 0 w 1109488"/>
              <a:gd name="connsiteY5" fmla="*/ 1644882 h 1644882"/>
              <a:gd name="connsiteX6" fmla="*/ 14891 w 1109488"/>
              <a:gd name="connsiteY6" fmla="*/ 886109 h 1644882"/>
              <a:gd name="connsiteX0" fmla="*/ 9571 w 1104168"/>
              <a:gd name="connsiteY0" fmla="*/ 886109 h 1628527"/>
              <a:gd name="connsiteX1" fmla="*/ 0 w 1104168"/>
              <a:gd name="connsiteY1" fmla="*/ 0 h 1628527"/>
              <a:gd name="connsiteX2" fmla="*/ 708466 w 1104168"/>
              <a:gd name="connsiteY2" fmla="*/ 45720 h 1628527"/>
              <a:gd name="connsiteX3" fmla="*/ 1104168 w 1104168"/>
              <a:gd name="connsiteY3" fmla="*/ 837124 h 1628527"/>
              <a:gd name="connsiteX4" fmla="*/ 753111 w 1104168"/>
              <a:gd name="connsiteY4" fmla="*/ 1628527 h 1628527"/>
              <a:gd name="connsiteX5" fmla="*/ 171255 w 1104168"/>
              <a:gd name="connsiteY5" fmla="*/ 1138687 h 1628527"/>
              <a:gd name="connsiteX6" fmla="*/ 9571 w 1104168"/>
              <a:gd name="connsiteY6" fmla="*/ 886109 h 1628527"/>
              <a:gd name="connsiteX0" fmla="*/ 9571 w 1104168"/>
              <a:gd name="connsiteY0" fmla="*/ 886109 h 1236635"/>
              <a:gd name="connsiteX1" fmla="*/ 0 w 1104168"/>
              <a:gd name="connsiteY1" fmla="*/ 0 h 1236635"/>
              <a:gd name="connsiteX2" fmla="*/ 708466 w 1104168"/>
              <a:gd name="connsiteY2" fmla="*/ 45720 h 1236635"/>
              <a:gd name="connsiteX3" fmla="*/ 1104168 w 1104168"/>
              <a:gd name="connsiteY3" fmla="*/ 837124 h 1236635"/>
              <a:gd name="connsiteX4" fmla="*/ 753111 w 1104168"/>
              <a:gd name="connsiteY4" fmla="*/ 1236635 h 1236635"/>
              <a:gd name="connsiteX5" fmla="*/ 171255 w 1104168"/>
              <a:gd name="connsiteY5" fmla="*/ 1138687 h 1236635"/>
              <a:gd name="connsiteX6" fmla="*/ 9571 w 1104168"/>
              <a:gd name="connsiteY6" fmla="*/ 886109 h 1236635"/>
              <a:gd name="connsiteX0" fmla="*/ 9571 w 1104168"/>
              <a:gd name="connsiteY0" fmla="*/ 905704 h 1256230"/>
              <a:gd name="connsiteX1" fmla="*/ 0 w 1104168"/>
              <a:gd name="connsiteY1" fmla="*/ 19595 h 1256230"/>
              <a:gd name="connsiteX2" fmla="*/ 723181 w 1104168"/>
              <a:gd name="connsiteY2" fmla="*/ 0 h 1256230"/>
              <a:gd name="connsiteX3" fmla="*/ 1104168 w 1104168"/>
              <a:gd name="connsiteY3" fmla="*/ 856719 h 1256230"/>
              <a:gd name="connsiteX4" fmla="*/ 753111 w 1104168"/>
              <a:gd name="connsiteY4" fmla="*/ 1256230 h 1256230"/>
              <a:gd name="connsiteX5" fmla="*/ 171255 w 1104168"/>
              <a:gd name="connsiteY5" fmla="*/ 1158282 h 1256230"/>
              <a:gd name="connsiteX6" fmla="*/ 9571 w 1104168"/>
              <a:gd name="connsiteY6" fmla="*/ 905704 h 1256230"/>
              <a:gd name="connsiteX0" fmla="*/ 9571 w 1104168"/>
              <a:gd name="connsiteY0" fmla="*/ 886109 h 1236635"/>
              <a:gd name="connsiteX1" fmla="*/ 0 w 1104168"/>
              <a:gd name="connsiteY1" fmla="*/ 0 h 1236635"/>
              <a:gd name="connsiteX2" fmla="*/ 723181 w 1104168"/>
              <a:gd name="connsiteY2" fmla="*/ 13063 h 1236635"/>
              <a:gd name="connsiteX3" fmla="*/ 1104168 w 1104168"/>
              <a:gd name="connsiteY3" fmla="*/ 837124 h 1236635"/>
              <a:gd name="connsiteX4" fmla="*/ 753111 w 1104168"/>
              <a:gd name="connsiteY4" fmla="*/ 1236635 h 1236635"/>
              <a:gd name="connsiteX5" fmla="*/ 171255 w 1104168"/>
              <a:gd name="connsiteY5" fmla="*/ 1138687 h 1236635"/>
              <a:gd name="connsiteX6" fmla="*/ 9571 w 1104168"/>
              <a:gd name="connsiteY6" fmla="*/ 886109 h 1236635"/>
              <a:gd name="connsiteX0" fmla="*/ 9571 w 1104168"/>
              <a:gd name="connsiteY0" fmla="*/ 886109 h 1236660"/>
              <a:gd name="connsiteX1" fmla="*/ 0 w 1104168"/>
              <a:gd name="connsiteY1" fmla="*/ 0 h 1236660"/>
              <a:gd name="connsiteX2" fmla="*/ 723181 w 1104168"/>
              <a:gd name="connsiteY2" fmla="*/ 13063 h 1236660"/>
              <a:gd name="connsiteX3" fmla="*/ 1104168 w 1104168"/>
              <a:gd name="connsiteY3" fmla="*/ 837124 h 1236660"/>
              <a:gd name="connsiteX4" fmla="*/ 753111 w 1104168"/>
              <a:gd name="connsiteY4" fmla="*/ 1236635 h 1236660"/>
              <a:gd name="connsiteX5" fmla="*/ 112397 w 1104168"/>
              <a:gd name="connsiteY5" fmla="*/ 1236660 h 1236660"/>
              <a:gd name="connsiteX6" fmla="*/ 9571 w 1104168"/>
              <a:gd name="connsiteY6" fmla="*/ 886109 h 1236660"/>
              <a:gd name="connsiteX0" fmla="*/ 9571 w 1104168"/>
              <a:gd name="connsiteY0" fmla="*/ 886109 h 1236660"/>
              <a:gd name="connsiteX1" fmla="*/ 0 w 1104168"/>
              <a:gd name="connsiteY1" fmla="*/ 0 h 1236660"/>
              <a:gd name="connsiteX2" fmla="*/ 723181 w 1104168"/>
              <a:gd name="connsiteY2" fmla="*/ 13063 h 1236660"/>
              <a:gd name="connsiteX3" fmla="*/ 1104168 w 1104168"/>
              <a:gd name="connsiteY3" fmla="*/ 837124 h 1236660"/>
              <a:gd name="connsiteX4" fmla="*/ 753111 w 1104168"/>
              <a:gd name="connsiteY4" fmla="*/ 1236635 h 1236660"/>
              <a:gd name="connsiteX5" fmla="*/ 112397 w 1104168"/>
              <a:gd name="connsiteY5" fmla="*/ 1236660 h 1236660"/>
              <a:gd name="connsiteX6" fmla="*/ 9571 w 1104168"/>
              <a:gd name="connsiteY6" fmla="*/ 886109 h 1236660"/>
              <a:gd name="connsiteX0" fmla="*/ 9571 w 1104168"/>
              <a:gd name="connsiteY0" fmla="*/ 886109 h 1269318"/>
              <a:gd name="connsiteX1" fmla="*/ 0 w 1104168"/>
              <a:gd name="connsiteY1" fmla="*/ 0 h 1269318"/>
              <a:gd name="connsiteX2" fmla="*/ 723181 w 1104168"/>
              <a:gd name="connsiteY2" fmla="*/ 13063 h 1269318"/>
              <a:gd name="connsiteX3" fmla="*/ 1104168 w 1104168"/>
              <a:gd name="connsiteY3" fmla="*/ 837124 h 1269318"/>
              <a:gd name="connsiteX4" fmla="*/ 753111 w 1104168"/>
              <a:gd name="connsiteY4" fmla="*/ 1236635 h 1269318"/>
              <a:gd name="connsiteX5" fmla="*/ 38825 w 1104168"/>
              <a:gd name="connsiteY5" fmla="*/ 1269318 h 1269318"/>
              <a:gd name="connsiteX6" fmla="*/ 9571 w 1104168"/>
              <a:gd name="connsiteY6" fmla="*/ 886109 h 1269318"/>
              <a:gd name="connsiteX0" fmla="*/ 9571 w 1075916"/>
              <a:gd name="connsiteY0" fmla="*/ 886109 h 1269318"/>
              <a:gd name="connsiteX1" fmla="*/ 0 w 1075916"/>
              <a:gd name="connsiteY1" fmla="*/ 0 h 1269318"/>
              <a:gd name="connsiteX2" fmla="*/ 723181 w 1075916"/>
              <a:gd name="connsiteY2" fmla="*/ 13063 h 1269318"/>
              <a:gd name="connsiteX3" fmla="*/ 1075916 w 1075916"/>
              <a:gd name="connsiteY3" fmla="*/ 826674 h 1269318"/>
              <a:gd name="connsiteX4" fmla="*/ 753111 w 1075916"/>
              <a:gd name="connsiteY4" fmla="*/ 1236635 h 1269318"/>
              <a:gd name="connsiteX5" fmla="*/ 38825 w 1075916"/>
              <a:gd name="connsiteY5" fmla="*/ 1269318 h 1269318"/>
              <a:gd name="connsiteX6" fmla="*/ 9571 w 1075916"/>
              <a:gd name="connsiteY6" fmla="*/ 886109 h 1269318"/>
              <a:gd name="connsiteX0" fmla="*/ 9571 w 1066499"/>
              <a:gd name="connsiteY0" fmla="*/ 886109 h 1269318"/>
              <a:gd name="connsiteX1" fmla="*/ 0 w 1066499"/>
              <a:gd name="connsiteY1" fmla="*/ 0 h 1269318"/>
              <a:gd name="connsiteX2" fmla="*/ 723181 w 1066499"/>
              <a:gd name="connsiteY2" fmla="*/ 13063 h 1269318"/>
              <a:gd name="connsiteX3" fmla="*/ 1066499 w 1066499"/>
              <a:gd name="connsiteY3" fmla="*/ 795323 h 1269318"/>
              <a:gd name="connsiteX4" fmla="*/ 753111 w 1066499"/>
              <a:gd name="connsiteY4" fmla="*/ 1236635 h 1269318"/>
              <a:gd name="connsiteX5" fmla="*/ 38825 w 1066499"/>
              <a:gd name="connsiteY5" fmla="*/ 1269318 h 1269318"/>
              <a:gd name="connsiteX6" fmla="*/ 9571 w 1066499"/>
              <a:gd name="connsiteY6" fmla="*/ 886109 h 1269318"/>
              <a:gd name="connsiteX0" fmla="*/ 9571 w 1090043"/>
              <a:gd name="connsiteY0" fmla="*/ 886109 h 1269318"/>
              <a:gd name="connsiteX1" fmla="*/ 0 w 1090043"/>
              <a:gd name="connsiteY1" fmla="*/ 0 h 1269318"/>
              <a:gd name="connsiteX2" fmla="*/ 723181 w 1090043"/>
              <a:gd name="connsiteY2" fmla="*/ 13063 h 1269318"/>
              <a:gd name="connsiteX3" fmla="*/ 1090043 w 1090043"/>
              <a:gd name="connsiteY3" fmla="*/ 816224 h 1269318"/>
              <a:gd name="connsiteX4" fmla="*/ 753111 w 1090043"/>
              <a:gd name="connsiteY4" fmla="*/ 1236635 h 1269318"/>
              <a:gd name="connsiteX5" fmla="*/ 38825 w 1090043"/>
              <a:gd name="connsiteY5" fmla="*/ 1269318 h 1269318"/>
              <a:gd name="connsiteX6" fmla="*/ 9571 w 1090043"/>
              <a:gd name="connsiteY6" fmla="*/ 886109 h 1269318"/>
              <a:gd name="connsiteX0" fmla="*/ 9571 w 1066500"/>
              <a:gd name="connsiteY0" fmla="*/ 886109 h 1269318"/>
              <a:gd name="connsiteX1" fmla="*/ 0 w 1066500"/>
              <a:gd name="connsiteY1" fmla="*/ 0 h 1269318"/>
              <a:gd name="connsiteX2" fmla="*/ 723181 w 1066500"/>
              <a:gd name="connsiteY2" fmla="*/ 13063 h 1269318"/>
              <a:gd name="connsiteX3" fmla="*/ 1066500 w 1066500"/>
              <a:gd name="connsiteY3" fmla="*/ 805773 h 1269318"/>
              <a:gd name="connsiteX4" fmla="*/ 753111 w 1066500"/>
              <a:gd name="connsiteY4" fmla="*/ 1236635 h 1269318"/>
              <a:gd name="connsiteX5" fmla="*/ 38825 w 1066500"/>
              <a:gd name="connsiteY5" fmla="*/ 1269318 h 1269318"/>
              <a:gd name="connsiteX6" fmla="*/ 9571 w 1066500"/>
              <a:gd name="connsiteY6" fmla="*/ 886109 h 1269318"/>
              <a:gd name="connsiteX0" fmla="*/ 9571 w 1066500"/>
              <a:gd name="connsiteY0" fmla="*/ 886109 h 1236635"/>
              <a:gd name="connsiteX1" fmla="*/ 0 w 1066500"/>
              <a:gd name="connsiteY1" fmla="*/ 0 h 1236635"/>
              <a:gd name="connsiteX2" fmla="*/ 723181 w 1066500"/>
              <a:gd name="connsiteY2" fmla="*/ 13063 h 1236635"/>
              <a:gd name="connsiteX3" fmla="*/ 1066500 w 1066500"/>
              <a:gd name="connsiteY3" fmla="*/ 805773 h 1236635"/>
              <a:gd name="connsiteX4" fmla="*/ 753111 w 1066500"/>
              <a:gd name="connsiteY4" fmla="*/ 1236635 h 1236635"/>
              <a:gd name="connsiteX5" fmla="*/ 16352 w 1066500"/>
              <a:gd name="connsiteY5" fmla="*/ 1227754 h 1236635"/>
              <a:gd name="connsiteX6" fmla="*/ 9571 w 1066500"/>
              <a:gd name="connsiteY6" fmla="*/ 886109 h 1236635"/>
              <a:gd name="connsiteX0" fmla="*/ 38165 w 1095094"/>
              <a:gd name="connsiteY0" fmla="*/ 886109 h 1236635"/>
              <a:gd name="connsiteX1" fmla="*/ 28594 w 1095094"/>
              <a:gd name="connsiteY1" fmla="*/ 0 h 1236635"/>
              <a:gd name="connsiteX2" fmla="*/ 751775 w 1095094"/>
              <a:gd name="connsiteY2" fmla="*/ 13063 h 1236635"/>
              <a:gd name="connsiteX3" fmla="*/ 1095094 w 1095094"/>
              <a:gd name="connsiteY3" fmla="*/ 805773 h 1236635"/>
              <a:gd name="connsiteX4" fmla="*/ 781705 w 1095094"/>
              <a:gd name="connsiteY4" fmla="*/ 1236635 h 1236635"/>
              <a:gd name="connsiteX5" fmla="*/ 0 w 1095094"/>
              <a:gd name="connsiteY5" fmla="*/ 1202815 h 1236635"/>
              <a:gd name="connsiteX6" fmla="*/ 38165 w 1095094"/>
              <a:gd name="connsiteY6" fmla="*/ 886109 h 123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094" h="1236635">
                <a:moveTo>
                  <a:pt x="38165" y="886109"/>
                </a:moveTo>
                <a:lnTo>
                  <a:pt x="28594" y="0"/>
                </a:lnTo>
                <a:lnTo>
                  <a:pt x="751775" y="13063"/>
                </a:lnTo>
                <a:lnTo>
                  <a:pt x="1095094" y="805773"/>
                </a:lnTo>
                <a:lnTo>
                  <a:pt x="781705" y="1236635"/>
                </a:lnTo>
                <a:lnTo>
                  <a:pt x="0" y="1202815"/>
                </a:lnTo>
                <a:lnTo>
                  <a:pt x="38165" y="886109"/>
                </a:lnTo>
                <a:close/>
              </a:path>
            </a:pathLst>
          </a:cu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Rectangle: Top Corners Snipped 74">
            <a:extLst>
              <a:ext uri="{FF2B5EF4-FFF2-40B4-BE49-F238E27FC236}">
                <a16:creationId xmlns:a16="http://schemas.microsoft.com/office/drawing/2014/main" id="{6B4E5C5E-89F5-60BF-FBCA-8A8EDB9D5CE0}"/>
              </a:ext>
            </a:extLst>
          </p:cNvPr>
          <p:cNvSpPr/>
          <p:nvPr/>
        </p:nvSpPr>
        <p:spPr>
          <a:xfrm>
            <a:off x="10720143" y="7021161"/>
            <a:ext cx="1960011" cy="1266656"/>
          </a:xfrm>
          <a:prstGeom prst="snip2SameRect">
            <a:avLst>
              <a:gd name="adj1" fmla="val 35825"/>
              <a:gd name="adj2" fmla="val 2366"/>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Rectangle: Top Corners Snipped 73">
            <a:extLst>
              <a:ext uri="{FF2B5EF4-FFF2-40B4-BE49-F238E27FC236}">
                <a16:creationId xmlns:a16="http://schemas.microsoft.com/office/drawing/2014/main" id="{29EC838B-14E7-0050-7162-A581BD5D3E37}"/>
              </a:ext>
            </a:extLst>
          </p:cNvPr>
          <p:cNvSpPr/>
          <p:nvPr/>
        </p:nvSpPr>
        <p:spPr>
          <a:xfrm>
            <a:off x="13880485" y="7106623"/>
            <a:ext cx="1960011" cy="1217906"/>
          </a:xfrm>
          <a:prstGeom prst="snip2SameRect">
            <a:avLst>
              <a:gd name="adj1" fmla="val 36425"/>
              <a:gd name="adj2" fmla="val 2366"/>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3332262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35">
        <p159:morph option="byObject"/>
      </p:transition>
    </mc:Choice>
    <mc:Fallback xmlns="">
      <p:transition spd="slow" advTm="22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grpId="0" nodeType="withEffect">
                                  <p:stCondLst>
                                    <p:cond delay="0"/>
                                  </p:stCondLst>
                                  <p:childTnLst>
                                    <p:animEffect transition="out" filter="randombar(horizontal)">
                                      <p:cBhvr>
                                        <p:cTn id="6" dur="500"/>
                                        <p:tgtEl>
                                          <p:spTgt spid="65"/>
                                        </p:tgtEl>
                                      </p:cBhvr>
                                    </p:animEffect>
                                    <p:set>
                                      <p:cBhvr>
                                        <p:cTn id="7" dur="1" fill="hold">
                                          <p:stCondLst>
                                            <p:cond delay="499"/>
                                          </p:stCondLst>
                                        </p:cTn>
                                        <p:tgtEl>
                                          <p:spTgt spid="65"/>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50"/>
                                        </p:tgtEl>
                                      </p:cBhvr>
                                    </p:animEffect>
                                    <p:set>
                                      <p:cBhvr>
                                        <p:cTn id="13" dur="1" fill="hold">
                                          <p:stCondLst>
                                            <p:cond delay="499"/>
                                          </p:stCondLst>
                                        </p:cTn>
                                        <p:tgtEl>
                                          <p:spTgt spid="50"/>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4" presetClass="exit" presetSubtype="10" fill="hold" grpId="0" nodeType="withEffect">
                                  <p:stCondLst>
                                    <p:cond delay="0"/>
                                  </p:stCondLst>
                                  <p:childTnLst>
                                    <p:animEffect transition="out" filter="randombar(horizontal)">
                                      <p:cBhvr>
                                        <p:cTn id="18" dur="500"/>
                                        <p:tgtEl>
                                          <p:spTgt spid="61"/>
                                        </p:tgtEl>
                                      </p:cBhvr>
                                    </p:animEffect>
                                    <p:set>
                                      <p:cBhvr>
                                        <p:cTn id="19" dur="1" fill="hold">
                                          <p:stCondLst>
                                            <p:cond delay="499"/>
                                          </p:stCondLst>
                                        </p:cTn>
                                        <p:tgtEl>
                                          <p:spTgt spid="61"/>
                                        </p:tgtEl>
                                        <p:attrNameLst>
                                          <p:attrName>style.visibility</p:attrName>
                                        </p:attrNameLst>
                                      </p:cBhvr>
                                      <p:to>
                                        <p:strVal val="hidden"/>
                                      </p:to>
                                    </p:set>
                                  </p:childTnLst>
                                </p:cTn>
                              </p:par>
                              <p:par>
                                <p:cTn id="20" presetID="14" presetClass="exit" presetSubtype="10" fill="hold" grpId="0" nodeType="withEffect">
                                  <p:stCondLst>
                                    <p:cond delay="0"/>
                                  </p:stCondLst>
                                  <p:childTnLst>
                                    <p:animEffect transition="out" filter="randombar(horizontal)">
                                      <p:cBhvr>
                                        <p:cTn id="21" dur="500"/>
                                        <p:tgtEl>
                                          <p:spTgt spid="68"/>
                                        </p:tgtEl>
                                      </p:cBhvr>
                                    </p:animEffect>
                                    <p:set>
                                      <p:cBhvr>
                                        <p:cTn id="22" dur="1" fill="hold">
                                          <p:stCondLst>
                                            <p:cond delay="499"/>
                                          </p:stCondLst>
                                        </p:cTn>
                                        <p:tgtEl>
                                          <p:spTgt spid="68"/>
                                        </p:tgtEl>
                                        <p:attrNameLst>
                                          <p:attrName>style.visibility</p:attrName>
                                        </p:attrNameLst>
                                      </p:cBhvr>
                                      <p:to>
                                        <p:strVal val="hidden"/>
                                      </p:to>
                                    </p:set>
                                  </p:childTnLst>
                                </p:cTn>
                              </p:par>
                              <p:par>
                                <p:cTn id="23" presetID="14" presetClass="exit" presetSubtype="10" fill="hold" grpId="0" nodeType="withEffect">
                                  <p:stCondLst>
                                    <p:cond delay="0"/>
                                  </p:stCondLst>
                                  <p:childTnLst>
                                    <p:animEffect transition="out" filter="randombar(horizontal)">
                                      <p:cBhvr>
                                        <p:cTn id="24" dur="500"/>
                                        <p:tgtEl>
                                          <p:spTgt spid="67"/>
                                        </p:tgtEl>
                                      </p:cBhvr>
                                    </p:animEffect>
                                    <p:set>
                                      <p:cBhvr>
                                        <p:cTn id="25" dur="1" fill="hold">
                                          <p:stCondLst>
                                            <p:cond delay="499"/>
                                          </p:stCondLst>
                                        </p:cTn>
                                        <p:tgtEl>
                                          <p:spTgt spid="67"/>
                                        </p:tgtEl>
                                        <p:attrNameLst>
                                          <p:attrName>style.visibility</p:attrName>
                                        </p:attrNameLst>
                                      </p:cBhvr>
                                      <p:to>
                                        <p:strVal val="hidden"/>
                                      </p:to>
                                    </p:set>
                                  </p:childTnLst>
                                </p:cTn>
                              </p:par>
                              <p:par>
                                <p:cTn id="26" presetID="14" presetClass="exit" presetSubtype="10" fill="hold" grpId="0" nodeType="withEffect">
                                  <p:stCondLst>
                                    <p:cond delay="0"/>
                                  </p:stCondLst>
                                  <p:childTnLst>
                                    <p:animEffect transition="out" filter="randombar(horizontal)">
                                      <p:cBhvr>
                                        <p:cTn id="27" dur="500"/>
                                        <p:tgtEl>
                                          <p:spTgt spid="72"/>
                                        </p:tgtEl>
                                      </p:cBhvr>
                                    </p:animEffect>
                                    <p:set>
                                      <p:cBhvr>
                                        <p:cTn id="28" dur="1" fill="hold">
                                          <p:stCondLst>
                                            <p:cond delay="499"/>
                                          </p:stCondLst>
                                        </p:cTn>
                                        <p:tgtEl>
                                          <p:spTgt spid="72"/>
                                        </p:tgtEl>
                                        <p:attrNameLst>
                                          <p:attrName>style.visibility</p:attrName>
                                        </p:attrNameLst>
                                      </p:cBhvr>
                                      <p:to>
                                        <p:strVal val="hidden"/>
                                      </p:to>
                                    </p:set>
                                  </p:childTnLst>
                                </p:cTn>
                              </p:par>
                              <p:par>
                                <p:cTn id="29" presetID="14" presetClass="exit" presetSubtype="10" fill="hold" grpId="0" nodeType="withEffect">
                                  <p:stCondLst>
                                    <p:cond delay="0"/>
                                  </p:stCondLst>
                                  <p:childTnLst>
                                    <p:animEffect transition="out" filter="randombar(horizontal)">
                                      <p:cBhvr>
                                        <p:cTn id="30" dur="500"/>
                                        <p:tgtEl>
                                          <p:spTgt spid="75"/>
                                        </p:tgtEl>
                                      </p:cBhvr>
                                    </p:animEffect>
                                    <p:set>
                                      <p:cBhvr>
                                        <p:cTn id="31" dur="1" fill="hold">
                                          <p:stCondLst>
                                            <p:cond delay="499"/>
                                          </p:stCondLst>
                                        </p:cTn>
                                        <p:tgtEl>
                                          <p:spTgt spid="75"/>
                                        </p:tgtEl>
                                        <p:attrNameLst>
                                          <p:attrName>style.visibility</p:attrName>
                                        </p:attrNameLst>
                                      </p:cBhvr>
                                      <p:to>
                                        <p:strVal val="hidden"/>
                                      </p:to>
                                    </p:set>
                                  </p:childTnLst>
                                </p:cTn>
                              </p:par>
                              <p:par>
                                <p:cTn id="32" presetID="14" presetClass="exit" presetSubtype="10" fill="hold" grpId="0" nodeType="withEffect">
                                  <p:stCondLst>
                                    <p:cond delay="0"/>
                                  </p:stCondLst>
                                  <p:childTnLst>
                                    <p:animEffect transition="out" filter="randombar(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4" presetClass="exit" presetSubtype="10" fill="hold" grpId="0" nodeType="withEffect">
                                  <p:stCondLst>
                                    <p:cond delay="0"/>
                                  </p:stCondLst>
                                  <p:childTnLst>
                                    <p:animEffect transition="out" filter="randombar(horizontal)">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par>
                                <p:cTn id="38" presetID="14" presetClass="exit" presetSubtype="10" fill="hold" grpId="0" nodeType="withEffect">
                                  <p:stCondLst>
                                    <p:cond delay="0"/>
                                  </p:stCondLst>
                                  <p:childTnLst>
                                    <p:animEffect transition="out" filter="randombar(horizontal)">
                                      <p:cBhvr>
                                        <p:cTn id="39" dur="500"/>
                                        <p:tgtEl>
                                          <p:spTgt spid="48"/>
                                        </p:tgtEl>
                                      </p:cBhvr>
                                    </p:animEffect>
                                    <p:set>
                                      <p:cBhvr>
                                        <p:cTn id="40" dur="1" fill="hold">
                                          <p:stCondLst>
                                            <p:cond delay="499"/>
                                          </p:stCondLst>
                                        </p:cTn>
                                        <p:tgtEl>
                                          <p:spTgt spid="48"/>
                                        </p:tgtEl>
                                        <p:attrNameLst>
                                          <p:attrName>style.visibility</p:attrName>
                                        </p:attrNameLst>
                                      </p:cBhvr>
                                      <p:to>
                                        <p:strVal val="hidden"/>
                                      </p:to>
                                    </p:set>
                                  </p:childTnLst>
                                </p:cTn>
                              </p:par>
                              <p:par>
                                <p:cTn id="41" presetID="14" presetClass="exit" presetSubtype="10" fill="hold" grpId="0" nodeType="withEffect">
                                  <p:stCondLst>
                                    <p:cond delay="0"/>
                                  </p:stCondLst>
                                  <p:childTnLst>
                                    <p:animEffect transition="out" filter="randombar(horizontal)">
                                      <p:cBhvr>
                                        <p:cTn id="42" dur="500"/>
                                        <p:tgtEl>
                                          <p:spTgt spid="59"/>
                                        </p:tgtEl>
                                      </p:cBhvr>
                                    </p:animEffect>
                                    <p:set>
                                      <p:cBhvr>
                                        <p:cTn id="43" dur="1" fill="hold">
                                          <p:stCondLst>
                                            <p:cond delay="499"/>
                                          </p:stCondLst>
                                        </p:cTn>
                                        <p:tgtEl>
                                          <p:spTgt spid="59"/>
                                        </p:tgtEl>
                                        <p:attrNameLst>
                                          <p:attrName>style.visibility</p:attrName>
                                        </p:attrNameLst>
                                      </p:cBhvr>
                                      <p:to>
                                        <p:strVal val="hidden"/>
                                      </p:to>
                                    </p:set>
                                  </p:childTnLst>
                                </p:cTn>
                              </p:par>
                              <p:par>
                                <p:cTn id="44" presetID="14" presetClass="exit" presetSubtype="10" fill="hold" grpId="0" nodeType="withEffect">
                                  <p:stCondLst>
                                    <p:cond delay="0"/>
                                  </p:stCondLst>
                                  <p:childTnLst>
                                    <p:animEffect transition="out" filter="randombar(horizontal)">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4" presetClass="exit" presetSubtype="10" fill="hold" grpId="0" nodeType="withEffect">
                                  <p:stCondLst>
                                    <p:cond delay="0"/>
                                  </p:stCondLst>
                                  <p:childTnLst>
                                    <p:animEffect transition="out" filter="randombar(horizontal)">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4" presetClass="exit" presetSubtype="10" fill="hold" grpId="0" nodeType="withEffect">
                                  <p:stCondLst>
                                    <p:cond delay="0"/>
                                  </p:stCondLst>
                                  <p:childTnLst>
                                    <p:animEffect transition="out" filter="randombar(horizontal)">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4" presetClass="exit" presetSubtype="10" fill="hold" grpId="0" nodeType="withEffect">
                                  <p:stCondLst>
                                    <p:cond delay="0"/>
                                  </p:stCondLst>
                                  <p:childTnLst>
                                    <p:animEffect transition="out" filter="randombar(horizontal)">
                                      <p:cBhvr>
                                        <p:cTn id="54" dur="500"/>
                                        <p:tgtEl>
                                          <p:spTgt spid="74"/>
                                        </p:tgtEl>
                                      </p:cBhvr>
                                    </p:animEffect>
                                    <p:set>
                                      <p:cBhvr>
                                        <p:cTn id="55" dur="1" fill="hold">
                                          <p:stCondLst>
                                            <p:cond delay="499"/>
                                          </p:stCondLst>
                                        </p:cTn>
                                        <p:tgtEl>
                                          <p:spTgt spid="74"/>
                                        </p:tgtEl>
                                        <p:attrNameLst>
                                          <p:attrName>style.visibility</p:attrName>
                                        </p:attrNameLst>
                                      </p:cBhvr>
                                      <p:to>
                                        <p:strVal val="hidden"/>
                                      </p:to>
                                    </p:set>
                                  </p:childTnLst>
                                </p:cTn>
                              </p:par>
                              <p:par>
                                <p:cTn id="56" presetID="14" presetClass="exit" presetSubtype="10" fill="hold" grpId="0" nodeType="withEffect">
                                  <p:stCondLst>
                                    <p:cond delay="0"/>
                                  </p:stCondLst>
                                  <p:childTnLst>
                                    <p:animEffect transition="out" filter="randombar(horizontal)">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cTn>
                              </p:par>
                              <p:par>
                                <p:cTn id="59" presetID="14" presetClass="exit" presetSubtype="10" fill="hold" grpId="0" nodeType="withEffect">
                                  <p:stCondLst>
                                    <p:cond delay="0"/>
                                  </p:stCondLst>
                                  <p:childTnLst>
                                    <p:animEffect transition="out" filter="randombar(horizontal)">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4" presetClass="exit" presetSubtype="10" fill="hold" grpId="0" nodeType="withEffect">
                                  <p:stCondLst>
                                    <p:cond delay="0"/>
                                  </p:stCondLst>
                                  <p:childTnLst>
                                    <p:animEffect transition="out" filter="randombar(horizontal)">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4" presetClass="exit" presetSubtype="10" fill="hold" grpId="0" nodeType="withEffect">
                                  <p:stCondLst>
                                    <p:cond delay="0"/>
                                  </p:stCondLst>
                                  <p:childTnLst>
                                    <p:animEffect transition="out" filter="randombar(horizontal)">
                                      <p:cBhvr>
                                        <p:cTn id="66" dur="500"/>
                                        <p:tgtEl>
                                          <p:spTgt spid="60"/>
                                        </p:tgtEl>
                                      </p:cBhvr>
                                    </p:animEffect>
                                    <p:set>
                                      <p:cBhvr>
                                        <p:cTn id="67" dur="1" fill="hold">
                                          <p:stCondLst>
                                            <p:cond delay="499"/>
                                          </p:stCondLst>
                                        </p:cTn>
                                        <p:tgtEl>
                                          <p:spTgt spid="60"/>
                                        </p:tgtEl>
                                        <p:attrNameLst>
                                          <p:attrName>style.visibility</p:attrName>
                                        </p:attrNameLst>
                                      </p:cBhvr>
                                      <p:to>
                                        <p:strVal val="hidden"/>
                                      </p:to>
                                    </p:set>
                                  </p:childTnLst>
                                </p:cTn>
                              </p:par>
                              <p:par>
                                <p:cTn id="68" presetID="14" presetClass="exit" presetSubtype="10" fill="hold" grpId="0" nodeType="withEffect">
                                  <p:stCondLst>
                                    <p:cond delay="0"/>
                                  </p:stCondLst>
                                  <p:childTnLst>
                                    <p:animEffect transition="out" filter="randombar(horizontal)">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4" presetClass="exit" presetSubtype="10" fill="hold" grpId="0" nodeType="withEffect">
                                  <p:stCondLst>
                                    <p:cond delay="0"/>
                                  </p:stCondLst>
                                  <p:childTnLst>
                                    <p:animEffect transition="out" filter="randombar(horizontal)">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4" presetClass="exit" presetSubtype="10" fill="hold" grpId="0" nodeType="withEffect">
                                  <p:stCondLst>
                                    <p:cond delay="0"/>
                                  </p:stCondLst>
                                  <p:childTnLst>
                                    <p:animEffect transition="out" filter="randombar(horizontal)">
                                      <p:cBhvr>
                                        <p:cTn id="75" dur="500"/>
                                        <p:tgtEl>
                                          <p:spTgt spid="63"/>
                                        </p:tgtEl>
                                      </p:cBhvr>
                                    </p:animEffect>
                                    <p:set>
                                      <p:cBhvr>
                                        <p:cTn id="76" dur="1" fill="hold">
                                          <p:stCondLst>
                                            <p:cond delay="499"/>
                                          </p:stCondLst>
                                        </p:cTn>
                                        <p:tgtEl>
                                          <p:spTgt spid="63"/>
                                        </p:tgtEl>
                                        <p:attrNameLst>
                                          <p:attrName>style.visibility</p:attrName>
                                        </p:attrNameLst>
                                      </p:cBhvr>
                                      <p:to>
                                        <p:strVal val="hidden"/>
                                      </p:to>
                                    </p:set>
                                  </p:childTnLst>
                                </p:cTn>
                              </p:par>
                              <p:par>
                                <p:cTn id="77" presetID="14" presetClass="exit" presetSubtype="10" fill="hold" grpId="0" nodeType="withEffect">
                                  <p:stCondLst>
                                    <p:cond delay="0"/>
                                  </p:stCondLst>
                                  <p:childTnLst>
                                    <p:animEffect transition="out" filter="randombar(horizontal)">
                                      <p:cBhvr>
                                        <p:cTn id="78" dur="500"/>
                                        <p:tgtEl>
                                          <p:spTgt spid="57"/>
                                        </p:tgtEl>
                                      </p:cBhvr>
                                    </p:animEffect>
                                    <p:set>
                                      <p:cBhvr>
                                        <p:cTn id="79" dur="1" fill="hold">
                                          <p:stCondLst>
                                            <p:cond delay="499"/>
                                          </p:stCondLst>
                                        </p:cTn>
                                        <p:tgtEl>
                                          <p:spTgt spid="57"/>
                                        </p:tgtEl>
                                        <p:attrNameLst>
                                          <p:attrName>style.visibility</p:attrName>
                                        </p:attrNameLst>
                                      </p:cBhvr>
                                      <p:to>
                                        <p:strVal val="hidden"/>
                                      </p:to>
                                    </p:set>
                                  </p:childTnLst>
                                </p:cTn>
                              </p:par>
                              <p:par>
                                <p:cTn id="80" presetID="14" presetClass="exit" presetSubtype="10" fill="hold" grpId="0" nodeType="withEffect">
                                  <p:stCondLst>
                                    <p:cond delay="0"/>
                                  </p:stCondLst>
                                  <p:childTnLst>
                                    <p:animEffect transition="out" filter="randombar(horizontal)">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cTn>
                              </p:par>
                              <p:par>
                                <p:cTn id="83" presetID="14" presetClass="exit" presetSubtype="10" fill="hold" grpId="0" nodeType="withEffect">
                                  <p:stCondLst>
                                    <p:cond delay="0"/>
                                  </p:stCondLst>
                                  <p:childTnLst>
                                    <p:animEffect transition="out" filter="randombar(horizontal)">
                                      <p:cBhvr>
                                        <p:cTn id="84" dur="500"/>
                                        <p:tgtEl>
                                          <p:spTgt spid="54"/>
                                        </p:tgtEl>
                                      </p:cBhvr>
                                    </p:animEffect>
                                    <p:set>
                                      <p:cBhvr>
                                        <p:cTn id="85" dur="1" fill="hold">
                                          <p:stCondLst>
                                            <p:cond delay="499"/>
                                          </p:stCondLst>
                                        </p:cTn>
                                        <p:tgtEl>
                                          <p:spTgt spid="54"/>
                                        </p:tgtEl>
                                        <p:attrNameLst>
                                          <p:attrName>style.visibility</p:attrName>
                                        </p:attrNameLst>
                                      </p:cBhvr>
                                      <p:to>
                                        <p:strVal val="hidden"/>
                                      </p:to>
                                    </p:set>
                                  </p:childTnLst>
                                </p:cTn>
                              </p:par>
                              <p:par>
                                <p:cTn id="86" presetID="14" presetClass="exit" presetSubtype="10" fill="hold" grpId="0" nodeType="withEffect">
                                  <p:stCondLst>
                                    <p:cond delay="0"/>
                                  </p:stCondLst>
                                  <p:childTnLst>
                                    <p:animEffect transition="out" filter="randombar(horizontal)">
                                      <p:cBhvr>
                                        <p:cTn id="87" dur="500"/>
                                        <p:tgtEl>
                                          <p:spTgt spid="52"/>
                                        </p:tgtEl>
                                      </p:cBhvr>
                                    </p:animEffect>
                                    <p:set>
                                      <p:cBhvr>
                                        <p:cTn id="88"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4" grpId="0" animBg="1"/>
      <p:bldP spid="15" grpId="0" animBg="1"/>
      <p:bldP spid="17" grpId="0" animBg="1"/>
      <p:bldP spid="18" grpId="0" animBg="1"/>
      <p:bldP spid="20" grpId="0" animBg="1"/>
      <p:bldP spid="27" grpId="0" animBg="1"/>
      <p:bldP spid="30" grpId="0" animBg="1"/>
      <p:bldP spid="40" grpId="0" animBg="1"/>
      <p:bldP spid="48" grpId="0" animBg="1"/>
      <p:bldP spid="50" grpId="0" animBg="1"/>
      <p:bldP spid="52" grpId="0" animBg="1"/>
      <p:bldP spid="54" grpId="0" animBg="1"/>
      <p:bldP spid="57" grpId="0" animBg="1"/>
      <p:bldP spid="59" grpId="0" animBg="1"/>
      <p:bldP spid="60" grpId="0" animBg="1"/>
      <p:bldP spid="61" grpId="0" animBg="1"/>
      <p:bldP spid="62" grpId="0" animBg="1"/>
      <p:bldP spid="63" grpId="0" animBg="1"/>
      <p:bldP spid="65" grpId="0" animBg="1"/>
      <p:bldP spid="67" grpId="0" animBg="1"/>
      <p:bldP spid="68" grpId="0" animBg="1"/>
      <p:bldP spid="72" grpId="0" animBg="1"/>
      <p:bldP spid="75" grpId="0" animBg="1"/>
      <p:bldP spid="7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691BB15-251F-0D1E-4D98-5AE5095A7831}"/>
              </a:ext>
            </a:extLst>
          </p:cNvPr>
          <p:cNvSpPr/>
          <p:nvPr/>
        </p:nvSpPr>
        <p:spPr>
          <a:xfrm>
            <a:off x="9423950" y="4117201"/>
            <a:ext cx="6120850" cy="1508791"/>
          </a:xfrm>
          <a:prstGeom prst="roundRect">
            <a:avLst/>
          </a:prstGeom>
          <a:solidFill>
            <a:srgbClr val="ECB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1FDA526-4874-17DF-DB41-1FC3A00A6269}"/>
              </a:ext>
            </a:extLst>
          </p:cNvPr>
          <p:cNvSpPr/>
          <p:nvPr/>
        </p:nvSpPr>
        <p:spPr>
          <a:xfrm>
            <a:off x="-11838" y="0"/>
            <a:ext cx="7772400" cy="10287000"/>
          </a:xfrm>
          <a:prstGeom prst="rect">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7" name="TextBox 17"/>
          <p:cNvSpPr txBox="1"/>
          <p:nvPr/>
        </p:nvSpPr>
        <p:spPr>
          <a:xfrm>
            <a:off x="10709216" y="4229100"/>
            <a:ext cx="3921184" cy="615553"/>
          </a:xfrm>
          <a:prstGeom prst="rect">
            <a:avLst/>
          </a:prstGeom>
        </p:spPr>
        <p:txBody>
          <a:bodyPr lIns="0" tIns="0" rIns="0" bIns="0" rtlCol="0" anchor="t">
            <a:spAutoFit/>
          </a:bodyPr>
          <a:lstStyle/>
          <a:p>
            <a:pPr algn="ctr"/>
            <a:r>
              <a:rPr lang="en-US" sz="4000" dirty="0">
                <a:solidFill>
                  <a:srgbClr val="000000"/>
                </a:solidFill>
                <a:latin typeface="Omnes Regular"/>
              </a:rPr>
              <a:t>Red heart </a:t>
            </a:r>
          </a:p>
        </p:txBody>
      </p:sp>
      <p:sp>
        <p:nvSpPr>
          <p:cNvPr id="19" name="Freeform 19"/>
          <p:cNvSpPr/>
          <p:nvPr/>
        </p:nvSpPr>
        <p:spPr>
          <a:xfrm>
            <a:off x="1891114" y="5563996"/>
            <a:ext cx="4125637" cy="4344421"/>
          </a:xfrm>
          <a:custGeom>
            <a:avLst/>
            <a:gdLst/>
            <a:ahLst/>
            <a:cxnLst/>
            <a:rect l="l" t="t" r="r" b="b"/>
            <a:pathLst>
              <a:path w="4125637" h="4344421">
                <a:moveTo>
                  <a:pt x="0" y="0"/>
                </a:moveTo>
                <a:lnTo>
                  <a:pt x="4125637" y="0"/>
                </a:lnTo>
                <a:lnTo>
                  <a:pt x="4125637" y="4344422"/>
                </a:lnTo>
                <a:lnTo>
                  <a:pt x="0" y="4344422"/>
                </a:lnTo>
                <a:lnTo>
                  <a:pt x="0" y="0"/>
                </a:lnTo>
                <a:close/>
              </a:path>
            </a:pathLst>
          </a:custGeom>
          <a:blipFill>
            <a:blip r:embed="rId6"/>
            <a:stretch>
              <a:fillRect/>
            </a:stretch>
          </a:blipFill>
        </p:spPr>
        <p:txBody>
          <a:bodyPr/>
          <a:lstStyle/>
          <a:p>
            <a:endParaRPr lang="en-GB"/>
          </a:p>
        </p:txBody>
      </p:sp>
      <p:grpSp>
        <p:nvGrpSpPr>
          <p:cNvPr id="37" name="Group 36">
            <a:extLst>
              <a:ext uri="{FF2B5EF4-FFF2-40B4-BE49-F238E27FC236}">
                <a16:creationId xmlns:a16="http://schemas.microsoft.com/office/drawing/2014/main" id="{83F9B63A-CEA5-A4E1-1BA0-C995C3F6EC8E}"/>
              </a:ext>
            </a:extLst>
          </p:cNvPr>
          <p:cNvGrpSpPr/>
          <p:nvPr/>
        </p:nvGrpSpPr>
        <p:grpSpPr>
          <a:xfrm>
            <a:off x="8401007" y="3959282"/>
            <a:ext cx="1978153" cy="1851255"/>
            <a:chOff x="8766046" y="2903470"/>
            <a:chExt cx="1978153" cy="1851255"/>
          </a:xfrm>
        </p:grpSpPr>
        <p:sp>
          <p:nvSpPr>
            <p:cNvPr id="24" name="Flowchart: Connector 23">
              <a:extLst>
                <a:ext uri="{FF2B5EF4-FFF2-40B4-BE49-F238E27FC236}">
                  <a16:creationId xmlns:a16="http://schemas.microsoft.com/office/drawing/2014/main" id="{68C93088-A4B3-5823-2C6A-C84B2AF9D87F}"/>
                </a:ext>
              </a:extLst>
            </p:cNvPr>
            <p:cNvSpPr/>
            <p:nvPr/>
          </p:nvSpPr>
          <p:spPr>
            <a:xfrm>
              <a:off x="8766046" y="2903470"/>
              <a:ext cx="1978153" cy="1851255"/>
            </a:xfrm>
            <a:prstGeom prst="flowChartConnector">
              <a:avLst/>
            </a:prstGeom>
            <a:solidFill>
              <a:srgbClr val="EE2E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CE61668-E00A-0282-7657-B2BA5D24F792}"/>
                </a:ext>
              </a:extLst>
            </p:cNvPr>
            <p:cNvSpPr txBox="1"/>
            <p:nvPr/>
          </p:nvSpPr>
          <p:spPr>
            <a:xfrm>
              <a:off x="8989461" y="3209701"/>
              <a:ext cx="1531322" cy="1323439"/>
            </a:xfrm>
            <a:prstGeom prst="rect">
              <a:avLst/>
            </a:prstGeom>
            <a:noFill/>
          </p:spPr>
          <p:txBody>
            <a:bodyPr wrap="square" rtlCol="0">
              <a:spAutoFit/>
            </a:bodyPr>
            <a:lstStyle/>
            <a:p>
              <a:pPr algn="ctr"/>
              <a:r>
                <a:rPr lang="en-GB" sz="8000" dirty="0">
                  <a:solidFill>
                    <a:schemeClr val="bg1"/>
                  </a:solidFill>
                  <a:latin typeface="Arial Black" panose="020B0A04020102020204" pitchFamily="34" charset="0"/>
                </a:rPr>
                <a:t>2</a:t>
              </a:r>
              <a:endParaRPr lang="en-GB" sz="8800" dirty="0">
                <a:solidFill>
                  <a:schemeClr val="bg1"/>
                </a:solidFill>
                <a:latin typeface="Arial Black" panose="020B0A04020102020204" pitchFamily="34" charset="0"/>
              </a:endParaRPr>
            </a:p>
          </p:txBody>
        </p:sp>
      </p:grpSp>
      <p:sp>
        <p:nvSpPr>
          <p:cNvPr id="3" name="TextBox 2">
            <a:extLst>
              <a:ext uri="{FF2B5EF4-FFF2-40B4-BE49-F238E27FC236}">
                <a16:creationId xmlns:a16="http://schemas.microsoft.com/office/drawing/2014/main" id="{61DF4694-1BB5-29AD-63A6-3F0EF02629B1}"/>
              </a:ext>
            </a:extLst>
          </p:cNvPr>
          <p:cNvSpPr txBox="1"/>
          <p:nvPr/>
        </p:nvSpPr>
        <p:spPr>
          <a:xfrm>
            <a:off x="796280" y="1370998"/>
            <a:ext cx="6156164" cy="1846659"/>
          </a:xfrm>
          <a:prstGeom prst="rect">
            <a:avLst/>
          </a:prstGeom>
        </p:spPr>
        <p:txBody>
          <a:bodyPr wrap="square" lIns="0" tIns="0" rIns="0" bIns="0" rtlCol="0" anchor="t">
            <a:spAutoFit/>
          </a:bodyPr>
          <a:lstStyle/>
          <a:p>
            <a:pPr algn="ctr"/>
            <a:r>
              <a:rPr lang="en-US" sz="6000" dirty="0">
                <a:solidFill>
                  <a:schemeClr val="bg1"/>
                </a:solidFill>
                <a:latin typeface="Omnes Bold" panose="020B0604020202020204" charset="0"/>
              </a:rPr>
              <a:t>What is hidden behind the wall</a:t>
            </a:r>
          </a:p>
        </p:txBody>
      </p:sp>
      <p:sp>
        <p:nvSpPr>
          <p:cNvPr id="4" name="Freeform 4">
            <a:extLst>
              <a:ext uri="{FF2B5EF4-FFF2-40B4-BE49-F238E27FC236}">
                <a16:creationId xmlns:a16="http://schemas.microsoft.com/office/drawing/2014/main" id="{0AC343AC-1BDC-922B-A21D-68312564E36C}"/>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5" name="Heart 4">
            <a:extLst>
              <a:ext uri="{FF2B5EF4-FFF2-40B4-BE49-F238E27FC236}">
                <a16:creationId xmlns:a16="http://schemas.microsoft.com/office/drawing/2014/main" id="{C8250989-32A9-436F-B2A7-A4D65ED6B82A}"/>
              </a:ext>
            </a:extLst>
          </p:cNvPr>
          <p:cNvSpPr/>
          <p:nvPr/>
        </p:nvSpPr>
        <p:spPr>
          <a:xfrm>
            <a:off x="16154400" y="4309566"/>
            <a:ext cx="1219200" cy="1219200"/>
          </a:xfrm>
          <a:prstGeom prst="hear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Recorded Sound">
            <a:hlinkClick r:id="" action="ppaction://media"/>
            <a:extLst>
              <a:ext uri="{FF2B5EF4-FFF2-40B4-BE49-F238E27FC236}">
                <a16:creationId xmlns:a16="http://schemas.microsoft.com/office/drawing/2014/main" id="{94B6307B-F25F-0DAB-774C-39B53E2AAF5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5150006" y="8836426"/>
            <a:ext cx="1038807" cy="1038807"/>
          </a:xfrm>
          <a:prstGeom prst="rect">
            <a:avLst/>
          </a:prstGeom>
        </p:spPr>
      </p:pic>
    </p:spTree>
    <p:custDataLst>
      <p:tags r:id="rId1"/>
    </p:custDataLst>
    <p:extLst>
      <p:ext uri="{BB962C8B-B14F-4D97-AF65-F5344CB8AC3E}">
        <p14:creationId xmlns:p14="http://schemas.microsoft.com/office/powerpoint/2010/main" val="816315374"/>
      </p:ext>
    </p:extLst>
  </p:cSld>
  <p:clrMapOvr>
    <a:masterClrMapping/>
  </p:clrMapOvr>
  <mc:AlternateContent xmlns:mc="http://schemas.openxmlformats.org/markup-compatibility/2006" xmlns:p14="http://schemas.microsoft.com/office/powerpoint/2010/main">
    <mc:Choice Requires="p14">
      <p:transition p14:dur="0" advTm="22235"/>
    </mc:Choice>
    <mc:Fallback xmlns="">
      <p:transition advTm="22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4" name="Freeform 4"/>
          <p:cNvSpPr/>
          <p:nvPr/>
        </p:nvSpPr>
        <p:spPr>
          <a:xfrm>
            <a:off x="3369157" y="2057400"/>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txBody>
          <a:bodyPr/>
          <a:lstStyle/>
          <a:p>
            <a:endParaRPr lang="en-GB"/>
          </a:p>
        </p:txBody>
      </p:sp>
      <p:sp>
        <p:nvSpPr>
          <p:cNvPr id="5" name="Freeform 5"/>
          <p:cNvSpPr/>
          <p:nvPr/>
        </p:nvSpPr>
        <p:spPr>
          <a:xfrm>
            <a:off x="13031250" y="8629181"/>
            <a:ext cx="632677" cy="632677"/>
          </a:xfrm>
          <a:custGeom>
            <a:avLst/>
            <a:gdLst/>
            <a:ahLst/>
            <a:cxnLst/>
            <a:rect l="l" t="t" r="r" b="b"/>
            <a:pathLst>
              <a:path w="632677" h="632677">
                <a:moveTo>
                  <a:pt x="0" y="0"/>
                </a:moveTo>
                <a:lnTo>
                  <a:pt x="632677" y="0"/>
                </a:lnTo>
                <a:lnTo>
                  <a:pt x="632677" y="632677"/>
                </a:lnTo>
                <a:lnTo>
                  <a:pt x="0" y="6326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6515687" y="9460845"/>
            <a:ext cx="928483" cy="348181"/>
          </a:xfrm>
          <a:custGeom>
            <a:avLst/>
            <a:gdLst/>
            <a:ahLst/>
            <a:cxnLst/>
            <a:rect l="l" t="t" r="r" b="b"/>
            <a:pathLst>
              <a:path w="928483" h="348181">
                <a:moveTo>
                  <a:pt x="0" y="0"/>
                </a:moveTo>
                <a:lnTo>
                  <a:pt x="928483" y="0"/>
                </a:lnTo>
                <a:lnTo>
                  <a:pt x="928483"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a:off x="8491942" y="9460845"/>
            <a:ext cx="928483" cy="348181"/>
          </a:xfrm>
          <a:custGeom>
            <a:avLst/>
            <a:gdLst/>
            <a:ahLst/>
            <a:cxnLst/>
            <a:rect l="l" t="t" r="r" b="b"/>
            <a:pathLst>
              <a:path w="928483" h="348181">
                <a:moveTo>
                  <a:pt x="0" y="0"/>
                </a:moveTo>
                <a:lnTo>
                  <a:pt x="928484" y="0"/>
                </a:lnTo>
                <a:lnTo>
                  <a:pt x="928484" y="348181"/>
                </a:lnTo>
                <a:lnTo>
                  <a:pt x="0" y="3481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7768020" y="9411686"/>
            <a:ext cx="446500" cy="446500"/>
          </a:xfrm>
          <a:custGeom>
            <a:avLst/>
            <a:gdLst/>
            <a:ahLst/>
            <a:cxnLst/>
            <a:rect l="l" t="t" r="r" b="b"/>
            <a:pathLst>
              <a:path w="446500" h="446500">
                <a:moveTo>
                  <a:pt x="0" y="0"/>
                </a:moveTo>
                <a:lnTo>
                  <a:pt x="446500" y="0"/>
                </a:lnTo>
                <a:lnTo>
                  <a:pt x="446500" y="446500"/>
                </a:lnTo>
                <a:lnTo>
                  <a:pt x="0" y="4465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nvGrpSpPr>
          <p:cNvPr id="9" name="Group 9"/>
          <p:cNvGrpSpPr/>
          <p:nvPr/>
        </p:nvGrpSpPr>
        <p:grpSpPr>
          <a:xfrm>
            <a:off x="3664407" y="2336806"/>
            <a:ext cx="10899344" cy="7521380"/>
            <a:chOff x="0" y="0"/>
            <a:chExt cx="2870609" cy="1980940"/>
          </a:xfrm>
        </p:grpSpPr>
        <p:sp>
          <p:nvSpPr>
            <p:cNvPr id="10" name="Freeform 10"/>
            <p:cNvSpPr/>
            <p:nvPr/>
          </p:nvSpPr>
          <p:spPr>
            <a:xfrm>
              <a:off x="0" y="0"/>
              <a:ext cx="2870609" cy="1980940"/>
            </a:xfrm>
            <a:custGeom>
              <a:avLst/>
              <a:gdLst/>
              <a:ahLst/>
              <a:cxnLst/>
              <a:rect l="l" t="t" r="r" b="b"/>
              <a:pathLst>
                <a:path w="2870609" h="1980940">
                  <a:moveTo>
                    <a:pt x="0" y="0"/>
                  </a:moveTo>
                  <a:lnTo>
                    <a:pt x="2870609" y="0"/>
                  </a:lnTo>
                  <a:lnTo>
                    <a:pt x="2870609" y="1980940"/>
                  </a:lnTo>
                  <a:lnTo>
                    <a:pt x="0" y="1980940"/>
                  </a:lnTo>
                  <a:close/>
                </a:path>
              </a:pathLst>
            </a:custGeom>
            <a:solidFill>
              <a:srgbClr val="4CA538"/>
            </a:solidFill>
          </p:spPr>
          <p:txBody>
            <a:bodyPr/>
            <a:lstStyle/>
            <a:p>
              <a:endParaRPr lang="en-GB"/>
            </a:p>
          </p:txBody>
        </p:sp>
        <p:sp>
          <p:nvSpPr>
            <p:cNvPr id="11" name="TextBox 11"/>
            <p:cNvSpPr txBox="1"/>
            <p:nvPr/>
          </p:nvSpPr>
          <p:spPr>
            <a:xfrm>
              <a:off x="0" y="-57150"/>
              <a:ext cx="2870609" cy="203809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560736" y="2456320"/>
            <a:ext cx="10526048" cy="6283771"/>
          </a:xfrm>
          <a:prstGeom prst="rect">
            <a:avLst/>
          </a:prstGeom>
        </p:spPr>
        <p:txBody>
          <a:bodyPr lIns="0" tIns="0" rIns="0" bIns="0" rtlCol="0" anchor="t">
            <a:spAutoFit/>
          </a:bodyPr>
          <a:lstStyle/>
          <a:p>
            <a:pPr algn="ctr">
              <a:lnSpc>
                <a:spcPts val="6585"/>
              </a:lnSpc>
            </a:pPr>
            <a:r>
              <a:rPr lang="en-US" sz="4704" dirty="0">
                <a:solidFill>
                  <a:srgbClr val="FFFFFF"/>
                </a:solidFill>
                <a:latin typeface="Chromium One"/>
                <a:ea typeface="Chromium One"/>
                <a:cs typeface="Chromium One"/>
                <a:sym typeface="Chromium One"/>
              </a:rPr>
              <a:t>10 Ways to Move More Sit Less</a:t>
            </a:r>
          </a:p>
          <a:p>
            <a:pPr marL="713799" lvl="1" indent="-356900" algn="l">
              <a:lnSpc>
                <a:spcPts val="4628"/>
              </a:lnSpc>
              <a:buAutoNum type="arabicPeriod"/>
            </a:pPr>
            <a:r>
              <a:rPr lang="en-US" sz="33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 __ ____ _ 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 _ ____ ____ </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 ____</a:t>
            </a:r>
          </a:p>
          <a:p>
            <a:pPr marL="649031" lvl="1" indent="-324516" algn="l">
              <a:lnSpc>
                <a:spcPts val="4208"/>
              </a:lnSpc>
              <a:buAutoNum type="arabicPeriod"/>
            </a:pPr>
            <a:r>
              <a:rPr lang="en-US" sz="3006" dirty="0">
                <a:solidFill>
                  <a:srgbClr val="FFFFFF"/>
                </a:solidFill>
                <a:latin typeface="Omnes Semibold"/>
                <a:ea typeface="Omnes Semibold"/>
                <a:cs typeface="Omnes Semibold"/>
                <a:sym typeface="Omnes Semibold"/>
              </a:rPr>
              <a:t>____ ____ ____ ____ _ ____ _ ____</a:t>
            </a:r>
          </a:p>
        </p:txBody>
      </p:sp>
      <p:sp>
        <p:nvSpPr>
          <p:cNvPr id="13" name="Freeform 13"/>
          <p:cNvSpPr/>
          <p:nvPr/>
        </p:nvSpPr>
        <p:spPr>
          <a:xfrm>
            <a:off x="8769507" y="9121026"/>
            <a:ext cx="737159" cy="737159"/>
          </a:xfrm>
          <a:custGeom>
            <a:avLst/>
            <a:gdLst/>
            <a:ahLst/>
            <a:cxnLst/>
            <a:rect l="l" t="t" r="r" b="b"/>
            <a:pathLst>
              <a:path w="737159" h="737159">
                <a:moveTo>
                  <a:pt x="0" y="0"/>
                </a:moveTo>
                <a:lnTo>
                  <a:pt x="737159" y="0"/>
                </a:lnTo>
                <a:lnTo>
                  <a:pt x="737159" y="737160"/>
                </a:lnTo>
                <a:lnTo>
                  <a:pt x="0" y="7371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a:off x="13747594" y="5375022"/>
            <a:ext cx="756463" cy="756463"/>
          </a:xfrm>
          <a:custGeom>
            <a:avLst/>
            <a:gdLst/>
            <a:ahLst/>
            <a:cxnLst/>
            <a:rect l="l" t="t" r="r" b="b"/>
            <a:pathLst>
              <a:path w="756463" h="756463">
                <a:moveTo>
                  <a:pt x="0" y="0"/>
                </a:moveTo>
                <a:lnTo>
                  <a:pt x="756463" y="0"/>
                </a:lnTo>
                <a:lnTo>
                  <a:pt x="756463" y="756464"/>
                </a:lnTo>
                <a:lnTo>
                  <a:pt x="0" y="75646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5" name="Freeform 15"/>
          <p:cNvSpPr/>
          <p:nvPr/>
        </p:nvSpPr>
        <p:spPr>
          <a:xfrm>
            <a:off x="13704020" y="4343463"/>
            <a:ext cx="800037" cy="800037"/>
          </a:xfrm>
          <a:custGeom>
            <a:avLst/>
            <a:gdLst/>
            <a:ahLst/>
            <a:cxnLst/>
            <a:rect l="l" t="t" r="r" b="b"/>
            <a:pathLst>
              <a:path w="800037" h="800037">
                <a:moveTo>
                  <a:pt x="0" y="0"/>
                </a:moveTo>
                <a:lnTo>
                  <a:pt x="800037" y="0"/>
                </a:lnTo>
                <a:lnTo>
                  <a:pt x="800037" y="800037"/>
                </a:lnTo>
                <a:lnTo>
                  <a:pt x="0" y="8000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16" name="Freeform 16"/>
          <p:cNvSpPr/>
          <p:nvPr/>
        </p:nvSpPr>
        <p:spPr>
          <a:xfrm>
            <a:off x="13759334" y="6283886"/>
            <a:ext cx="689409" cy="767075"/>
          </a:xfrm>
          <a:custGeom>
            <a:avLst/>
            <a:gdLst/>
            <a:ahLst/>
            <a:cxnLst/>
            <a:rect l="l" t="t" r="r" b="b"/>
            <a:pathLst>
              <a:path w="689409" h="767075">
                <a:moveTo>
                  <a:pt x="0" y="0"/>
                </a:moveTo>
                <a:lnTo>
                  <a:pt x="689409" y="0"/>
                </a:lnTo>
                <a:lnTo>
                  <a:pt x="689409" y="767075"/>
                </a:lnTo>
                <a:lnTo>
                  <a:pt x="0" y="76707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17" name="TextBox 17"/>
          <p:cNvSpPr txBox="1"/>
          <p:nvPr/>
        </p:nvSpPr>
        <p:spPr>
          <a:xfrm>
            <a:off x="220169" y="1250302"/>
            <a:ext cx="17915431" cy="717550"/>
          </a:xfrm>
          <a:prstGeom prst="rect">
            <a:avLst/>
          </a:prstGeom>
        </p:spPr>
        <p:txBody>
          <a:bodyPr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WELL DONE! You have unlocked number 4! </a:t>
            </a:r>
          </a:p>
        </p:txBody>
      </p:sp>
      <p:sp>
        <p:nvSpPr>
          <p:cNvPr id="18" name="TextBox 18"/>
          <p:cNvSpPr txBox="1"/>
          <p:nvPr/>
        </p:nvSpPr>
        <p:spPr>
          <a:xfrm>
            <a:off x="4285583" y="3272180"/>
            <a:ext cx="2774513" cy="561975"/>
          </a:xfrm>
          <a:prstGeom prst="rect">
            <a:avLst/>
          </a:prstGeom>
        </p:spPr>
        <p:txBody>
          <a:bodyPr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Morning Stretch</a:t>
            </a:r>
          </a:p>
        </p:txBody>
      </p:sp>
      <p:sp>
        <p:nvSpPr>
          <p:cNvPr id="19" name="TextBox 18">
            <a:extLst>
              <a:ext uri="{FF2B5EF4-FFF2-40B4-BE49-F238E27FC236}">
                <a16:creationId xmlns:a16="http://schemas.microsoft.com/office/drawing/2014/main" id="{07E73DB4-7D4E-B2BE-6138-68A48C5F14D0}"/>
              </a:ext>
            </a:extLst>
          </p:cNvPr>
          <p:cNvSpPr txBox="1"/>
          <p:nvPr/>
        </p:nvSpPr>
        <p:spPr>
          <a:xfrm>
            <a:off x="3944908" y="3882210"/>
            <a:ext cx="5561758"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Walk, cycle or scoot to school</a:t>
            </a:r>
          </a:p>
        </p:txBody>
      </p:sp>
      <p:sp>
        <p:nvSpPr>
          <p:cNvPr id="20" name="TextBox 19">
            <a:extLst>
              <a:ext uri="{FF2B5EF4-FFF2-40B4-BE49-F238E27FC236}">
                <a16:creationId xmlns:a16="http://schemas.microsoft.com/office/drawing/2014/main" id="{D9FF73F5-26AC-990B-D40B-D3B34FD2017F}"/>
              </a:ext>
            </a:extLst>
          </p:cNvPr>
          <p:cNvSpPr txBox="1"/>
          <p:nvPr/>
        </p:nvSpPr>
        <p:spPr>
          <a:xfrm>
            <a:off x="3541584" y="4383433"/>
            <a:ext cx="8775180" cy="538609"/>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Omnes Semibold"/>
                <a:ea typeface="Omnes Semibold"/>
                <a:cs typeface="Omnes Semibold"/>
                <a:sym typeface="Omnes Semibold"/>
              </a:rPr>
              <a:t>Play games with friends at break and lunch </a:t>
            </a:r>
          </a:p>
        </p:txBody>
      </p:sp>
      <p:sp>
        <p:nvSpPr>
          <p:cNvPr id="21" name="Freeform 4">
            <a:extLst>
              <a:ext uri="{FF2B5EF4-FFF2-40B4-BE49-F238E27FC236}">
                <a16:creationId xmlns:a16="http://schemas.microsoft.com/office/drawing/2014/main" id="{E09A252D-48E6-E455-A022-0FFDD5DF96C1}"/>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21"/>
            <a:stretch>
              <a:fillRect/>
            </a:stretch>
          </a:blipFill>
        </p:spPr>
        <p:txBody>
          <a:bodyPr/>
          <a:lstStyle/>
          <a:p>
            <a:endParaRPr lang="en-GB"/>
          </a:p>
        </p:txBody>
      </p:sp>
      <p:sp>
        <p:nvSpPr>
          <p:cNvPr id="3" name="TextBox 2">
            <a:extLst>
              <a:ext uri="{FF2B5EF4-FFF2-40B4-BE49-F238E27FC236}">
                <a16:creationId xmlns:a16="http://schemas.microsoft.com/office/drawing/2014/main" id="{1192BBC7-6DE2-5A52-6EB5-87909F795994}"/>
              </a:ext>
            </a:extLst>
          </p:cNvPr>
          <p:cNvSpPr txBox="1"/>
          <p:nvPr/>
        </p:nvSpPr>
        <p:spPr>
          <a:xfrm>
            <a:off x="4296624" y="4922042"/>
            <a:ext cx="8775180" cy="538609"/>
          </a:xfrm>
          <a:prstGeom prst="rect">
            <a:avLst/>
          </a:prstGeom>
        </p:spPr>
        <p:txBody>
          <a:bodyPr wrap="square" lIns="0" tIns="0" rIns="0" bIns="0" rtlCol="0" anchor="t">
            <a:spAutoFit/>
          </a:bodyPr>
          <a:lstStyle/>
          <a:p>
            <a:pPr>
              <a:lnSpc>
                <a:spcPts val="4200"/>
              </a:lnSpc>
            </a:pPr>
            <a:r>
              <a:rPr lang="en-US" sz="3000" dirty="0">
                <a:solidFill>
                  <a:srgbClr val="FFFFFF"/>
                </a:solidFill>
                <a:latin typeface="Omnes Semibold"/>
                <a:ea typeface="Omnes Semibold"/>
                <a:cs typeface="Omnes Semibold"/>
                <a:sym typeface="Omnes Semibold"/>
              </a:rPr>
              <a:t>Remember to move more every hour</a:t>
            </a:r>
          </a:p>
        </p:txBody>
      </p:sp>
      <p:pic>
        <p:nvPicPr>
          <p:cNvPr id="22" name="Recorded Sound">
            <a:hlinkClick r:id="" action="ppaction://media"/>
            <a:extLst>
              <a:ext uri="{FF2B5EF4-FFF2-40B4-BE49-F238E27FC236}">
                <a16:creationId xmlns:a16="http://schemas.microsoft.com/office/drawing/2014/main" id="{263534CC-0065-7517-3ED1-DB4C0F953C6A}"/>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5413987" y="8855854"/>
            <a:ext cx="930275" cy="93027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2"/>
                </p:tgtEl>
              </p:cMediaNode>
            </p:audio>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66E50A-80D5-FFCE-F6B3-2109B230A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9899" y="4734266"/>
            <a:ext cx="3850090" cy="382110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9" name="TextBox 9"/>
          <p:cNvSpPr txBox="1"/>
          <p:nvPr/>
        </p:nvSpPr>
        <p:spPr>
          <a:xfrm>
            <a:off x="5411257" y="7583016"/>
            <a:ext cx="8336020" cy="717550"/>
          </a:xfrm>
          <a:prstGeom prst="rect">
            <a:avLst/>
          </a:prstGeom>
        </p:spPr>
        <p:txBody>
          <a:bodyPr wrap="square" lIns="0" tIns="0" rIns="0" bIns="0" rtlCol="0" anchor="t">
            <a:spAutoFit/>
          </a:bodyPr>
          <a:lstStyle/>
          <a:p>
            <a:pPr algn="ctr">
              <a:lnSpc>
                <a:spcPts val="5599"/>
              </a:lnSpc>
            </a:pPr>
            <a:r>
              <a:rPr lang="en-US" sz="3999" dirty="0">
                <a:solidFill>
                  <a:srgbClr val="000000"/>
                </a:solidFill>
                <a:latin typeface="Omnes Semibold"/>
                <a:ea typeface="Omnes Semibold"/>
                <a:cs typeface="Omnes Semibold"/>
                <a:sym typeface="Omnes Semibold"/>
              </a:rPr>
              <a:t> You have gained 4 healthy hearts!</a:t>
            </a:r>
          </a:p>
        </p:txBody>
      </p:sp>
      <p:pic>
        <p:nvPicPr>
          <p:cNvPr id="12" name="Picture 11" descr="A cartoon of a tiger running&#10;&#10;Description automatically generated">
            <a:extLst>
              <a:ext uri="{FF2B5EF4-FFF2-40B4-BE49-F238E27FC236}">
                <a16:creationId xmlns:a16="http://schemas.microsoft.com/office/drawing/2014/main" id="{8D8AE091-918D-6499-D833-33BB7F62D7C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8050" b="77800" l="10000" r="90000">
                        <a14:foregroundMark x1="42750" y1="18050" x2="42750" y2="18050"/>
                        <a14:foregroundMark x1="61400" y1="77800" x2="61400" y2="77800"/>
                      </a14:backgroundRemoval>
                    </a14:imgEffect>
                  </a14:imgLayer>
                </a14:imgProps>
              </a:ext>
              <a:ext uri="{28A0092B-C50C-407E-A947-70E740481C1C}">
                <a14:useLocalDpi xmlns:a14="http://schemas.microsoft.com/office/drawing/2010/main" val="0"/>
              </a:ext>
            </a:extLst>
          </a:blip>
          <a:srcRect l="13376" t="13399" r="22144" b="19429"/>
          <a:stretch/>
        </p:blipFill>
        <p:spPr>
          <a:xfrm>
            <a:off x="2512328" y="5083914"/>
            <a:ext cx="3507794" cy="3654260"/>
          </a:xfrm>
          <a:prstGeom prst="rect">
            <a:avLst/>
          </a:prstGeom>
        </p:spPr>
      </p:pic>
      <p:sp>
        <p:nvSpPr>
          <p:cNvPr id="14" name="Freeform 7">
            <a:extLst>
              <a:ext uri="{FF2B5EF4-FFF2-40B4-BE49-F238E27FC236}">
                <a16:creationId xmlns:a16="http://schemas.microsoft.com/office/drawing/2014/main" id="{5539ACFB-59FC-95E2-B82E-76DD8C1D6243}"/>
              </a:ext>
            </a:extLst>
          </p:cNvPr>
          <p:cNvSpPr/>
          <p:nvPr/>
        </p:nvSpPr>
        <p:spPr>
          <a:xfrm rot="1707354">
            <a:off x="4891939" y="2794856"/>
            <a:ext cx="3651098" cy="3704490"/>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pic>
        <p:nvPicPr>
          <p:cNvPr id="17" name="Picture 16" descr="Cartoon blue elephant with pink ears and pink ears&#10;&#10;Description automatically generated">
            <a:extLst>
              <a:ext uri="{FF2B5EF4-FFF2-40B4-BE49-F238E27FC236}">
                <a16:creationId xmlns:a16="http://schemas.microsoft.com/office/drawing/2014/main" id="{B71F8985-04A1-A03B-0C21-8261D3BFD46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500" y1="66050" x2="57500" y2="66050"/>
                        <a14:foregroundMark x1="65150" y1="72600" x2="65150" y2="72600"/>
                        <a14:foregroundMark x1="39300" y1="85350" x2="39300" y2="85350"/>
                        <a14:foregroundMark x1="44400" y1="83500" x2="44400" y2="83500"/>
                        <a14:foregroundMark x1="40400" y1="85000" x2="40400" y2="85000"/>
                        <a14:foregroundMark x1="37850" y1="85350" x2="37850" y2="85350"/>
                        <a14:foregroundMark x1="37500" y1="84250" x2="37500" y2="84250"/>
                        <a14:foregroundMark x1="44400" y1="84250" x2="44400" y2="84250"/>
                        <a14:foregroundMark x1="71750" y1="79500" x2="71750" y2="79500"/>
                        <a14:foregroundMark x1="69200" y1="80600" x2="69200" y2="80600"/>
                        <a14:backgroundMark x1="26900" y1="82800" x2="26900" y2="82800"/>
                        <a14:backgroundMark x1="26900" y1="82800" x2="29800" y2="80250"/>
                        <a14:backgroundMark x1="59700" y1="87900" x2="26400" y2="84300"/>
                        <a14:backgroundMark x1="26400" y1="84300" x2="33100" y2="80950"/>
                        <a14:backgroundMark x1="56050" y1="79500" x2="67200" y2="89650"/>
                        <a14:backgroundMark x1="67200" y1="89650" x2="79650" y2="84050"/>
                        <a14:backgroundMark x1="79650" y1="84050" x2="78300" y2="79900"/>
                      </a14:backgroundRemoval>
                    </a14:imgEffect>
                  </a14:imgLayer>
                </a14:imgProps>
              </a:ext>
              <a:ext uri="{28A0092B-C50C-407E-A947-70E740481C1C}">
                <a14:useLocalDpi xmlns:a14="http://schemas.microsoft.com/office/drawing/2010/main" val="0"/>
              </a:ext>
            </a:extLst>
          </a:blip>
          <a:stretch>
            <a:fillRect/>
          </a:stretch>
        </p:blipFill>
        <p:spPr>
          <a:xfrm>
            <a:off x="-633279" y="4857755"/>
            <a:ext cx="4480975" cy="4480975"/>
          </a:xfrm>
          <a:prstGeom prst="rect">
            <a:avLst/>
          </a:prstGeom>
        </p:spPr>
      </p:pic>
      <p:sp>
        <p:nvSpPr>
          <p:cNvPr id="21" name="Freeform 7">
            <a:extLst>
              <a:ext uri="{FF2B5EF4-FFF2-40B4-BE49-F238E27FC236}">
                <a16:creationId xmlns:a16="http://schemas.microsoft.com/office/drawing/2014/main" id="{9BB09173-97AE-6719-1056-4AAA7EADA53A}"/>
              </a:ext>
            </a:extLst>
          </p:cNvPr>
          <p:cNvSpPr/>
          <p:nvPr/>
        </p:nvSpPr>
        <p:spPr>
          <a:xfrm rot="1093452">
            <a:off x="1163919" y="2431729"/>
            <a:ext cx="3636979" cy="3521905"/>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22" name="TextBox 10">
            <a:extLst>
              <a:ext uri="{FF2B5EF4-FFF2-40B4-BE49-F238E27FC236}">
                <a16:creationId xmlns:a16="http://schemas.microsoft.com/office/drawing/2014/main" id="{1F9BAAAF-12E2-D7A6-DCF6-3FA6359A7D3C}"/>
              </a:ext>
            </a:extLst>
          </p:cNvPr>
          <p:cNvSpPr txBox="1"/>
          <p:nvPr/>
        </p:nvSpPr>
        <p:spPr>
          <a:xfrm rot="301160">
            <a:off x="1480253" y="3100602"/>
            <a:ext cx="3272228" cy="1077218"/>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“We need to move more often”</a:t>
            </a:r>
          </a:p>
        </p:txBody>
      </p:sp>
      <p:sp>
        <p:nvSpPr>
          <p:cNvPr id="3" name="Freeform 3"/>
          <p:cNvSpPr/>
          <p:nvPr/>
        </p:nvSpPr>
        <p:spPr>
          <a:xfrm>
            <a:off x="13419866" y="1211580"/>
            <a:ext cx="4872835" cy="10764223"/>
          </a:xfrm>
          <a:custGeom>
            <a:avLst/>
            <a:gdLst/>
            <a:ahLst/>
            <a:cxnLst/>
            <a:rect l="l" t="t" r="r" b="b"/>
            <a:pathLst>
              <a:path w="4872835" h="10764223">
                <a:moveTo>
                  <a:pt x="0" y="0"/>
                </a:moveTo>
                <a:lnTo>
                  <a:pt x="4872835" y="0"/>
                </a:lnTo>
                <a:lnTo>
                  <a:pt x="4872835" y="10764223"/>
                </a:lnTo>
                <a:lnTo>
                  <a:pt x="0" y="10764223"/>
                </a:lnTo>
                <a:lnTo>
                  <a:pt x="0" y="0"/>
                </a:lnTo>
                <a:close/>
              </a:path>
            </a:pathLst>
          </a:custGeom>
          <a:blipFill>
            <a:blip r:embed="rId12"/>
            <a:stretch>
              <a:fillRect l="-155020" t="-15809" r="-805"/>
            </a:stretch>
          </a:blipFill>
        </p:spPr>
        <p:txBody>
          <a:bodyPr/>
          <a:lstStyle/>
          <a:p>
            <a:endParaRPr lang="en-GB"/>
          </a:p>
        </p:txBody>
      </p:sp>
      <p:sp>
        <p:nvSpPr>
          <p:cNvPr id="7" name="Freeform 7"/>
          <p:cNvSpPr/>
          <p:nvPr/>
        </p:nvSpPr>
        <p:spPr>
          <a:xfrm rot="21278822" flipH="1">
            <a:off x="10652113" y="2140543"/>
            <a:ext cx="3987921" cy="3448055"/>
          </a:xfrm>
          <a:custGeom>
            <a:avLst/>
            <a:gdLst/>
            <a:ahLst/>
            <a:cxnLst/>
            <a:rect l="l" t="t" r="r" b="b"/>
            <a:pathLst>
              <a:path w="4542520" h="4093946">
                <a:moveTo>
                  <a:pt x="0" y="0"/>
                </a:moveTo>
                <a:lnTo>
                  <a:pt x="4542519" y="0"/>
                </a:lnTo>
                <a:lnTo>
                  <a:pt x="4542519" y="4093945"/>
                </a:lnTo>
                <a:lnTo>
                  <a:pt x="0" y="40939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dirty="0"/>
          </a:p>
        </p:txBody>
      </p:sp>
      <p:sp>
        <p:nvSpPr>
          <p:cNvPr id="10" name="TextBox 10"/>
          <p:cNvSpPr txBox="1"/>
          <p:nvPr/>
        </p:nvSpPr>
        <p:spPr>
          <a:xfrm rot="1243804">
            <a:off x="5230866" y="3428942"/>
            <a:ext cx="3380645" cy="1614841"/>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“Brain breaks are</a:t>
            </a:r>
          </a:p>
          <a:p>
            <a:pPr algn="ctr">
              <a:lnSpc>
                <a:spcPts val="4200"/>
              </a:lnSpc>
            </a:pPr>
            <a:r>
              <a:rPr lang="en-US" sz="3000" dirty="0">
                <a:solidFill>
                  <a:srgbClr val="E41B13"/>
                </a:solidFill>
                <a:latin typeface="Omnes Semibold"/>
                <a:ea typeface="Omnes Semibold"/>
                <a:cs typeface="Omnes Semibold"/>
                <a:sym typeface="Omnes Semibold"/>
              </a:rPr>
              <a:t> a fun way </a:t>
            </a:r>
          </a:p>
          <a:p>
            <a:pPr algn="ctr">
              <a:lnSpc>
                <a:spcPts val="4200"/>
              </a:lnSpc>
            </a:pPr>
            <a:r>
              <a:rPr lang="en-US" sz="3000" dirty="0">
                <a:solidFill>
                  <a:srgbClr val="E41B13"/>
                </a:solidFill>
                <a:latin typeface="Omnes Semibold"/>
                <a:ea typeface="Omnes Semibold"/>
                <a:cs typeface="Omnes Semibold"/>
                <a:sym typeface="Omnes Semibold"/>
              </a:rPr>
              <a:t>to move”  </a:t>
            </a:r>
          </a:p>
        </p:txBody>
      </p:sp>
      <p:sp>
        <p:nvSpPr>
          <p:cNvPr id="4" name="Freeform 4">
            <a:extLst>
              <a:ext uri="{FF2B5EF4-FFF2-40B4-BE49-F238E27FC236}">
                <a16:creationId xmlns:a16="http://schemas.microsoft.com/office/drawing/2014/main" id="{FB644E8B-F21E-7CCD-606A-440072A40D4F}"/>
              </a:ext>
            </a:extLst>
          </p:cNvPr>
          <p:cNvSpPr/>
          <p:nvPr/>
        </p:nvSpPr>
        <p:spPr>
          <a:xfrm>
            <a:off x="16535400" y="8613009"/>
            <a:ext cx="1488551" cy="1415967"/>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13"/>
            <a:stretch>
              <a:fillRect/>
            </a:stretch>
          </a:blipFill>
        </p:spPr>
        <p:txBody>
          <a:bodyPr/>
          <a:lstStyle/>
          <a:p>
            <a:endParaRPr lang="en-GB"/>
          </a:p>
        </p:txBody>
      </p:sp>
      <p:pic>
        <p:nvPicPr>
          <p:cNvPr id="5" name="Picture 4">
            <a:extLst>
              <a:ext uri="{FF2B5EF4-FFF2-40B4-BE49-F238E27FC236}">
                <a16:creationId xmlns:a16="http://schemas.microsoft.com/office/drawing/2014/main" id="{15449D49-23B0-5891-5AC1-BD04165B93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71781" y="8810176"/>
            <a:ext cx="13669847" cy="1149503"/>
          </a:xfrm>
          <a:prstGeom prst="rect">
            <a:avLst/>
          </a:prstGeom>
        </p:spPr>
      </p:pic>
      <p:sp>
        <p:nvSpPr>
          <p:cNvPr id="6" name="TextBox 10">
            <a:extLst>
              <a:ext uri="{FF2B5EF4-FFF2-40B4-BE49-F238E27FC236}">
                <a16:creationId xmlns:a16="http://schemas.microsoft.com/office/drawing/2014/main" id="{E87F2718-C094-2977-50E3-51242CC4BE4A}"/>
              </a:ext>
            </a:extLst>
          </p:cNvPr>
          <p:cNvSpPr txBox="1"/>
          <p:nvPr/>
        </p:nvSpPr>
        <p:spPr>
          <a:xfrm rot="56901">
            <a:off x="10828574" y="2615864"/>
            <a:ext cx="3272228" cy="1615827"/>
          </a:xfrm>
          <a:prstGeom prst="rect">
            <a:avLst/>
          </a:prstGeom>
        </p:spPr>
        <p:txBody>
          <a:bodyPr wrap="square" lIns="0" tIns="0" rIns="0" bIns="0" rtlCol="0" anchor="t">
            <a:spAutoFit/>
          </a:bodyPr>
          <a:lstStyle/>
          <a:p>
            <a:pPr algn="ctr">
              <a:lnSpc>
                <a:spcPts val="4200"/>
              </a:lnSpc>
            </a:pPr>
            <a:r>
              <a:rPr lang="en-US" sz="3000" dirty="0">
                <a:solidFill>
                  <a:srgbClr val="E41B13"/>
                </a:solidFill>
                <a:latin typeface="Omnes Semibold"/>
                <a:ea typeface="Omnes Semibold"/>
                <a:cs typeface="Omnes Semibold"/>
                <a:sym typeface="Omnes Semibold"/>
              </a:rPr>
              <a:t>“Moving more helps me with my work”</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4.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5.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6.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7.xml><?xml version="1.0" encoding="utf-8"?>
<p:tagLst xmlns:a="http://schemas.openxmlformats.org/drawingml/2006/main" xmlns:r="http://schemas.openxmlformats.org/officeDocument/2006/relationships" xmlns:p="http://schemas.openxmlformats.org/presentationml/2006/main">
  <p:tag name="TIME" val="15"/>
  <p:tag name="TYPE" val="3"/>
  <p:tag name="QUESTIONTEXT" val="&lt;QuestionTextInfo Enabled=&quot;true&quot;&gt;&#10;  &lt;QuestionText&gt;&lt;![CDATA[How many portions of fruit &amp; veg do we need a day]]&gt;&lt;/QuestionText&gt;&#10;  &lt;AlternateText Enabled=&quot;true&quot;&gt;&#10;    &lt;Line&gt;&lt;![CDATA[2 portions]]&gt;&lt;/Line&gt;&#10;    &lt;Line&gt;&lt;![CDATA[3 portions]]&gt;&lt;/Line&gt;&#10;    &lt;Line&gt;&lt;![CDATA[4 portions]]&gt;&lt;/Line&gt;&#10;    &lt;Line&gt;&lt;![CDATA[5 portions]]&gt;&lt;/Line&gt;&#10;  &lt;/AlternateText&gt;&#10;&lt;/QuestionTextInfo&gt;"/>
  <p:tag name="QUESTION" val="2"/>
  <p:tag name="ADVANCEDANSWER" val="&lt;AdvancedAnswer Type=&quot;Multiple&quot;&gt;&#10;  &lt;Ignore&gt;&#10;    &lt;ItemOrder&gt;false&lt;/ItemOrder&gt;&#10;    &lt;AdditionalWords&gt;false&lt;/AdditionalWords&gt;&#10;    &lt;Spacing&gt;false&lt;/Spacing&gt;&#10;    &lt;Caps&gt;false&lt;/Caps&gt;&#10;    &lt;Punctuation&gt;false&lt;/Punctuation&gt;&#10;    &lt;EndingS&gt;false&lt;/EndingS&gt;&#10;  &lt;/Ignore&gt;&#10;  &lt;Numeric&gt;&#10;    &lt;ConvertFractions&gt;false&lt;/ConvertFractions&gt;&#10;    &lt;RequirePrecision Enabled=&quot;false&quot;&gt;0&lt;/RequirePrecision&gt;&#10;  &lt;/Numeric&gt;&#10;  &lt;Misspellings Allowed=&quot;false&quot;&gt;0&lt;/Misspellings&gt;&#10;  &lt;Points&gt;&#10;    &lt;AddPoints Enabled=&quot;false&quot; Action=&quot;None&quot;&gt;0&lt;/AddPoints&gt;&#10;  &lt;/Points&gt;&#10;  &lt;AnswerData&gt;&#10;    &lt;Answer Points=&quot;1&quot; Flags=&quot;OR&quot;&gt;&lt;![CDATA[D]]&gt;&lt;/Answer&gt;&#10;  &lt;/AnswerData&gt;&#10;&lt;/AdvancedAnswer&gt;"/>
  <p:tag name="ANSWER" val="* D"/>
  <p:tag name="POINTS" val="1"/>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4" ma:contentTypeDescription="Create a new document." ma:contentTypeScope="" ma:versionID="d83aa5c7106a498c5fee09602b8db722">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9bbec9ffc056ae744a8f6ac42a51e290"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Props1.xml><?xml version="1.0" encoding="utf-8"?>
<ds:datastoreItem xmlns:ds="http://schemas.openxmlformats.org/officeDocument/2006/customXml" ds:itemID="{134F0B48-C55F-4AF6-9A83-07A983F64C9E}">
  <ds:schemaRefs>
    <ds:schemaRef ds:uri="http://schemas.microsoft.com/sharepoint/v3/contenttype/forms"/>
  </ds:schemaRefs>
</ds:datastoreItem>
</file>

<file path=customXml/itemProps2.xml><?xml version="1.0" encoding="utf-8"?>
<ds:datastoreItem xmlns:ds="http://schemas.openxmlformats.org/officeDocument/2006/customXml" ds:itemID="{4D22424B-8046-4917-BFB2-B521D75D3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979502-E7EE-405B-A247-541BD6655A06}">
  <ds:schemaRefs>
    <ds:schemaRef ds:uri="http://purl.org/dc/elements/1.1/"/>
    <ds:schemaRef ds:uri="8eb830d9-311e-48e7-bd78-c201a7dce4d8"/>
    <ds:schemaRef ds:uri="http://schemas.microsoft.com/office/2006/documentManagement/types"/>
    <ds:schemaRef ds:uri="http://www.w3.org/XML/1998/namespace"/>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c8c3aaa0-0762-42cb-a2a7-6988fc82b466"/>
  </ds:schemaRefs>
</ds:datastoreItem>
</file>

<file path=docProps/app.xml><?xml version="1.0" encoding="utf-8"?>
<Properties xmlns="http://schemas.openxmlformats.org/officeDocument/2006/extended-properties" xmlns:vt="http://schemas.openxmlformats.org/officeDocument/2006/docPropsVTypes">
  <TotalTime>605</TotalTime>
  <Words>523</Words>
  <Application>Microsoft Office PowerPoint</Application>
  <PresentationFormat>Custom</PresentationFormat>
  <Paragraphs>60</Paragraphs>
  <Slides>10</Slides>
  <Notes>8</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Chromium One</vt:lpstr>
      <vt:lpstr>Arial Black</vt:lpstr>
      <vt:lpstr>Calibri</vt:lpstr>
      <vt:lpstr>Arial</vt:lpstr>
      <vt:lpstr>Omnes Bold</vt:lpstr>
      <vt:lpstr>Omnes Regular</vt:lpstr>
      <vt:lpstr>Omnes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2</dc:title>
  <dc:creator>Rakia Alouane</dc:creator>
  <cp:lastModifiedBy>Rakia Alouane</cp:lastModifiedBy>
  <cp:revision>3</cp:revision>
  <dcterms:created xsi:type="dcterms:W3CDTF">2006-08-16T00:00:00Z</dcterms:created>
  <dcterms:modified xsi:type="dcterms:W3CDTF">2024-10-14T13:49:19Z</dcterms:modified>
  <dc:identifier>DAGQ7b9fojg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