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340" r:id="rId5"/>
    <p:sldId id="258" r:id="rId6"/>
    <p:sldId id="346" r:id="rId7"/>
    <p:sldId id="350" r:id="rId8"/>
    <p:sldId id="339" r:id="rId9"/>
    <p:sldId id="351" r:id="rId10"/>
    <p:sldId id="265" r:id="rId11"/>
    <p:sldId id="348" r:id="rId12"/>
    <p:sldId id="349" r:id="rId13"/>
  </p:sldIdLst>
  <p:sldSz cx="18288000" cy="10287000"/>
  <p:notesSz cx="6858000" cy="9144000"/>
  <p:embeddedFontLst>
    <p:embeddedFont>
      <p:font typeface="Arial Black" panose="020B0A04020102020204" pitchFamily="34" charset="0"/>
      <p:bold r:id="rId15"/>
    </p:embeddedFont>
    <p:embeddedFont>
      <p:font typeface="Calibri" panose="020F0502020204030204" pitchFamily="34" charset="0"/>
      <p:regular r:id="rId16"/>
      <p:bold r:id="rId17"/>
      <p:italic r:id="rId18"/>
      <p:boldItalic r:id="rId19"/>
    </p:embeddedFont>
    <p:embeddedFont>
      <p:font typeface="Chromium One" panose="020B0604020202020204" charset="0"/>
      <p:regular r:id="rId20"/>
    </p:embeddedFont>
    <p:embeddedFont>
      <p:font typeface="Omnes Bold" panose="020B0604020202020204" charset="0"/>
      <p:regular r:id="rId21"/>
    </p:embeddedFont>
    <p:embeddedFont>
      <p:font typeface="Omnes Regular" panose="020B0604020202020204" charset="0"/>
      <p:regular r:id="rId22"/>
    </p:embeddedFont>
    <p:embeddedFont>
      <p:font typeface="Omnes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2C6BF-7A29-4942-B170-4CB000E4F470}" v="90" dt="2024-10-14T13:50:19.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73116" autoAdjust="0"/>
  </p:normalViewPr>
  <p:slideViewPr>
    <p:cSldViewPr>
      <p:cViewPr varScale="1">
        <p:scale>
          <a:sx n="42" d="100"/>
          <a:sy n="42" d="100"/>
        </p:scale>
        <p:origin x="107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10-14T13:50:19.878" v="684"/>
      <pc:docMkLst>
        <pc:docMk/>
      </pc:docMkLst>
      <pc:sldChg chg="delSp modSp mod delAnim modAnim modNotesTx">
        <pc:chgData name="Rakia Alouane" userId="8d2e934c-cacf-4c8b-9bc3-dcd6b732f5d3" providerId="ADAL" clId="{7B72C6BF-7A29-4942-B170-4CB000E4F470}" dt="2024-10-11T14:13:44.931" v="654"/>
        <pc:sldMkLst>
          <pc:docMk/>
          <pc:sldMk cId="0" sldId="258"/>
        </pc:sldMkLst>
        <pc:picChg chg="del mod">
          <ac:chgData name="Rakia Alouane" userId="8d2e934c-cacf-4c8b-9bc3-dcd6b732f5d3" providerId="ADAL" clId="{7B72C6BF-7A29-4942-B170-4CB000E4F470}" dt="2024-10-11T14:07:16.285" v="640" actId="478"/>
          <ac:picMkLst>
            <pc:docMk/>
            <pc:sldMk cId="0" sldId="258"/>
            <ac:picMk id="2" creationId="{E0967102-89AE-4AEA-43A0-18D2E7B0EBC1}"/>
          </ac:picMkLst>
        </pc:picChg>
        <pc:picChg chg="mod">
          <ac:chgData name="Rakia Alouane" userId="8d2e934c-cacf-4c8b-9bc3-dcd6b732f5d3" providerId="ADAL" clId="{7B72C6BF-7A29-4942-B170-4CB000E4F470}" dt="2024-10-11T14:10:09.025" v="646" actId="1076"/>
          <ac:picMkLst>
            <pc:docMk/>
            <pc:sldMk cId="0" sldId="258"/>
            <ac:picMk id="3" creationId="{1EAF0EDF-87C5-CEF9-E86F-7D4950537049}"/>
          </ac:picMkLst>
        </pc:picChg>
        <pc:picChg chg="del">
          <ac:chgData name="Rakia Alouane" userId="8d2e934c-cacf-4c8b-9bc3-dcd6b732f5d3" providerId="ADAL" clId="{7B72C6BF-7A29-4942-B170-4CB000E4F470}" dt="2024-10-11T14:04:32.923" v="636" actId="478"/>
          <ac:picMkLst>
            <pc:docMk/>
            <pc:sldMk cId="0" sldId="258"/>
            <ac:picMk id="6" creationId="{06CA8BB7-108E-BF5A-894B-307060158963}"/>
          </ac:picMkLst>
        </pc:picChg>
      </pc:sldChg>
      <pc:sldChg chg="delSp modSp mod delAnim modAnim modNotesTx">
        <pc:chgData name="Rakia Alouane" userId="8d2e934c-cacf-4c8b-9bc3-dcd6b732f5d3" providerId="ADAL" clId="{7B72C6BF-7A29-4942-B170-4CB000E4F470}" dt="2024-10-14T13:50:19.878" v="684"/>
        <pc:sldMkLst>
          <pc:docMk/>
          <pc:sldMk cId="0" sldId="265"/>
        </pc:sldMkLst>
        <pc:spChg chg="mod">
          <ac:chgData name="Rakia Alouane" userId="8d2e934c-cacf-4c8b-9bc3-dcd6b732f5d3" providerId="ADAL" clId="{7B72C6BF-7A29-4942-B170-4CB000E4F470}" dt="2024-09-30T11:30:52.643" v="608" actId="20577"/>
          <ac:spMkLst>
            <pc:docMk/>
            <pc:sldMk cId="0" sldId="265"/>
            <ac:spMk id="3" creationId="{1192BBC7-6DE2-5A52-6EB5-87909F795994}"/>
          </ac:spMkLst>
        </pc:spChg>
        <pc:picChg chg="mod">
          <ac:chgData name="Rakia Alouane" userId="8d2e934c-cacf-4c8b-9bc3-dcd6b732f5d3" providerId="ADAL" clId="{7B72C6BF-7A29-4942-B170-4CB000E4F470}" dt="2024-10-11T14:19:11.326" v="668" actId="1076"/>
          <ac:picMkLst>
            <pc:docMk/>
            <pc:sldMk cId="0" sldId="265"/>
            <ac:picMk id="22" creationId="{9932E81E-ABCA-B2B9-AF11-5D96F48B21C5}"/>
          </ac:picMkLst>
        </pc:picChg>
        <pc:picChg chg="del">
          <ac:chgData name="Rakia Alouane" userId="8d2e934c-cacf-4c8b-9bc3-dcd6b732f5d3" providerId="ADAL" clId="{7B72C6BF-7A29-4942-B170-4CB000E4F470}" dt="2024-10-11T14:16:51.955" v="663" actId="478"/>
          <ac:picMkLst>
            <pc:docMk/>
            <pc:sldMk cId="0" sldId="265"/>
            <ac:picMk id="23" creationId="{664E1E01-7798-4DA9-0639-036D2EC231C9}"/>
          </ac:picMkLst>
        </pc:picChg>
      </pc:sldChg>
      <pc:sldChg chg="addSp delSp modSp mod modAnim">
        <pc:chgData name="Rakia Alouane" userId="8d2e934c-cacf-4c8b-9bc3-dcd6b732f5d3" providerId="ADAL" clId="{7B72C6BF-7A29-4942-B170-4CB000E4F470}" dt="2024-10-11T14:15:26.187" v="660"/>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add mod">
          <ac:chgData name="Rakia Alouane" userId="8d2e934c-cacf-4c8b-9bc3-dcd6b732f5d3" providerId="ADAL" clId="{7B72C6BF-7A29-4942-B170-4CB000E4F470}" dt="2024-09-30T13:10:51.751" v="633" actId="1076"/>
          <ac:spMkLst>
            <pc:docMk/>
            <pc:sldMk cId="1932464921" sldId="339"/>
            <ac:spMk id="5" creationId="{D09EEE9E-1949-708B-5B1F-43AB3789B11A}"/>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add del mod">
          <ac:chgData name="Rakia Alouane" userId="8d2e934c-cacf-4c8b-9bc3-dcd6b732f5d3" providerId="ADAL" clId="{7B72C6BF-7A29-4942-B170-4CB000E4F470}" dt="2024-09-30T13:09:53.394" v="618" actId="478"/>
          <ac:spMkLst>
            <pc:docMk/>
            <pc:sldMk cId="1932464921" sldId="339"/>
            <ac:spMk id="9" creationId="{3239097D-A38A-3AEE-F078-21D4EC5D367E}"/>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add mod">
          <ac:chgData name="Rakia Alouane" userId="8d2e934c-cacf-4c8b-9bc3-dcd6b732f5d3" providerId="ADAL" clId="{7B72C6BF-7A29-4942-B170-4CB000E4F470}" dt="2024-09-30T13:10:46.783" v="632" actId="1076"/>
          <ac:spMkLst>
            <pc:docMk/>
            <pc:sldMk cId="1932464921" sldId="339"/>
            <ac:spMk id="11" creationId="{C2DEF8C9-D3CC-7D9E-A053-3DF0BCF0E833}"/>
          </ac:spMkLst>
        </pc:spChg>
        <pc:spChg chg="add mod">
          <ac:chgData name="Rakia Alouane" userId="8d2e934c-cacf-4c8b-9bc3-dcd6b732f5d3" providerId="ADAL" clId="{7B72C6BF-7A29-4942-B170-4CB000E4F470}" dt="2024-09-30T13:10:45.383" v="631" actId="1076"/>
          <ac:spMkLst>
            <pc:docMk/>
            <pc:sldMk cId="1932464921" sldId="339"/>
            <ac:spMk id="12" creationId="{7AA495EF-825E-912A-BABD-ABF980029443}"/>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mod">
          <ac:chgData name="Rakia Alouane" userId="8d2e934c-cacf-4c8b-9bc3-dcd6b732f5d3" providerId="ADAL" clId="{7B72C6BF-7A29-4942-B170-4CB000E4F470}" dt="2024-10-11T14:15:22.678" v="659" actId="1076"/>
          <ac:picMkLst>
            <pc:docMk/>
            <pc:sldMk cId="1932464921" sldId="339"/>
            <ac:picMk id="7" creationId="{5F326018-1D17-5DDF-472C-4ACF3A9C0B56}"/>
          </ac:picMkLst>
        </pc:picChg>
        <pc:picChg chg="add del mod">
          <ac:chgData name="Rakia Alouane" userId="8d2e934c-cacf-4c8b-9bc3-dcd6b732f5d3" providerId="ADAL" clId="{7B72C6BF-7A29-4942-B170-4CB000E4F470}" dt="2024-09-30T13:10:05.803" v="619" actId="478"/>
          <ac:picMkLst>
            <pc:docMk/>
            <pc:sldMk cId="1932464921" sldId="339"/>
            <ac:picMk id="7" creationId="{FEB97EE9-C435-1816-3D05-39775952FBD1}"/>
          </ac:picMkLst>
        </pc:picChg>
        <pc:picChg chg="add del mod">
          <ac:chgData name="Rakia Alouane" userId="8d2e934c-cacf-4c8b-9bc3-dcd6b732f5d3" providerId="ADAL" clId="{7B72C6BF-7A29-4942-B170-4CB000E4F470}" dt="2024-09-30T13:09:45.647" v="616" actId="478"/>
          <ac:picMkLst>
            <pc:docMk/>
            <pc:sldMk cId="1932464921" sldId="339"/>
            <ac:picMk id="10" creationId="{23C58872-6DC3-F926-D90B-899DF6A1719E}"/>
          </ac:picMkLst>
        </pc:picChg>
        <pc:picChg chg="add del mod">
          <ac:chgData name="Rakia Alouane" userId="8d2e934c-cacf-4c8b-9bc3-dcd6b732f5d3" providerId="ADAL" clId="{7B72C6BF-7A29-4942-B170-4CB000E4F470}" dt="2024-09-30T13:01:44.596" v="609" actId="478"/>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delAnim modAnim">
        <pc:chgData name="Rakia Alouane" userId="8d2e934c-cacf-4c8b-9bc3-dcd6b732f5d3" providerId="ADAL" clId="{7B72C6BF-7A29-4942-B170-4CB000E4F470}" dt="2024-10-11T14:13:53.603" v="655"/>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del mod">
          <ac:chgData name="Rakia Alouane" userId="8d2e934c-cacf-4c8b-9bc3-dcd6b732f5d3" providerId="ADAL" clId="{7B72C6BF-7A29-4942-B170-4CB000E4F470}" dt="2024-10-11T14:11:24.910" v="649" actId="478"/>
          <ac:picMkLst>
            <pc:docMk/>
            <pc:sldMk cId="1162197762" sldId="346"/>
            <ac:picMk id="2" creationId="{307C600C-D13C-1E3D-7411-97B8E0788752}"/>
          </ac:picMkLst>
        </pc:picChg>
        <pc:picChg chg="del mod">
          <ac:chgData name="Rakia Alouane" userId="8d2e934c-cacf-4c8b-9bc3-dcd6b732f5d3" providerId="ADAL" clId="{7B72C6BF-7A29-4942-B170-4CB000E4F470}" dt="2024-10-11T14:12:40.111" v="651" actId="478"/>
          <ac:picMkLst>
            <pc:docMk/>
            <pc:sldMk cId="1162197762" sldId="346"/>
            <ac:picMk id="6" creationId="{343CABC0-3474-469F-AABA-366A2DD97156}"/>
          </ac:picMkLst>
        </pc:picChg>
        <pc:picChg chg="mod">
          <ac:chgData name="Rakia Alouane" userId="8d2e934c-cacf-4c8b-9bc3-dcd6b732f5d3" providerId="ADAL" clId="{7B72C6BF-7A29-4942-B170-4CB000E4F470}" dt="2024-10-11T14:13:19.339" v="653" actId="1076"/>
          <ac:picMkLst>
            <pc:docMk/>
            <pc:sldMk cId="1162197762" sldId="346"/>
            <ac:picMk id="7" creationId="{36371FC3-716A-4F97-562B-C197341936C6}"/>
          </ac:picMkLst>
        </pc:pic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delSp modSp mod delAnim modAnim">
        <pc:chgData name="Rakia Alouane" userId="8d2e934c-cacf-4c8b-9bc3-dcd6b732f5d3" providerId="ADAL" clId="{7B72C6BF-7A29-4942-B170-4CB000E4F470}" dt="2024-10-11T14:28:49.882" v="678"/>
        <pc:sldMkLst>
          <pc:docMk/>
          <pc:sldMk cId="0" sldId="349"/>
        </pc:sldMkLst>
        <pc:picChg chg="del">
          <ac:chgData name="Rakia Alouane" userId="8d2e934c-cacf-4c8b-9bc3-dcd6b732f5d3" providerId="ADAL" clId="{7B72C6BF-7A29-4942-B170-4CB000E4F470}" dt="2024-10-11T14:19:34.118" v="669" actId="478"/>
          <ac:picMkLst>
            <pc:docMk/>
            <pc:sldMk cId="0" sldId="349"/>
            <ac:picMk id="3" creationId="{749B31A1-3D44-187C-1FE9-150302B7E70E}"/>
          </ac:picMkLst>
        </pc:picChg>
        <pc:picChg chg="del mod">
          <ac:chgData name="Rakia Alouane" userId="8d2e934c-cacf-4c8b-9bc3-dcd6b732f5d3" providerId="ADAL" clId="{7B72C6BF-7A29-4942-B170-4CB000E4F470}" dt="2024-10-11T14:22:12.922" v="673" actId="478"/>
          <ac:picMkLst>
            <pc:docMk/>
            <pc:sldMk cId="0" sldId="349"/>
            <ac:picMk id="13" creationId="{F7C8663C-EB87-E1A1-868F-621E4DCA146F}"/>
          </ac:picMkLst>
        </pc:picChg>
        <pc:picChg chg="mod">
          <ac:chgData name="Rakia Alouane" userId="8d2e934c-cacf-4c8b-9bc3-dcd6b732f5d3" providerId="ADAL" clId="{7B72C6BF-7A29-4942-B170-4CB000E4F470}" dt="2024-10-11T14:28:26.953" v="677" actId="14100"/>
          <ac:picMkLst>
            <pc:docMk/>
            <pc:sldMk cId="0" sldId="349"/>
            <ac:picMk id="14" creationId="{F6C32450-8157-A33E-E4A0-149E91223A12}"/>
          </ac:picMkLst>
        </pc:picChg>
      </pc:sldChg>
      <pc:sldChg chg="add modNotesTx">
        <pc:chgData name="Rakia Alouane" userId="8d2e934c-cacf-4c8b-9bc3-dcd6b732f5d3" providerId="ADAL" clId="{7B72C6BF-7A29-4942-B170-4CB000E4F470}" dt="2024-10-14T06:08:34.067" v="681" actId="20577"/>
        <pc:sldMkLst>
          <pc:docMk/>
          <pc:sldMk cId="2999771766" sldId="350"/>
        </pc:sldMkLst>
      </pc:sldChg>
      <pc:sldChg chg="addSp delSp modSp mod modAnim modNotesTx">
        <pc:chgData name="Rakia Alouane" userId="8d2e934c-cacf-4c8b-9bc3-dcd6b732f5d3" providerId="ADAL" clId="{7B72C6BF-7A29-4942-B170-4CB000E4F470}" dt="2024-10-14T06:08:38.890" v="682" actId="20577"/>
        <pc:sldMkLst>
          <pc:docMk/>
          <pc:sldMk cId="4262778002" sldId="351"/>
        </pc:sldMkLst>
        <pc:spChg chg="add mod">
          <ac:chgData name="Rakia Alouane" userId="8d2e934c-cacf-4c8b-9bc3-dcd6b732f5d3" providerId="ADAL" clId="{7B72C6BF-7A29-4942-B170-4CB000E4F470}" dt="2024-09-30T13:11:22.342" v="635"/>
          <ac:spMkLst>
            <pc:docMk/>
            <pc:sldMk cId="4262778002" sldId="351"/>
            <ac:spMk id="2" creationId="{433DB1ED-1F81-2738-738C-F858D24BD1DF}"/>
          </ac:spMkLst>
        </pc:spChg>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mod">
          <ac:chgData name="Rakia Alouane" userId="8d2e934c-cacf-4c8b-9bc3-dcd6b732f5d3" providerId="ADAL" clId="{7B72C6BF-7A29-4942-B170-4CB000E4F470}" dt="2024-10-11T14:16:25.663" v="662" actId="1076"/>
          <ac:picMkLst>
            <pc:docMk/>
            <pc:sldMk cId="4262778002" sldId="351"/>
            <ac:picMk id="5" creationId="{95FAEE7F-B0DB-EE7C-90FC-7CA5C1DCF981}"/>
          </ac:picMkLst>
        </pc:picChg>
        <pc:picChg chg="add del mod">
          <ac:chgData name="Rakia Alouane" userId="8d2e934c-cacf-4c8b-9bc3-dcd6b732f5d3" providerId="ADAL" clId="{7B72C6BF-7A29-4942-B170-4CB000E4F470}" dt="2024-09-30T13:11:16.040" v="634" actId="478"/>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800" dirty="0">
                <a:effectLst/>
                <a:latin typeface="Calibri" panose="020F0502020204030204" pitchFamily="34" charset="0"/>
                <a:ea typeface="Calibri" panose="020F0502020204030204" pitchFamily="34" charset="0"/>
                <a:cs typeface="Arial" panose="020B0604020202020204" pitchFamily="34" charset="0"/>
              </a:rPr>
              <a:t>Chester is sitting at his desk in class, working on his times tables sheet. He finds </a:t>
            </a:r>
            <a:r>
              <a:rPr lang="en-US" sz="1800" dirty="0" err="1">
                <a:effectLst/>
                <a:latin typeface="Calibri" panose="020F0502020204030204" pitchFamily="34" charset="0"/>
                <a:ea typeface="Calibri" panose="020F0502020204030204" pitchFamily="34" charset="0"/>
                <a:cs typeface="Arial" panose="020B0604020202020204" pitchFamily="34" charset="0"/>
              </a:rPr>
              <a:t>maths</a:t>
            </a:r>
            <a:r>
              <a:rPr lang="en-US" sz="1800" dirty="0">
                <a:effectLst/>
                <a:latin typeface="Calibri" panose="020F0502020204030204" pitchFamily="34" charset="0"/>
                <a:ea typeface="Calibri" panose="020F0502020204030204" pitchFamily="34" charset="0"/>
                <a:cs typeface="Arial" panose="020B0604020202020204" pitchFamily="34" charset="0"/>
              </a:rPr>
              <a:t> a bit tricky and is finding it hard to concentrate so he takes his pencil and begins to doodle on the page.  The teacher notices that many of the pupils appear to be fidgeting and have lost their focus. </a:t>
            </a:r>
            <a:r>
              <a:rPr lang="en-US" sz="1800" dirty="0" err="1">
                <a:effectLst/>
                <a:latin typeface="Calibri" panose="020F0502020204030204" pitchFamily="34" charset="0"/>
                <a:ea typeface="Calibri" panose="020F0502020204030204" pitchFamily="34" charset="0"/>
                <a:cs typeface="Arial" panose="020B0604020202020204" pitchFamily="34" charset="0"/>
              </a:rPr>
              <a:t>Mrs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Liona</a:t>
            </a:r>
            <a:r>
              <a:rPr lang="en-US" sz="1800" dirty="0">
                <a:effectLst/>
                <a:latin typeface="Calibri" panose="020F0502020204030204" pitchFamily="34" charset="0"/>
                <a:ea typeface="Calibri" panose="020F0502020204030204" pitchFamily="34" charset="0"/>
                <a:cs typeface="Arial" panose="020B0604020202020204" pitchFamily="34" charset="0"/>
              </a:rPr>
              <a:t> jumps up and shouts excitedly, “Ok everyone, let’s all have a brain break”. The class push their chairs in eagerly and find a space in the classroom. She instructs everyone to grab a cone and place it in front of them. “Make sure you listen carefully and don’t be the last person to touch the cone”, </a:t>
            </a:r>
            <a:r>
              <a:rPr lang="en-US" sz="1800" dirty="0" err="1">
                <a:effectLst/>
                <a:latin typeface="Calibri" panose="020F0502020204030204" pitchFamily="34" charset="0"/>
                <a:ea typeface="Calibri" panose="020F0502020204030204" pitchFamily="34" charset="0"/>
                <a:cs typeface="Arial" panose="020B0604020202020204" pitchFamily="34" charset="0"/>
              </a:rPr>
              <a:t>Mrs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Liona</a:t>
            </a:r>
            <a:r>
              <a:rPr lang="en-US" sz="1800" dirty="0">
                <a:effectLst/>
                <a:latin typeface="Calibri" panose="020F0502020204030204" pitchFamily="34" charset="0"/>
                <a:ea typeface="Calibri" panose="020F0502020204030204" pitchFamily="34" charset="0"/>
                <a:cs typeface="Arial" panose="020B0604020202020204" pitchFamily="34" charset="0"/>
              </a:rPr>
              <a:t> explains. The class pay close attention. “I’m going to tell you where to place your hands, it could be on your head, shoulder, knees or cone, in any order”, she continues. The game begins and Chester tries to be a quick as he can. The teacher continues to try and trick the class, but everyone is doing so well. The class is laughing and having a good time. A brain break was just what Chester needed. The short game finishes and the class take their seats. Chester feels focused and ready to tackle that </a:t>
            </a:r>
            <a:r>
              <a:rPr lang="en-US" sz="1800" dirty="0" err="1">
                <a:effectLst/>
                <a:latin typeface="Calibri" panose="020F0502020204030204" pitchFamily="34" charset="0"/>
                <a:ea typeface="Calibri" panose="020F0502020204030204" pitchFamily="34" charset="0"/>
                <a:cs typeface="Arial" panose="020B0604020202020204" pitchFamily="34" charset="0"/>
              </a:rPr>
              <a:t>maths</a:t>
            </a:r>
            <a:r>
              <a:rPr lang="en-US" sz="1800" dirty="0">
                <a:effectLst/>
                <a:latin typeface="Calibri" panose="020F0502020204030204" pitchFamily="34" charset="0"/>
                <a:ea typeface="Calibri" panose="020F0502020204030204" pitchFamily="34" charset="0"/>
                <a:cs typeface="Arial" panose="020B0604020202020204" pitchFamily="34" charset="0"/>
              </a:rPr>
              <a:t> challenge.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285495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more we move the stronger our heart is becomes. </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142963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7268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Sometimes we need to give our brain a break when we have been sitting for a long time. This can help us concentrate on our work after.  This week why not try one of our brain break activities each day and get creative.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7.png"/><Relationship Id="rId12" Type="http://schemas.openxmlformats.org/officeDocument/2006/relationships/image" Target="../media/image15.sv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notesSlide" Target="../notesSlides/notesSlide4.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audio" Target="../media/media5.m4a"/><Relationship Id="rId21"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microsoft.com/office/2007/relationships/media" Target="../media/media5.m4a"/><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notesSlide" Target="../notesSlides/notesSlide6.xml"/><Relationship Id="rId15" Type="http://schemas.openxmlformats.org/officeDocument/2006/relationships/image" Target="../media/image24.svg"/><Relationship Id="rId23" Type="http://schemas.openxmlformats.org/officeDocument/2006/relationships/image" Target="../media/image9.pn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slideLayout" Target="../slideLayouts/slideLayout7.xml"/><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svg"/><Relationship Id="rId3" Type="http://schemas.openxmlformats.org/officeDocument/2006/relationships/notesSlide" Target="../notesSlides/notesSlide7.xml"/><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sv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media6.m4a"/><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40.png"/><Relationship Id="rId5" Type="http://schemas.openxmlformats.org/officeDocument/2006/relationships/notesSlide" Target="../notesSlides/notesSlide8.xml"/><Relationship Id="rId10" Type="http://schemas.openxmlformats.org/officeDocument/2006/relationships/hyperlink" Target="https://nichs.org.uk/chesters-active-breaks-main-menu/chesters-active-breaks-brain-break" TargetMode="External"/><Relationship Id="rId4" Type="http://schemas.openxmlformats.org/officeDocument/2006/relationships/slideLayout" Target="../slideLayouts/slideLayout7.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4</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5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1EAF0EDF-87C5-CEF9-E86F-7D495053704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583736" y="8845160"/>
            <a:ext cx="951664" cy="95166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8631416" y="652038"/>
            <a:ext cx="8458200" cy="8982924"/>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TextBox 4">
            <a:extLst>
              <a:ext uri="{FF2B5EF4-FFF2-40B4-BE49-F238E27FC236}">
                <a16:creationId xmlns:a16="http://schemas.microsoft.com/office/drawing/2014/main" id="{5A7D80C6-9DE8-9A9B-E70B-CEDB352EC5B3}"/>
              </a:ext>
            </a:extLst>
          </p:cNvPr>
          <p:cNvSpPr txBox="1"/>
          <p:nvPr/>
        </p:nvSpPr>
        <p:spPr>
          <a:xfrm>
            <a:off x="8855396" y="1028700"/>
            <a:ext cx="8010241" cy="7986802"/>
          </a:xfrm>
          <a:prstGeom prst="rect">
            <a:avLst/>
          </a:prstGeom>
          <a:noFill/>
        </p:spPr>
        <p:txBody>
          <a:bodyPr wrap="square" rtlCol="0">
            <a:spAutoFit/>
          </a:bodyPr>
          <a:lstStyle/>
          <a:p>
            <a:pPr algn="ctr"/>
            <a:r>
              <a:rPr lang="en-US" sz="5500" dirty="0">
                <a:latin typeface="Omnes Bold" panose="020B0604020202020204" charset="0"/>
              </a:rPr>
              <a:t>You need to use your brain if you want to be smart.</a:t>
            </a:r>
          </a:p>
          <a:p>
            <a:pPr algn="ctr"/>
            <a:endParaRPr lang="en-US" sz="5500" dirty="0">
              <a:latin typeface="Omnes Bold" panose="020B0604020202020204" charset="0"/>
            </a:endParaRPr>
          </a:p>
          <a:p>
            <a:pPr algn="ctr"/>
            <a:r>
              <a:rPr lang="en-US" sz="5500" dirty="0">
                <a:latin typeface="Omnes Bold" panose="020B0604020202020204" charset="0"/>
              </a:rPr>
              <a:t>If you want your blood pumped </a:t>
            </a:r>
          </a:p>
          <a:p>
            <a:pPr algn="ctr"/>
            <a:r>
              <a:rPr lang="en-US" sz="5500" dirty="0">
                <a:latin typeface="Omnes Bold" panose="020B0604020202020204" charset="0"/>
              </a:rPr>
              <a:t>You need to use your</a:t>
            </a:r>
          </a:p>
          <a:p>
            <a:pPr algn="ctr"/>
            <a:endParaRPr lang="en-US" sz="5800" dirty="0">
              <a:latin typeface="Omnes Bold" panose="020B0604020202020204" charset="0"/>
            </a:endParaRPr>
          </a:p>
          <a:p>
            <a:pPr algn="ctr"/>
            <a:r>
              <a:rPr lang="en-US" sz="7000" dirty="0">
                <a:latin typeface="Omnes Bold" panose="020B0604020202020204" charset="0"/>
              </a:rPr>
              <a:t>_ _ _ _ _ </a:t>
            </a:r>
            <a:r>
              <a:rPr lang="en-US" sz="5800" dirty="0">
                <a:latin typeface="Omnes Bold" panose="020B0604020202020204" charset="0"/>
              </a:rPr>
              <a:t>?</a:t>
            </a:r>
            <a:endParaRPr lang="en-GB" sz="5800" dirty="0">
              <a:latin typeface="Omnes Bold" panose="020B0604020202020204" charset="0"/>
            </a:endParaRPr>
          </a:p>
        </p:txBody>
      </p:sp>
      <p:pic>
        <p:nvPicPr>
          <p:cNvPr id="7" name="Recorded Sound">
            <a:hlinkClick r:id="" action="ppaction://media"/>
            <a:extLst>
              <a:ext uri="{FF2B5EF4-FFF2-40B4-BE49-F238E27FC236}">
                <a16:creationId xmlns:a16="http://schemas.microsoft.com/office/drawing/2014/main" id="{36371FC3-716A-4F97-562B-C197341936C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66122" y="8755701"/>
            <a:ext cx="1157288" cy="1157288"/>
          </a:xfrm>
          <a:prstGeom prst="rect">
            <a:avLst/>
          </a:prstGeom>
        </p:spPr>
      </p:pic>
    </p:spTree>
    <p:custDataLst>
      <p:tags r:id="rId1"/>
    </p:custDataLst>
    <p:extLst>
      <p:ext uri="{BB962C8B-B14F-4D97-AF65-F5344CB8AC3E}">
        <p14:creationId xmlns:p14="http://schemas.microsoft.com/office/powerpoint/2010/main" val="1162197762"/>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2999771766"/>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234906" y="170242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Head</a:t>
            </a:r>
          </a:p>
        </p:txBody>
      </p:sp>
      <p:sp>
        <p:nvSpPr>
          <p:cNvPr id="16" name="TextBox 16"/>
          <p:cNvSpPr txBox="1"/>
          <p:nvPr/>
        </p:nvSpPr>
        <p:spPr>
          <a:xfrm>
            <a:off x="10709216"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Heart</a:t>
            </a:r>
            <a:endParaRPr lang="en-US" sz="4800" dirty="0">
              <a:solidFill>
                <a:srgbClr val="000000"/>
              </a:solidFill>
              <a:latin typeface="Omnes Regular"/>
            </a:endParaRPr>
          </a:p>
        </p:txBody>
      </p:sp>
      <p:sp>
        <p:nvSpPr>
          <p:cNvPr id="17" name="TextBox 17"/>
          <p:cNvSpPr txBox="1"/>
          <p:nvPr/>
        </p:nvSpPr>
        <p:spPr>
          <a:xfrm>
            <a:off x="10709216" y="457713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Arms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9">
            <a:extLst>
              <a:ext uri="{FF2B5EF4-FFF2-40B4-BE49-F238E27FC236}">
                <a16:creationId xmlns:a16="http://schemas.microsoft.com/office/drawing/2014/main" id="{D09EEE9E-1949-708B-5B1F-43AB3789B11A}"/>
              </a:ext>
            </a:extLst>
          </p:cNvPr>
          <p:cNvSpPr/>
          <p:nvPr/>
        </p:nvSpPr>
        <p:spPr>
          <a:xfrm>
            <a:off x="16396886" y="6744453"/>
            <a:ext cx="1154960" cy="1660609"/>
          </a:xfrm>
          <a:custGeom>
            <a:avLst/>
            <a:gdLst/>
            <a:ahLst/>
            <a:cxnLst/>
            <a:rect l="l" t="t" r="r" b="b"/>
            <a:pathLst>
              <a:path w="3554141" h="4944892">
                <a:moveTo>
                  <a:pt x="0" y="0"/>
                </a:moveTo>
                <a:lnTo>
                  <a:pt x="3554142" y="0"/>
                </a:lnTo>
                <a:lnTo>
                  <a:pt x="3554142" y="4944892"/>
                </a:lnTo>
                <a:lnTo>
                  <a:pt x="0" y="4944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8">
            <a:extLst>
              <a:ext uri="{FF2B5EF4-FFF2-40B4-BE49-F238E27FC236}">
                <a16:creationId xmlns:a16="http://schemas.microsoft.com/office/drawing/2014/main" id="{C2DEF8C9-D3CC-7D9E-A053-3DF0BCF0E833}"/>
              </a:ext>
            </a:extLst>
          </p:cNvPr>
          <p:cNvSpPr/>
          <p:nvPr/>
        </p:nvSpPr>
        <p:spPr>
          <a:xfrm>
            <a:off x="16170149" y="3959282"/>
            <a:ext cx="1650559" cy="1721574"/>
          </a:xfrm>
          <a:custGeom>
            <a:avLst/>
            <a:gdLst/>
            <a:ahLst/>
            <a:cxnLst/>
            <a:rect l="l" t="t" r="r" b="b"/>
            <a:pathLst>
              <a:path w="5202165" h="5425987">
                <a:moveTo>
                  <a:pt x="0" y="0"/>
                </a:moveTo>
                <a:lnTo>
                  <a:pt x="5202165" y="0"/>
                </a:lnTo>
                <a:lnTo>
                  <a:pt x="5202165" y="5425987"/>
                </a:lnTo>
                <a:lnTo>
                  <a:pt x="0" y="5425987"/>
                </a:lnTo>
                <a:lnTo>
                  <a:pt x="0" y="0"/>
                </a:lnTo>
                <a:close/>
              </a:path>
            </a:pathLst>
          </a:custGeom>
          <a:blipFill>
            <a:blip r:embed="rId10"/>
            <a:stretch>
              <a:fillRect/>
            </a:stretch>
          </a:blipFill>
        </p:spPr>
        <p:txBody>
          <a:bodyPr/>
          <a:lstStyle/>
          <a:p>
            <a:endParaRPr lang="en-GB"/>
          </a:p>
        </p:txBody>
      </p:sp>
      <p:sp>
        <p:nvSpPr>
          <p:cNvPr id="12" name="Freeform 7">
            <a:extLst>
              <a:ext uri="{FF2B5EF4-FFF2-40B4-BE49-F238E27FC236}">
                <a16:creationId xmlns:a16="http://schemas.microsoft.com/office/drawing/2014/main" id="{7AA495EF-825E-912A-BABD-ABF980029443}"/>
              </a:ext>
            </a:extLst>
          </p:cNvPr>
          <p:cNvSpPr/>
          <p:nvPr/>
        </p:nvSpPr>
        <p:spPr>
          <a:xfrm>
            <a:off x="15950472" y="1042251"/>
            <a:ext cx="2130765" cy="2057157"/>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7" name="Recorded Sound">
            <a:hlinkClick r:id="" action="ppaction://media"/>
            <a:extLst>
              <a:ext uri="{FF2B5EF4-FFF2-40B4-BE49-F238E27FC236}">
                <a16:creationId xmlns:a16="http://schemas.microsoft.com/office/drawing/2014/main" id="{5F326018-1D17-5DDF-472C-4ACF3A9C0B5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260754" y="8795155"/>
            <a:ext cx="1159147" cy="1159147"/>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681737"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Heart</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2" name="Freeform 9">
            <a:extLst>
              <a:ext uri="{FF2B5EF4-FFF2-40B4-BE49-F238E27FC236}">
                <a16:creationId xmlns:a16="http://schemas.microsoft.com/office/drawing/2014/main" id="{433DB1ED-1F81-2738-738C-F858D24BD1DF}"/>
              </a:ext>
            </a:extLst>
          </p:cNvPr>
          <p:cNvSpPr/>
          <p:nvPr/>
        </p:nvSpPr>
        <p:spPr>
          <a:xfrm>
            <a:off x="16396886" y="6744453"/>
            <a:ext cx="1154960" cy="1660609"/>
          </a:xfrm>
          <a:custGeom>
            <a:avLst/>
            <a:gdLst/>
            <a:ahLst/>
            <a:cxnLst/>
            <a:rect l="l" t="t" r="r" b="b"/>
            <a:pathLst>
              <a:path w="3554141" h="4944892">
                <a:moveTo>
                  <a:pt x="0" y="0"/>
                </a:moveTo>
                <a:lnTo>
                  <a:pt x="3554142" y="0"/>
                </a:lnTo>
                <a:lnTo>
                  <a:pt x="3554142" y="4944892"/>
                </a:lnTo>
                <a:lnTo>
                  <a:pt x="0" y="4944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95FAEE7F-B0DB-EE7C-90FC-7CA5C1DCF98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238011" y="8870101"/>
            <a:ext cx="1158875" cy="1158875"/>
          </a:xfrm>
          <a:prstGeom prst="rect">
            <a:avLst/>
          </a:prstGeom>
        </p:spPr>
      </p:pic>
    </p:spTree>
    <p:custDataLst>
      <p:tags r:id="rId1"/>
    </p:custDataLst>
    <p:extLst>
      <p:ext uri="{BB962C8B-B14F-4D97-AF65-F5344CB8AC3E}">
        <p14:creationId xmlns:p14="http://schemas.microsoft.com/office/powerpoint/2010/main" val="426277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4!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pic>
        <p:nvPicPr>
          <p:cNvPr id="22" name="Recorded Sound">
            <a:hlinkClick r:id="" action="ppaction://media"/>
            <a:extLst>
              <a:ext uri="{FF2B5EF4-FFF2-40B4-BE49-F238E27FC236}">
                <a16:creationId xmlns:a16="http://schemas.microsoft.com/office/drawing/2014/main" id="{9932E81E-ABCA-B2B9-AF11-5D96F48B21C5}"/>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413987" y="8771282"/>
            <a:ext cx="1099419" cy="109941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4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891939" y="2794856"/>
            <a:ext cx="3651098" cy="3704490"/>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163919" y="2431729"/>
            <a:ext cx="3636979" cy="352190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3100602"/>
            <a:ext cx="3272228"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often”</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1278822" flipH="1">
            <a:off x="10652113" y="2140543"/>
            <a:ext cx="3987921" cy="344805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rot="1243804">
            <a:off x="5230866" y="3428942"/>
            <a:ext cx="3380645" cy="1614841"/>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“Brain breaks are</a:t>
            </a:r>
          </a:p>
          <a:p>
            <a:pPr algn="ctr">
              <a:lnSpc>
                <a:spcPts val="4200"/>
              </a:lnSpc>
            </a:pPr>
            <a:r>
              <a:rPr lang="en-US" sz="3000" dirty="0">
                <a:solidFill>
                  <a:srgbClr val="E41B13"/>
                </a:solidFill>
                <a:latin typeface="Omnes Semibold"/>
                <a:ea typeface="Omnes Semibold"/>
                <a:cs typeface="Omnes Semibold"/>
                <a:sym typeface="Omnes Semibold"/>
              </a:rPr>
              <a:t> a fun way </a:t>
            </a:r>
          </a:p>
          <a:p>
            <a:pPr algn="ctr">
              <a:lnSpc>
                <a:spcPts val="4200"/>
              </a:lnSpc>
            </a:pPr>
            <a:r>
              <a:rPr lang="en-US" sz="3000" dirty="0">
                <a:solidFill>
                  <a:srgbClr val="E41B13"/>
                </a:solidFill>
                <a:latin typeface="Omnes Semibold"/>
                <a:ea typeface="Omnes Semibold"/>
                <a:cs typeface="Omnes Semibold"/>
                <a:sym typeface="Omnes Semibold"/>
              </a:rPr>
              <a:t>to move”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pic>
        <p:nvPicPr>
          <p:cNvPr id="5" name="Picture 4">
            <a:extLst>
              <a:ext uri="{FF2B5EF4-FFF2-40B4-BE49-F238E27FC236}">
                <a16:creationId xmlns:a16="http://schemas.microsoft.com/office/drawing/2014/main" id="{15449D49-23B0-5891-5AC1-BD04165B93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71781" y="8810176"/>
            <a:ext cx="13669847" cy="1149503"/>
          </a:xfrm>
          <a:prstGeom prst="rect">
            <a:avLst/>
          </a:prstGeom>
        </p:spPr>
      </p:pic>
      <p:sp>
        <p:nvSpPr>
          <p:cNvPr id="6" name="TextBox 10">
            <a:extLst>
              <a:ext uri="{FF2B5EF4-FFF2-40B4-BE49-F238E27FC236}">
                <a16:creationId xmlns:a16="http://schemas.microsoft.com/office/drawing/2014/main" id="{E87F2718-C094-2977-50E3-51242CC4BE4A}"/>
              </a:ext>
            </a:extLst>
          </p:cNvPr>
          <p:cNvSpPr txBox="1"/>
          <p:nvPr/>
        </p:nvSpPr>
        <p:spPr>
          <a:xfrm rot="56901">
            <a:off x="10828574" y="2615864"/>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“Moving more helps me with my work”</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Brain breaks can help with schoolwork and make us move more.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0"/>
              </a:rPr>
              <a:t>Brain Break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14" descr="A cartoon monkey pointing at a light bulb&#10;&#10;Description automatically generated">
            <a:extLst>
              <a:ext uri="{FF2B5EF4-FFF2-40B4-BE49-F238E27FC236}">
                <a16:creationId xmlns:a16="http://schemas.microsoft.com/office/drawing/2014/main" id="{912705C5-27E9-1E2D-9F92-A5DFBBF821D8}"/>
              </a:ext>
            </a:extLst>
          </p:cNvPr>
          <p:cNvPicPr>
            <a:picLocks noChangeAspect="1"/>
          </p:cNvPicPr>
          <p:nvPr/>
        </p:nvPicPr>
        <p:blipFill rotWithShape="1">
          <a:blip r:embed="rId11">
            <a:extLst>
              <a:ext uri="{28A0092B-C50C-407E-A947-70E740481C1C}">
                <a14:useLocalDpi xmlns:a14="http://schemas.microsoft.com/office/drawing/2010/main" val="0"/>
              </a:ext>
            </a:extLst>
          </a:blip>
          <a:srcRect l="13325" t="13260" r="18564" b="40370"/>
          <a:stretch/>
        </p:blipFill>
        <p:spPr>
          <a:xfrm>
            <a:off x="613049" y="2652896"/>
            <a:ext cx="4953000" cy="4770120"/>
          </a:xfrm>
          <a:prstGeom prst="rect">
            <a:avLst/>
          </a:prstGeom>
        </p:spPr>
      </p:pic>
      <p:pic>
        <p:nvPicPr>
          <p:cNvPr id="14" name="Recorded Sound">
            <a:hlinkClick r:id="" action="ppaction://media"/>
            <a:extLst>
              <a:ext uri="{FF2B5EF4-FFF2-40B4-BE49-F238E27FC236}">
                <a16:creationId xmlns:a16="http://schemas.microsoft.com/office/drawing/2014/main" id="{F6C32450-8157-A33E-E4A0-149E91223A1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97073" y="8745984"/>
            <a:ext cx="1211579" cy="12115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979502-E7EE-405B-A247-541BD6655A06}">
  <ds:schemaRefs>
    <ds:schemaRef ds:uri="http://purl.org/dc/dcmitype/"/>
    <ds:schemaRef ds:uri="http://schemas.microsoft.com/office/2006/documentManagement/types"/>
    <ds:schemaRef ds:uri="8eb830d9-311e-48e7-bd78-c201a7dce4d8"/>
    <ds:schemaRef ds:uri="c8c3aaa0-0762-42cb-a2a7-6988fc82b466"/>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134F0B48-C55F-4AF6-9A83-07A983F64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630</TotalTime>
  <Words>588</Words>
  <Application>Microsoft Office PowerPoint</Application>
  <PresentationFormat>Custom</PresentationFormat>
  <Paragraphs>62</Paragraphs>
  <Slides>9</Slides>
  <Notes>8</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Chromium One</vt:lpstr>
      <vt:lpstr>Arial Black</vt:lpstr>
      <vt:lpstr>Calibri</vt:lpstr>
      <vt:lpstr>Arial</vt:lpstr>
      <vt:lpstr>Omnes Bold</vt:lpstr>
      <vt:lpstr>Omnes Regular</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2024-10-14T13:50:25Z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