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340" r:id="rId5"/>
    <p:sldId id="258" r:id="rId6"/>
    <p:sldId id="346" r:id="rId7"/>
    <p:sldId id="350" r:id="rId8"/>
    <p:sldId id="339" r:id="rId9"/>
    <p:sldId id="351" r:id="rId10"/>
    <p:sldId id="352" r:id="rId11"/>
    <p:sldId id="348" r:id="rId12"/>
    <p:sldId id="349" r:id="rId13"/>
  </p:sldIdLst>
  <p:sldSz cx="18288000" cy="10287000"/>
  <p:notesSz cx="6858000" cy="9144000"/>
  <p:embeddedFontLst>
    <p:embeddedFont>
      <p:font typeface="Arial Black" panose="020B0A04020102020204" pitchFamily="34" charset="0"/>
      <p:bold r:id="rId15"/>
    </p:embeddedFont>
    <p:embeddedFont>
      <p:font typeface="Calibri" panose="020F0502020204030204" pitchFamily="34" charset="0"/>
      <p:regular r:id="rId16"/>
      <p:bold r:id="rId17"/>
      <p:italic r:id="rId18"/>
      <p:boldItalic r:id="rId19"/>
    </p:embeddedFont>
    <p:embeddedFont>
      <p:font typeface="Chromium One" panose="020B0604020202020204" charset="0"/>
      <p:regular r:id="rId20"/>
    </p:embeddedFont>
    <p:embeddedFont>
      <p:font typeface="Omnes Bold" panose="020B0604020202020204" charset="0"/>
      <p:regular r:id="rId21"/>
    </p:embeddedFont>
    <p:embeddedFont>
      <p:font typeface="Omnes Regular" panose="020B0604020202020204" charset="0"/>
      <p:regular r:id="rId22"/>
    </p:embeddedFont>
    <p:embeddedFont>
      <p:font typeface="Omnes Semi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D5643-491E-45F9-9693-63953A63F2DD}" v="22" dt="2024-10-14T14:00:52.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65452" autoAdjust="0"/>
  </p:normalViewPr>
  <p:slideViewPr>
    <p:cSldViewPr>
      <p:cViewPr varScale="1">
        <p:scale>
          <a:sx n="37" d="100"/>
          <a:sy n="37" d="100"/>
        </p:scale>
        <p:origin x="135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546D5643-491E-45F9-9693-63953A63F2DD}"/>
    <pc:docChg chg="undo redo custSel addSld delSld modSld sldOrd">
      <pc:chgData name="Rakia Alouane" userId="8d2e934c-cacf-4c8b-9bc3-dcd6b732f5d3" providerId="ADAL" clId="{546D5643-491E-45F9-9693-63953A63F2DD}" dt="2024-10-14T14:00:52.998" v="229"/>
      <pc:docMkLst>
        <pc:docMk/>
      </pc:docMkLst>
      <pc:sldChg chg="del ord">
        <pc:chgData name="Rakia Alouane" userId="8d2e934c-cacf-4c8b-9bc3-dcd6b732f5d3" providerId="ADAL" clId="{546D5643-491E-45F9-9693-63953A63F2DD}" dt="2024-09-30T13:21:29.385" v="151" actId="47"/>
        <pc:sldMkLst>
          <pc:docMk/>
          <pc:sldMk cId="0" sldId="256"/>
        </pc:sldMkLst>
      </pc:sldChg>
      <pc:sldChg chg="delSp modSp mod delAnim modAnim modNotesTx">
        <pc:chgData name="Rakia Alouane" userId="8d2e934c-cacf-4c8b-9bc3-dcd6b732f5d3" providerId="ADAL" clId="{546D5643-491E-45F9-9693-63953A63F2DD}" dt="2024-10-11T14:34:05.961" v="157"/>
        <pc:sldMkLst>
          <pc:docMk/>
          <pc:sldMk cId="0" sldId="258"/>
        </pc:sldMkLst>
        <pc:picChg chg="mod">
          <ac:chgData name="Rakia Alouane" userId="8d2e934c-cacf-4c8b-9bc3-dcd6b732f5d3" providerId="ADAL" clId="{546D5643-491E-45F9-9693-63953A63F2DD}" dt="2024-10-11T14:32:45.630" v="154" actId="1076"/>
          <ac:picMkLst>
            <pc:docMk/>
            <pc:sldMk cId="0" sldId="258"/>
            <ac:picMk id="2" creationId="{ED3546D1-993C-A3D4-1C9A-B8E8CCDA0E3B}"/>
          </ac:picMkLst>
        </pc:picChg>
        <pc:picChg chg="del">
          <ac:chgData name="Rakia Alouane" userId="8d2e934c-cacf-4c8b-9bc3-dcd6b732f5d3" providerId="ADAL" clId="{546D5643-491E-45F9-9693-63953A63F2DD}" dt="2024-10-11T14:30:37.154" v="152" actId="478"/>
          <ac:picMkLst>
            <pc:docMk/>
            <pc:sldMk cId="0" sldId="258"/>
            <ac:picMk id="6" creationId="{06CA8BB7-108E-BF5A-894B-307060158963}"/>
          </ac:picMkLst>
        </pc:picChg>
      </pc:sldChg>
      <pc:sldChg chg="delSp del mod delAnim">
        <pc:chgData name="Rakia Alouane" userId="8d2e934c-cacf-4c8b-9bc3-dcd6b732f5d3" providerId="ADAL" clId="{546D5643-491E-45F9-9693-63953A63F2DD}" dt="2024-09-30T11:31:13.298" v="2" actId="47"/>
        <pc:sldMkLst>
          <pc:docMk/>
          <pc:sldMk cId="0" sldId="265"/>
        </pc:sldMkLst>
        <pc:spChg chg="del">
          <ac:chgData name="Rakia Alouane" userId="8d2e934c-cacf-4c8b-9bc3-dcd6b732f5d3" providerId="ADAL" clId="{546D5643-491E-45F9-9693-63953A63F2DD}" dt="2024-09-30T11:31:05.634" v="0" actId="478"/>
          <ac:spMkLst>
            <pc:docMk/>
            <pc:sldMk cId="0" sldId="265"/>
            <ac:spMk id="3" creationId="{1192BBC7-6DE2-5A52-6EB5-87909F795994}"/>
          </ac:spMkLst>
        </pc:spChg>
      </pc:sldChg>
      <pc:sldChg chg="addSp delSp modSp mod modNotesTx">
        <pc:chgData name="Rakia Alouane" userId="8d2e934c-cacf-4c8b-9bc3-dcd6b732f5d3" providerId="ADAL" clId="{546D5643-491E-45F9-9693-63953A63F2DD}" dt="2024-10-14T06:04:40.067" v="226" actId="6549"/>
        <pc:sldMkLst>
          <pc:docMk/>
          <pc:sldMk cId="1932464921" sldId="339"/>
        </pc:sldMkLst>
        <pc:spChg chg="add mod">
          <ac:chgData name="Rakia Alouane" userId="8d2e934c-cacf-4c8b-9bc3-dcd6b732f5d3" providerId="ADAL" clId="{546D5643-491E-45F9-9693-63953A63F2DD}" dt="2024-09-30T11:48:47.866" v="133" actId="1076"/>
          <ac:spMkLst>
            <pc:docMk/>
            <pc:sldMk cId="1932464921" sldId="339"/>
            <ac:spMk id="5" creationId="{88EF6038-58EC-9781-47DC-544B12002A2F}"/>
          </ac:spMkLst>
        </pc:spChg>
        <pc:spChg chg="mod">
          <ac:chgData name="Rakia Alouane" userId="8d2e934c-cacf-4c8b-9bc3-dcd6b732f5d3" providerId="ADAL" clId="{546D5643-491E-45F9-9693-63953A63F2DD}" dt="2024-09-30T11:39:11.499" v="103" actId="20577"/>
          <ac:spMkLst>
            <pc:docMk/>
            <pc:sldMk cId="1932464921" sldId="339"/>
            <ac:spMk id="6" creationId="{00000000-0000-0000-0000-000000000000}"/>
          </ac:spMkLst>
        </pc:spChg>
        <pc:spChg chg="add del mod">
          <ac:chgData name="Rakia Alouane" userId="8d2e934c-cacf-4c8b-9bc3-dcd6b732f5d3" providerId="ADAL" clId="{546D5643-491E-45F9-9693-63953A63F2DD}" dt="2024-09-30T13:18:00.415" v="137" actId="478"/>
          <ac:spMkLst>
            <pc:docMk/>
            <pc:sldMk cId="1932464921" sldId="339"/>
            <ac:spMk id="9" creationId="{D29568B4-2D11-4050-3149-34CB3210F401}"/>
          </ac:spMkLst>
        </pc:spChg>
        <pc:spChg chg="add mod">
          <ac:chgData name="Rakia Alouane" userId="8d2e934c-cacf-4c8b-9bc3-dcd6b732f5d3" providerId="ADAL" clId="{546D5643-491E-45F9-9693-63953A63F2DD}" dt="2024-09-30T11:48:46.401" v="132" actId="1076"/>
          <ac:spMkLst>
            <pc:docMk/>
            <pc:sldMk cId="1932464921" sldId="339"/>
            <ac:spMk id="11" creationId="{78406FA8-7E9F-3DD4-66CE-BC17085EF470}"/>
          </ac:spMkLst>
        </pc:spChg>
        <pc:spChg chg="add mod">
          <ac:chgData name="Rakia Alouane" userId="8d2e934c-cacf-4c8b-9bc3-dcd6b732f5d3" providerId="ADAL" clId="{546D5643-491E-45F9-9693-63953A63F2DD}" dt="2024-09-30T13:18:57.185" v="143" actId="1076"/>
          <ac:spMkLst>
            <pc:docMk/>
            <pc:sldMk cId="1932464921" sldId="339"/>
            <ac:spMk id="12" creationId="{C8AB90B6-5F3D-46B8-6A7B-A17D867D4CBB}"/>
          </ac:spMkLst>
        </pc:spChg>
        <pc:spChg chg="mod">
          <ac:chgData name="Rakia Alouane" userId="8d2e934c-cacf-4c8b-9bc3-dcd6b732f5d3" providerId="ADAL" clId="{546D5643-491E-45F9-9693-63953A63F2DD}" dt="2024-09-30T11:39:32.428" v="108" actId="20577"/>
          <ac:spMkLst>
            <pc:docMk/>
            <pc:sldMk cId="1932464921" sldId="339"/>
            <ac:spMk id="17" creationId="{00000000-0000-0000-0000-000000000000}"/>
          </ac:spMkLst>
        </pc:spChg>
        <pc:picChg chg="mod">
          <ac:chgData name="Rakia Alouane" userId="8d2e934c-cacf-4c8b-9bc3-dcd6b732f5d3" providerId="ADAL" clId="{546D5643-491E-45F9-9693-63953A63F2DD}" dt="2024-10-11T14:35:32.573" v="160" actId="1076"/>
          <ac:picMkLst>
            <pc:docMk/>
            <pc:sldMk cId="1932464921" sldId="339"/>
            <ac:picMk id="7" creationId="{0019374D-341A-0307-688C-628C1564632D}"/>
          </ac:picMkLst>
        </pc:picChg>
        <pc:picChg chg="del">
          <ac:chgData name="Rakia Alouane" userId="8d2e934c-cacf-4c8b-9bc3-dcd6b732f5d3" providerId="ADAL" clId="{546D5643-491E-45F9-9693-63953A63F2DD}" dt="2024-09-30T11:47:37.866" v="117" actId="478"/>
          <ac:picMkLst>
            <pc:docMk/>
            <pc:sldMk cId="1932464921" sldId="339"/>
            <ac:picMk id="7" creationId="{FEB97EE9-C435-1816-3D05-39775952FBD1}"/>
          </ac:picMkLst>
        </pc:picChg>
        <pc:picChg chg="del">
          <ac:chgData name="Rakia Alouane" userId="8d2e934c-cacf-4c8b-9bc3-dcd6b732f5d3" providerId="ADAL" clId="{546D5643-491E-45F9-9693-63953A63F2DD}" dt="2024-09-30T11:47:50.740" v="122" actId="478"/>
          <ac:picMkLst>
            <pc:docMk/>
            <pc:sldMk cId="1932464921" sldId="339"/>
            <ac:picMk id="10" creationId="{23C58872-6DC3-F926-D90B-899DF6A1719E}"/>
          </ac:picMkLst>
        </pc:picChg>
        <pc:picChg chg="del">
          <ac:chgData name="Rakia Alouane" userId="8d2e934c-cacf-4c8b-9bc3-dcd6b732f5d3" providerId="ADAL" clId="{546D5643-491E-45F9-9693-63953A63F2DD}" dt="2024-09-30T11:48:11.177" v="123" actId="478"/>
          <ac:picMkLst>
            <pc:docMk/>
            <pc:sldMk cId="1932464921" sldId="339"/>
            <ac:picMk id="15" creationId="{89B4B341-BDC2-11EB-5F32-B252D68B4664}"/>
          </ac:picMkLst>
        </pc:picChg>
      </pc:sldChg>
      <pc:sldChg chg="addSp delSp modSp mod modAnim modNotesTx">
        <pc:chgData name="Rakia Alouane" userId="8d2e934c-cacf-4c8b-9bc3-dcd6b732f5d3" providerId="ADAL" clId="{546D5643-491E-45F9-9693-63953A63F2DD}" dt="2024-10-14T06:04:26.786" v="224" actId="20577"/>
        <pc:sldMkLst>
          <pc:docMk/>
          <pc:sldMk cId="1162197762" sldId="346"/>
        </pc:sldMkLst>
        <pc:spChg chg="mod">
          <ac:chgData name="Rakia Alouane" userId="8d2e934c-cacf-4c8b-9bc3-dcd6b732f5d3" providerId="ADAL" clId="{546D5643-491E-45F9-9693-63953A63F2DD}" dt="2024-09-30T11:34:41.115" v="87" actId="1076"/>
          <ac:spMkLst>
            <pc:docMk/>
            <pc:sldMk cId="1162197762" sldId="346"/>
            <ac:spMk id="5" creationId="{5A7D80C6-9DE8-9A9B-E70B-CEDB352EC5B3}"/>
          </ac:spMkLst>
        </pc:spChg>
        <pc:spChg chg="mod">
          <ac:chgData name="Rakia Alouane" userId="8d2e934c-cacf-4c8b-9bc3-dcd6b732f5d3" providerId="ADAL" clId="{546D5643-491E-45F9-9693-63953A63F2DD}" dt="2024-09-30T11:33:30.146" v="80" actId="1076"/>
          <ac:spMkLst>
            <pc:docMk/>
            <pc:sldMk cId="1162197762" sldId="346"/>
            <ac:spMk id="34" creationId="{748C59A4-7143-3F62-62BB-DD14B39D50BA}"/>
          </ac:spMkLst>
        </pc:spChg>
        <pc:picChg chg="mod">
          <ac:chgData name="Rakia Alouane" userId="8d2e934c-cacf-4c8b-9bc3-dcd6b732f5d3" providerId="ADAL" clId="{546D5643-491E-45F9-9693-63953A63F2DD}" dt="2024-10-11T14:33:49.501" v="156" actId="1076"/>
          <ac:picMkLst>
            <pc:docMk/>
            <pc:sldMk cId="1162197762" sldId="346"/>
            <ac:picMk id="2" creationId="{A45A52B4-83BD-E1F7-6F17-1FC1D42075E1}"/>
          </ac:picMkLst>
        </pc:picChg>
        <pc:picChg chg="add del mod">
          <ac:chgData name="Rakia Alouane" userId="8d2e934c-cacf-4c8b-9bc3-dcd6b732f5d3" providerId="ADAL" clId="{546D5643-491E-45F9-9693-63953A63F2DD}" dt="2024-09-30T11:42:55.218" v="113" actId="478"/>
          <ac:picMkLst>
            <pc:docMk/>
            <pc:sldMk cId="1162197762" sldId="346"/>
            <ac:picMk id="6" creationId="{6B68B19A-DC49-EAB8-CE2D-7055CB7CBAA9}"/>
          </ac:picMkLst>
        </pc:picChg>
        <pc:picChg chg="add mod">
          <ac:chgData name="Rakia Alouane" userId="8d2e934c-cacf-4c8b-9bc3-dcd6b732f5d3" providerId="ADAL" clId="{546D5643-491E-45F9-9693-63953A63F2DD}" dt="2024-09-30T13:20:23.246" v="150" actId="1076"/>
          <ac:picMkLst>
            <pc:docMk/>
            <pc:sldMk cId="1162197762" sldId="346"/>
            <ac:picMk id="8" creationId="{4F06476D-247C-B1B9-E48F-4253A995DEAF}"/>
          </ac:picMkLst>
        </pc:picChg>
      </pc:sldChg>
      <pc:sldChg chg="addSp delSp modSp mod delAnim modAnim">
        <pc:chgData name="Rakia Alouane" userId="8d2e934c-cacf-4c8b-9bc3-dcd6b732f5d3" providerId="ADAL" clId="{546D5643-491E-45F9-9693-63953A63F2DD}" dt="2024-10-11T14:41:05.244" v="221"/>
        <pc:sldMkLst>
          <pc:docMk/>
          <pc:sldMk cId="0" sldId="349"/>
        </pc:sldMkLst>
        <pc:picChg chg="del">
          <ac:chgData name="Rakia Alouane" userId="8d2e934c-cacf-4c8b-9bc3-dcd6b732f5d3" providerId="ADAL" clId="{546D5643-491E-45F9-9693-63953A63F2DD}" dt="2024-10-11T14:40:15.756" v="220" actId="478"/>
          <ac:picMkLst>
            <pc:docMk/>
            <pc:sldMk cId="0" sldId="349"/>
            <ac:picMk id="3" creationId="{749B31A1-3D44-187C-1FE9-150302B7E70E}"/>
          </ac:picMkLst>
        </pc:picChg>
        <pc:picChg chg="add mod">
          <ac:chgData name="Rakia Alouane" userId="8d2e934c-cacf-4c8b-9bc3-dcd6b732f5d3" providerId="ADAL" clId="{546D5643-491E-45F9-9693-63953A63F2DD}" dt="2024-10-11T14:41:05.244" v="221"/>
          <ac:picMkLst>
            <pc:docMk/>
            <pc:sldMk cId="0" sldId="349"/>
            <ac:picMk id="13" creationId="{B3D3094E-0C85-B60B-517B-68B266E2C390}"/>
          </ac:picMkLst>
        </pc:picChg>
      </pc:sldChg>
      <pc:sldChg chg="modNotesTx">
        <pc:chgData name="Rakia Alouane" userId="8d2e934c-cacf-4c8b-9bc3-dcd6b732f5d3" providerId="ADAL" clId="{546D5643-491E-45F9-9693-63953A63F2DD}" dt="2024-10-14T06:04:35.602" v="225" actId="20577"/>
        <pc:sldMkLst>
          <pc:docMk/>
          <pc:sldMk cId="2999771766" sldId="350"/>
        </pc:sldMkLst>
      </pc:sldChg>
      <pc:sldChg chg="addSp delSp modSp mod modAnim modNotesTx">
        <pc:chgData name="Rakia Alouane" userId="8d2e934c-cacf-4c8b-9bc3-dcd6b732f5d3" providerId="ADAL" clId="{546D5643-491E-45F9-9693-63953A63F2DD}" dt="2024-10-14T06:04:47.267" v="227" actId="20577"/>
        <pc:sldMkLst>
          <pc:docMk/>
          <pc:sldMk cId="4262778002" sldId="351"/>
        </pc:sldMkLst>
        <pc:spChg chg="add del mod">
          <ac:chgData name="Rakia Alouane" userId="8d2e934c-cacf-4c8b-9bc3-dcd6b732f5d3" providerId="ADAL" clId="{546D5643-491E-45F9-9693-63953A63F2DD}" dt="2024-09-30T13:19:52.860" v="144" actId="478"/>
          <ac:spMkLst>
            <pc:docMk/>
            <pc:sldMk cId="4262778002" sldId="351"/>
            <ac:spMk id="2" creationId="{0846B105-30ED-486A-BBE9-F864FDAEFDE0}"/>
          </ac:spMkLst>
        </pc:spChg>
        <pc:spChg chg="add mod">
          <ac:chgData name="Rakia Alouane" userId="8d2e934c-cacf-4c8b-9bc3-dcd6b732f5d3" providerId="ADAL" clId="{546D5643-491E-45F9-9693-63953A63F2DD}" dt="2024-09-30T13:19:59.050" v="147" actId="1076"/>
          <ac:spMkLst>
            <pc:docMk/>
            <pc:sldMk cId="4262778002" sldId="351"/>
            <ac:spMk id="6" creationId="{C583E86D-1E9A-9D93-F0D3-25A64A727AD3}"/>
          </ac:spMkLst>
        </pc:spChg>
        <pc:picChg chg="mod">
          <ac:chgData name="Rakia Alouane" userId="8d2e934c-cacf-4c8b-9bc3-dcd6b732f5d3" providerId="ADAL" clId="{546D5643-491E-45F9-9693-63953A63F2DD}" dt="2024-10-11T14:37:35.640" v="167" actId="1076"/>
          <ac:picMkLst>
            <pc:docMk/>
            <pc:sldMk cId="4262778002" sldId="351"/>
            <ac:picMk id="2" creationId="{211CEF96-6AED-7B04-AE95-461439A16991}"/>
          </ac:picMkLst>
        </pc:picChg>
        <pc:picChg chg="del">
          <ac:chgData name="Rakia Alouane" userId="8d2e934c-cacf-4c8b-9bc3-dcd6b732f5d3" providerId="ADAL" clId="{546D5643-491E-45F9-9693-63953A63F2DD}" dt="2024-09-30T11:49:12.569" v="135" actId="478"/>
          <ac:picMkLst>
            <pc:docMk/>
            <pc:sldMk cId="4262778002" sldId="351"/>
            <ac:picMk id="5" creationId="{CD6CF576-3122-E135-06FB-31E7B4334BA2}"/>
          </ac:picMkLst>
        </pc:picChg>
      </pc:sldChg>
      <pc:sldChg chg="delSp modSp add mod delAnim modAnim modNotesTx">
        <pc:chgData name="Rakia Alouane" userId="8d2e934c-cacf-4c8b-9bc3-dcd6b732f5d3" providerId="ADAL" clId="{546D5643-491E-45F9-9693-63953A63F2DD}" dt="2024-10-14T14:00:52.998" v="229"/>
        <pc:sldMkLst>
          <pc:docMk/>
          <pc:sldMk cId="0" sldId="352"/>
        </pc:sldMkLst>
        <pc:picChg chg="mod">
          <ac:chgData name="Rakia Alouane" userId="8d2e934c-cacf-4c8b-9bc3-dcd6b732f5d3" providerId="ADAL" clId="{546D5643-491E-45F9-9693-63953A63F2DD}" dt="2024-10-11T14:39:48.533" v="219" actId="14100"/>
          <ac:picMkLst>
            <pc:docMk/>
            <pc:sldMk cId="0" sldId="352"/>
            <ac:picMk id="22" creationId="{204DF4F6-FC37-7149-8FAC-9B364D64A55C}"/>
          </ac:picMkLst>
        </pc:picChg>
        <pc:picChg chg="del">
          <ac:chgData name="Rakia Alouane" userId="8d2e934c-cacf-4c8b-9bc3-dcd6b732f5d3" providerId="ADAL" clId="{546D5643-491E-45F9-9693-63953A63F2DD}" dt="2024-10-11T14:37:39.055" v="168" actId="478"/>
          <ac:picMkLst>
            <pc:docMk/>
            <pc:sldMk cId="0" sldId="352"/>
            <ac:picMk id="23" creationId="{664E1E01-7798-4DA9-0639-036D2EC231C9}"/>
          </ac:picMkLst>
        </pc:picChg>
      </pc:sldChg>
    </pc:docChg>
  </pc:docChgLst>
  <pc:docChgLst>
    <pc:chgData name="Rakia Alouane" userId="8d2e934c-cacf-4c8b-9bc3-dcd6b732f5d3" providerId="ADAL" clId="{7B72C6BF-7A29-4942-B170-4CB000E4F470}"/>
    <pc:docChg chg="undo custSel addSld delSld modSld">
      <pc:chgData name="Rakia Alouane" userId="8d2e934c-cacf-4c8b-9bc3-dcd6b732f5d3" providerId="ADAL" clId="{7B72C6BF-7A29-4942-B170-4CB000E4F470}" dt="2024-09-30T11:21:25.373" v="363" actId="20577"/>
      <pc:docMkLst>
        <pc:docMk/>
      </pc:docMkLst>
      <pc:sldChg chg="modNotesTx">
        <pc:chgData name="Rakia Alouane" userId="8d2e934c-cacf-4c8b-9bc3-dcd6b732f5d3" providerId="ADAL" clId="{7B72C6BF-7A29-4942-B170-4CB000E4F470}" dt="2024-09-30T10:31:59.733" v="1"/>
        <pc:sldMkLst>
          <pc:docMk/>
          <pc:sldMk cId="0" sldId="258"/>
        </pc:sldMkLst>
      </pc:sldChg>
      <pc:sldChg chg="addSp delSp modSp mod">
        <pc:chgData name="Rakia Alouane" userId="8d2e934c-cacf-4c8b-9bc3-dcd6b732f5d3" providerId="ADAL" clId="{7B72C6BF-7A29-4942-B170-4CB000E4F470}" dt="2024-09-30T11:21:08.404" v="329" actId="20577"/>
        <pc:sldMkLst>
          <pc:docMk/>
          <pc:sldMk cId="1932464921" sldId="339"/>
        </pc:sldMkLst>
        <pc:spChg chg="mod">
          <ac:chgData name="Rakia Alouane" userId="8d2e934c-cacf-4c8b-9bc3-dcd6b732f5d3" providerId="ADAL" clId="{7B72C6BF-7A29-4942-B170-4CB000E4F470}" dt="2024-09-30T11:21:08.404" v="329" actId="20577"/>
          <ac:spMkLst>
            <pc:docMk/>
            <pc:sldMk cId="1932464921" sldId="339"/>
            <ac:spMk id="3" creationId="{61DF4694-1BB5-29AD-63A6-3F0EF02629B1}"/>
          </ac:spMkLst>
        </pc:spChg>
        <pc:spChg chg="mod">
          <ac:chgData name="Rakia Alouane" userId="8d2e934c-cacf-4c8b-9bc3-dcd6b732f5d3" providerId="ADAL" clId="{7B72C6BF-7A29-4942-B170-4CB000E4F470}" dt="2024-09-30T11:09:42.628" v="251" actId="1076"/>
          <ac:spMkLst>
            <pc:docMk/>
            <pc:sldMk cId="1932464921" sldId="339"/>
            <ac:spMk id="6" creationId="{00000000-0000-0000-0000-000000000000}"/>
          </ac:spMkLst>
        </pc:spChg>
        <pc:spChg chg="del">
          <ac:chgData name="Rakia Alouane" userId="8d2e934c-cacf-4c8b-9bc3-dcd6b732f5d3" providerId="ADAL" clId="{7B72C6BF-7A29-4942-B170-4CB000E4F470}" dt="2024-09-30T10:58:22.071" v="227" actId="478"/>
          <ac:spMkLst>
            <pc:docMk/>
            <pc:sldMk cId="1932464921" sldId="339"/>
            <ac:spMk id="11" creationId="{0D77CF9E-E987-9A15-5AC2-7A774D7CC782}"/>
          </ac:spMkLst>
        </pc:spChg>
        <pc:spChg chg="del">
          <ac:chgData name="Rakia Alouane" userId="8d2e934c-cacf-4c8b-9bc3-dcd6b732f5d3" providerId="ADAL" clId="{7B72C6BF-7A29-4942-B170-4CB000E4F470}" dt="2024-09-30T10:58:22.814" v="228" actId="478"/>
          <ac:spMkLst>
            <pc:docMk/>
            <pc:sldMk cId="1932464921" sldId="339"/>
            <ac:spMk id="12" creationId="{AC1A52FF-74F8-1C61-2980-7921615F8F47}"/>
          </ac:spMkLst>
        </pc:spChg>
        <pc:spChg chg="del">
          <ac:chgData name="Rakia Alouane" userId="8d2e934c-cacf-4c8b-9bc3-dcd6b732f5d3" providerId="ADAL" clId="{7B72C6BF-7A29-4942-B170-4CB000E4F470}" dt="2024-09-30T10:58:21.417" v="226" actId="478"/>
          <ac:spMkLst>
            <pc:docMk/>
            <pc:sldMk cId="1932464921" sldId="339"/>
            <ac:spMk id="13" creationId="{3879DD01-A76C-5930-31D1-9ED0D960FA08}"/>
          </ac:spMkLst>
        </pc:spChg>
        <pc:spChg chg="mod">
          <ac:chgData name="Rakia Alouane" userId="8d2e934c-cacf-4c8b-9bc3-dcd6b732f5d3" providerId="ADAL" clId="{7B72C6BF-7A29-4942-B170-4CB000E4F470}" dt="2024-09-30T11:09:51.279" v="252" actId="1076"/>
          <ac:spMkLst>
            <pc:docMk/>
            <pc:sldMk cId="1932464921" sldId="339"/>
            <ac:spMk id="16" creationId="{00000000-0000-0000-0000-000000000000}"/>
          </ac:spMkLst>
        </pc:spChg>
        <pc:spChg chg="mod">
          <ac:chgData name="Rakia Alouane" userId="8d2e934c-cacf-4c8b-9bc3-dcd6b732f5d3" providerId="ADAL" clId="{7B72C6BF-7A29-4942-B170-4CB000E4F470}" dt="2024-09-30T11:09:39.084" v="250" actId="1076"/>
          <ac:spMkLst>
            <pc:docMk/>
            <pc:sldMk cId="1932464921" sldId="339"/>
            <ac:spMk id="17" creationId="{00000000-0000-0000-0000-000000000000}"/>
          </ac:spMkLst>
        </pc:spChg>
        <pc:picChg chg="add mod">
          <ac:chgData name="Rakia Alouane" userId="8d2e934c-cacf-4c8b-9bc3-dcd6b732f5d3" providerId="ADAL" clId="{7B72C6BF-7A29-4942-B170-4CB000E4F470}" dt="2024-09-30T11:13:11.588" v="283" actId="1076"/>
          <ac:picMkLst>
            <pc:docMk/>
            <pc:sldMk cId="1932464921" sldId="339"/>
            <ac:picMk id="7" creationId="{FEB97EE9-C435-1816-3D05-39775952FBD1}"/>
          </ac:picMkLst>
        </pc:picChg>
        <pc:picChg chg="add mod">
          <ac:chgData name="Rakia Alouane" userId="8d2e934c-cacf-4c8b-9bc3-dcd6b732f5d3" providerId="ADAL" clId="{7B72C6BF-7A29-4942-B170-4CB000E4F470}" dt="2024-09-30T11:16:52.307" v="287" actId="1076"/>
          <ac:picMkLst>
            <pc:docMk/>
            <pc:sldMk cId="1932464921" sldId="339"/>
            <ac:picMk id="10" creationId="{23C58872-6DC3-F926-D90B-899DF6A1719E}"/>
          </ac:picMkLst>
        </pc:picChg>
        <pc:picChg chg="add mod">
          <ac:chgData name="Rakia Alouane" userId="8d2e934c-cacf-4c8b-9bc3-dcd6b732f5d3" providerId="ADAL" clId="{7B72C6BF-7A29-4942-B170-4CB000E4F470}" dt="2024-09-30T11:17:16.452" v="291" actId="1076"/>
          <ac:picMkLst>
            <pc:docMk/>
            <pc:sldMk cId="1932464921" sldId="339"/>
            <ac:picMk id="15" creationId="{89B4B341-BDC2-11EB-5F32-B252D68B4664}"/>
          </ac:picMkLst>
        </pc:picChg>
      </pc:sldChg>
      <pc:sldChg chg="del">
        <pc:chgData name="Rakia Alouane" userId="8d2e934c-cacf-4c8b-9bc3-dcd6b732f5d3" providerId="ADAL" clId="{7B72C6BF-7A29-4942-B170-4CB000E4F470}" dt="2024-09-30T10:59:03.019" v="233" actId="47"/>
        <pc:sldMkLst>
          <pc:docMk/>
          <pc:sldMk cId="1346591375" sldId="341"/>
        </pc:sldMkLst>
      </pc:sldChg>
      <pc:sldChg chg="del">
        <pc:chgData name="Rakia Alouane" userId="8d2e934c-cacf-4c8b-9bc3-dcd6b732f5d3" providerId="ADAL" clId="{7B72C6BF-7A29-4942-B170-4CB000E4F470}" dt="2024-09-30T10:59:06.336" v="234" actId="47"/>
        <pc:sldMkLst>
          <pc:docMk/>
          <pc:sldMk cId="816315374" sldId="342"/>
        </pc:sldMkLst>
      </pc:sldChg>
      <pc:sldChg chg="del">
        <pc:chgData name="Rakia Alouane" userId="8d2e934c-cacf-4c8b-9bc3-dcd6b732f5d3" providerId="ADAL" clId="{7B72C6BF-7A29-4942-B170-4CB000E4F470}" dt="2024-09-30T10:45:09.758" v="2" actId="47"/>
        <pc:sldMkLst>
          <pc:docMk/>
          <pc:sldMk cId="0" sldId="343"/>
        </pc:sldMkLst>
      </pc:sldChg>
      <pc:sldChg chg="del">
        <pc:chgData name="Rakia Alouane" userId="8d2e934c-cacf-4c8b-9bc3-dcd6b732f5d3" providerId="ADAL" clId="{7B72C6BF-7A29-4942-B170-4CB000E4F470}" dt="2024-09-30T10:45:09.758" v="2" actId="47"/>
        <pc:sldMkLst>
          <pc:docMk/>
          <pc:sldMk cId="0" sldId="344"/>
        </pc:sldMkLst>
      </pc:sldChg>
      <pc:sldChg chg="addSp delSp modSp mod">
        <pc:chgData name="Rakia Alouane" userId="8d2e934c-cacf-4c8b-9bc3-dcd6b732f5d3" providerId="ADAL" clId="{7B72C6BF-7A29-4942-B170-4CB000E4F470}" dt="2024-09-30T11:20:27.123" v="295" actId="1076"/>
        <pc:sldMkLst>
          <pc:docMk/>
          <pc:sldMk cId="1162197762" sldId="346"/>
        </pc:sldMkLst>
        <pc:spChg chg="del">
          <ac:chgData name="Rakia Alouane" userId="8d2e934c-cacf-4c8b-9bc3-dcd6b732f5d3" providerId="ADAL" clId="{7B72C6BF-7A29-4942-B170-4CB000E4F470}" dt="2024-09-30T10:52:39.289" v="44" actId="478"/>
          <ac:spMkLst>
            <pc:docMk/>
            <pc:sldMk cId="1162197762" sldId="346"/>
            <ac:spMk id="2" creationId="{9691BB15-251F-0D1E-4D98-5AE5095A7831}"/>
          </ac:spMkLst>
        </pc:spChg>
        <pc:spChg chg="mod">
          <ac:chgData name="Rakia Alouane" userId="8d2e934c-cacf-4c8b-9bc3-dcd6b732f5d3" providerId="ADAL" clId="{7B72C6BF-7A29-4942-B170-4CB000E4F470}" dt="2024-09-30T10:52:23.873" v="39" actId="20577"/>
          <ac:spMkLst>
            <pc:docMk/>
            <pc:sldMk cId="1162197762" sldId="346"/>
            <ac:spMk id="3" creationId="{61DF4694-1BB5-29AD-63A6-3F0EF02629B1}"/>
          </ac:spMkLst>
        </pc:spChg>
        <pc:spChg chg="add mod">
          <ac:chgData name="Rakia Alouane" userId="8d2e934c-cacf-4c8b-9bc3-dcd6b732f5d3" providerId="ADAL" clId="{7B72C6BF-7A29-4942-B170-4CB000E4F470}" dt="2024-09-30T11:20:18.770" v="293" actId="255"/>
          <ac:spMkLst>
            <pc:docMk/>
            <pc:sldMk cId="1162197762" sldId="346"/>
            <ac:spMk id="5" creationId="{5A7D80C6-9DE8-9A9B-E70B-CEDB352EC5B3}"/>
          </ac:spMkLst>
        </pc:spChg>
        <pc:spChg chg="del">
          <ac:chgData name="Rakia Alouane" userId="8d2e934c-cacf-4c8b-9bc3-dcd6b732f5d3" providerId="ADAL" clId="{7B72C6BF-7A29-4942-B170-4CB000E4F470}" dt="2024-09-30T10:52:35.582" v="42" actId="478"/>
          <ac:spMkLst>
            <pc:docMk/>
            <pc:sldMk cId="1162197762" sldId="346"/>
            <ac:spMk id="8" creationId="{0B8E6306-90E8-9813-9BA0-2CC5DE9F6737}"/>
          </ac:spMkLst>
        </pc:spChg>
        <pc:spChg chg="mod">
          <ac:chgData name="Rakia Alouane" userId="8d2e934c-cacf-4c8b-9bc3-dcd6b732f5d3" providerId="ADAL" clId="{7B72C6BF-7A29-4942-B170-4CB000E4F470}" dt="2024-09-30T11:20:27.123" v="295" actId="1076"/>
          <ac:spMkLst>
            <pc:docMk/>
            <pc:sldMk cId="1162197762" sldId="346"/>
            <ac:spMk id="34" creationId="{748C59A4-7143-3F62-62BB-DD14B39D50BA}"/>
          </ac:spMkLst>
        </pc:spChg>
        <pc:grpChg chg="del">
          <ac:chgData name="Rakia Alouane" userId="8d2e934c-cacf-4c8b-9bc3-dcd6b732f5d3" providerId="ADAL" clId="{7B72C6BF-7A29-4942-B170-4CB000E4F470}" dt="2024-09-30T10:52:34.033" v="41" actId="478"/>
          <ac:grpSpMkLst>
            <pc:docMk/>
            <pc:sldMk cId="1162197762" sldId="346"/>
            <ac:grpSpMk id="36" creationId="{62F5F7BA-BDB2-97B9-4339-CE77218BBBF1}"/>
          </ac:grpSpMkLst>
        </pc:grpChg>
        <pc:grpChg chg="del">
          <ac:chgData name="Rakia Alouane" userId="8d2e934c-cacf-4c8b-9bc3-dcd6b732f5d3" providerId="ADAL" clId="{7B72C6BF-7A29-4942-B170-4CB000E4F470}" dt="2024-09-30T10:52:37.761" v="43" actId="478"/>
          <ac:grpSpMkLst>
            <pc:docMk/>
            <pc:sldMk cId="1162197762" sldId="346"/>
            <ac:grpSpMk id="37" creationId="{83F9B63A-CEA5-A4E1-1BA0-C995C3F6EC8E}"/>
          </ac:grpSpMkLst>
        </pc:grpChg>
        <pc:grpChg chg="del">
          <ac:chgData name="Rakia Alouane" userId="8d2e934c-cacf-4c8b-9bc3-dcd6b732f5d3" providerId="ADAL" clId="{7B72C6BF-7A29-4942-B170-4CB000E4F470}" dt="2024-09-30T10:52:41.784" v="45" actId="478"/>
          <ac:grpSpMkLst>
            <pc:docMk/>
            <pc:sldMk cId="1162197762" sldId="346"/>
            <ac:grpSpMk id="38" creationId="{D09AA3BA-1356-9EF9-CCC7-A89046A8B001}"/>
          </ac:grpSpMkLst>
        </pc:grpChg>
        <pc:picChg chg="add del mod">
          <ac:chgData name="Rakia Alouane" userId="8d2e934c-cacf-4c8b-9bc3-dcd6b732f5d3" providerId="ADAL" clId="{7B72C6BF-7A29-4942-B170-4CB000E4F470}" dt="2024-09-30T11:09:23.891" v="249" actId="478"/>
          <ac:picMkLst>
            <pc:docMk/>
            <pc:sldMk cId="1162197762" sldId="346"/>
            <ac:picMk id="7" creationId="{8367AE79-3E74-0C2D-DB29-792FE92565F2}"/>
          </ac:picMkLst>
        </pc:picChg>
      </pc:sldChg>
      <pc:sldChg chg="del">
        <pc:chgData name="Rakia Alouane" userId="8d2e934c-cacf-4c8b-9bc3-dcd6b732f5d3" providerId="ADAL" clId="{7B72C6BF-7A29-4942-B170-4CB000E4F470}" dt="2024-09-30T10:59:03.019" v="233" actId="47"/>
        <pc:sldMkLst>
          <pc:docMk/>
          <pc:sldMk cId="3332262238" sldId="347"/>
        </pc:sldMkLst>
      </pc:sldChg>
      <pc:sldChg chg="add">
        <pc:chgData name="Rakia Alouane" userId="8d2e934c-cacf-4c8b-9bc3-dcd6b732f5d3" providerId="ADAL" clId="{7B72C6BF-7A29-4942-B170-4CB000E4F470}" dt="2024-09-30T10:52:29.184" v="40" actId="2890"/>
        <pc:sldMkLst>
          <pc:docMk/>
          <pc:sldMk cId="2999771766" sldId="350"/>
        </pc:sldMkLst>
      </pc:sldChg>
      <pc:sldChg chg="addSp delSp modSp mod">
        <pc:chgData name="Rakia Alouane" userId="8d2e934c-cacf-4c8b-9bc3-dcd6b732f5d3" providerId="ADAL" clId="{7B72C6BF-7A29-4942-B170-4CB000E4F470}" dt="2024-09-30T11:21:25.373" v="363" actId="20577"/>
        <pc:sldMkLst>
          <pc:docMk/>
          <pc:sldMk cId="4262778002" sldId="351"/>
        </pc:sldMkLst>
        <pc:spChg chg="del">
          <ac:chgData name="Rakia Alouane" userId="8d2e934c-cacf-4c8b-9bc3-dcd6b732f5d3" providerId="ADAL" clId="{7B72C6BF-7A29-4942-B170-4CB000E4F470}" dt="2024-09-30T10:59:11.328" v="235" actId="478"/>
          <ac:spMkLst>
            <pc:docMk/>
            <pc:sldMk cId="4262778002" sldId="351"/>
            <ac:spMk id="2" creationId="{9691BB15-251F-0D1E-4D98-5AE5095A7831}"/>
          </ac:spMkLst>
        </pc:spChg>
        <pc:spChg chg="mod">
          <ac:chgData name="Rakia Alouane" userId="8d2e934c-cacf-4c8b-9bc3-dcd6b732f5d3" providerId="ADAL" clId="{7B72C6BF-7A29-4942-B170-4CB000E4F470}" dt="2024-09-30T11:21:25.373" v="363" actId="20577"/>
          <ac:spMkLst>
            <pc:docMk/>
            <pc:sldMk cId="4262778002" sldId="351"/>
            <ac:spMk id="3" creationId="{61DF4694-1BB5-29AD-63A6-3F0EF02629B1}"/>
          </ac:spMkLst>
        </pc:spChg>
        <pc:spChg chg="del">
          <ac:chgData name="Rakia Alouane" userId="8d2e934c-cacf-4c8b-9bc3-dcd6b732f5d3" providerId="ADAL" clId="{7B72C6BF-7A29-4942-B170-4CB000E4F470}" dt="2024-09-30T10:59:16.408" v="237" actId="478"/>
          <ac:spMkLst>
            <pc:docMk/>
            <pc:sldMk cId="4262778002" sldId="351"/>
            <ac:spMk id="6" creationId="{00000000-0000-0000-0000-000000000000}"/>
          </ac:spMkLst>
        </pc:spChg>
        <pc:spChg chg="del">
          <ac:chgData name="Rakia Alouane" userId="8d2e934c-cacf-4c8b-9bc3-dcd6b732f5d3" providerId="ADAL" clId="{7B72C6BF-7A29-4942-B170-4CB000E4F470}" dt="2024-09-30T10:59:13.543" v="236" actId="478"/>
          <ac:spMkLst>
            <pc:docMk/>
            <pc:sldMk cId="4262778002" sldId="351"/>
            <ac:spMk id="8" creationId="{0B8E6306-90E8-9813-9BA0-2CC5DE9F6737}"/>
          </ac:spMkLst>
        </pc:spChg>
        <pc:spChg chg="mod">
          <ac:chgData name="Rakia Alouane" userId="8d2e934c-cacf-4c8b-9bc3-dcd6b732f5d3" providerId="ADAL" clId="{7B72C6BF-7A29-4942-B170-4CB000E4F470}" dt="2024-09-30T11:10:17.368" v="255" actId="1076"/>
          <ac:spMkLst>
            <pc:docMk/>
            <pc:sldMk cId="4262778002" sldId="351"/>
            <ac:spMk id="16" creationId="{00000000-0000-0000-0000-000000000000}"/>
          </ac:spMkLst>
        </pc:spChg>
        <pc:spChg chg="del">
          <ac:chgData name="Rakia Alouane" userId="8d2e934c-cacf-4c8b-9bc3-dcd6b732f5d3" providerId="ADAL" clId="{7B72C6BF-7A29-4942-B170-4CB000E4F470}" dt="2024-09-30T10:59:16.408" v="237" actId="478"/>
          <ac:spMkLst>
            <pc:docMk/>
            <pc:sldMk cId="4262778002" sldId="351"/>
            <ac:spMk id="17" creationId="{00000000-0000-0000-0000-000000000000}"/>
          </ac:spMkLst>
        </pc:spChg>
        <pc:grpChg chg="del">
          <ac:chgData name="Rakia Alouane" userId="8d2e934c-cacf-4c8b-9bc3-dcd6b732f5d3" providerId="ADAL" clId="{7B72C6BF-7A29-4942-B170-4CB000E4F470}" dt="2024-09-30T10:59:13.543" v="236" actId="478"/>
          <ac:grpSpMkLst>
            <pc:docMk/>
            <pc:sldMk cId="4262778002" sldId="351"/>
            <ac:grpSpMk id="36" creationId="{62F5F7BA-BDB2-97B9-4339-CE77218BBBF1}"/>
          </ac:grpSpMkLst>
        </pc:grpChg>
        <pc:grpChg chg="del">
          <ac:chgData name="Rakia Alouane" userId="8d2e934c-cacf-4c8b-9bc3-dcd6b732f5d3" providerId="ADAL" clId="{7B72C6BF-7A29-4942-B170-4CB000E4F470}" dt="2024-09-30T10:59:11.328" v="235" actId="478"/>
          <ac:grpSpMkLst>
            <pc:docMk/>
            <pc:sldMk cId="4262778002" sldId="351"/>
            <ac:grpSpMk id="37" creationId="{83F9B63A-CEA5-A4E1-1BA0-C995C3F6EC8E}"/>
          </ac:grpSpMkLst>
        </pc:grpChg>
        <pc:picChg chg="add mod">
          <ac:chgData name="Rakia Alouane" userId="8d2e934c-cacf-4c8b-9bc3-dcd6b732f5d3" providerId="ADAL" clId="{7B72C6BF-7A29-4942-B170-4CB000E4F470}" dt="2024-09-30T11:17:35.298" v="292"/>
          <ac:picMkLst>
            <pc:docMk/>
            <pc:sldMk cId="4262778002" sldId="351"/>
            <ac:picMk id="5" creationId="{CD6CF576-3122-E135-06FB-31E7B4334BA2}"/>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09-30T10:29:40.997" v="2173" actId="20577"/>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modSp mod modAnim">
        <pc:chgData name="Rakia Alouane" userId="8d2e934c-cacf-4c8b-9bc3-dcd6b732f5d3" providerId="ADAL" clId="{D3D87987-1207-4925-8676-AE20B7934ACB}" dt="2024-09-30T09:36:11.770" v="1051" actId="20577"/>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sldChg>
      <pc:sldChg chg="addSp delSp modSp mod ord modTransition delAnim modNotesTx">
        <pc:chgData name="Rakia Alouane" userId="8d2e934c-cacf-4c8b-9bc3-dcd6b732f5d3" providerId="ADAL" clId="{D3D87987-1207-4925-8676-AE20B7934ACB}" dt="2024-09-30T09:18:20.114" v="953"/>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modAnim">
        <pc:chgData name="Rakia Alouane" userId="8d2e934c-cacf-4c8b-9bc3-dcd6b732f5d3" providerId="ADAL" clId="{D3D87987-1207-4925-8676-AE20B7934ACB}" dt="2024-09-30T09:33:32.861" v="1047" actId="206"/>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09-30T09:33:32.861" v="1047" actId="20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09-30T09:29:26.190" v="1031" actId="20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09-27T14:36:32.871" v="822" actId="14100"/>
          <ac:spMkLst>
            <pc:docMk/>
            <pc:sldMk cId="1346591375" sldId="341"/>
            <ac:spMk id="74" creationId="{29EC838B-14E7-0050-7162-A581BD5D3E37}"/>
          </ac:spMkLst>
        </pc:spChg>
        <pc:spChg chg="add mod">
          <ac:chgData name="Rakia Alouane" userId="8d2e934c-cacf-4c8b-9bc3-dcd6b732f5d3" providerId="ADAL" clId="{D3D87987-1207-4925-8676-AE20B7934ACB}" dt="2024-09-27T14:36:27.369" v="821" actId="14100"/>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delAnim modNotesTx">
        <pc:chgData name="Rakia Alouane" userId="8d2e934c-cacf-4c8b-9bc3-dcd6b732f5d3" providerId="ADAL" clId="{D3D87987-1207-4925-8676-AE20B7934ACB}" dt="2024-09-30T09:49:13.108" v="1216" actId="20577"/>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sldChg>
      <pc:sldChg chg="addSp delSp modSp mod">
        <pc:chgData name="Rakia Alouane" userId="8d2e934c-cacf-4c8b-9bc3-dcd6b732f5d3" providerId="ADAL" clId="{D3D87987-1207-4925-8676-AE20B7934ACB}" dt="2024-09-30T10:22:18.306" v="1778" actId="1076"/>
        <pc:sldMkLst>
          <pc:docMk/>
          <pc:sldMk cId="0" sldId="343"/>
        </pc:sldMkLst>
        <pc:spChg chg="mod">
          <ac:chgData name="Rakia Alouane" userId="8d2e934c-cacf-4c8b-9bc3-dcd6b732f5d3" providerId="ADAL" clId="{D3D87987-1207-4925-8676-AE20B7934ACB}" dt="2024-09-30T10:10:01.986" v="1590" actId="1076"/>
          <ac:spMkLst>
            <pc:docMk/>
            <pc:sldMk cId="0" sldId="343"/>
            <ac:spMk id="3" creationId="{00000000-0000-0000-0000-000000000000}"/>
          </ac:spMkLst>
        </pc:spChg>
        <pc:spChg chg="add mod">
          <ac:chgData name="Rakia Alouane" userId="8d2e934c-cacf-4c8b-9bc3-dcd6b732f5d3" providerId="ADAL" clId="{D3D87987-1207-4925-8676-AE20B7934ACB}" dt="2024-09-30T10:21:57.179" v="1777" actId="20577"/>
          <ac:spMkLst>
            <pc:docMk/>
            <pc:sldMk cId="0" sldId="343"/>
            <ac:spMk id="6" creationId="{E87F2718-C094-2977-50E3-51242CC4BE4A}"/>
          </ac:spMkLst>
        </pc:spChg>
        <pc:spChg chg="mod">
          <ac:chgData name="Rakia Alouane" userId="8d2e934c-cacf-4c8b-9bc3-dcd6b732f5d3" providerId="ADAL" clId="{D3D87987-1207-4925-8676-AE20B7934ACB}" dt="2024-09-30T10:22:18.306" v="1778" actId="1076"/>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modNotesTx">
        <pc:chgData name="Rakia Alouane" userId="8d2e934c-cacf-4c8b-9bc3-dcd6b732f5d3" providerId="ADAL" clId="{D3D87987-1207-4925-8676-AE20B7934ACB}" dt="2024-09-30T10:29:40.997" v="2173" actId="20577"/>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09-30T10:29:40.997" v="2173" actId="20577"/>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09-30T10:23:45.978" v="1913" actId="1076"/>
          <ac:spMkLst>
            <pc:docMk/>
            <pc:sldMk cId="0" sldId="344"/>
            <ac:spMk id="12" creationId="{D411409B-0D23-32F7-063E-C852F90FB2E9}"/>
          </ac:spMkLst>
        </pc:sp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pc:chgData name="Rakia Alouane" userId="8d2e934c-cacf-4c8b-9bc3-dcd6b732f5d3" providerId="ADAL" clId="{D3D87987-1207-4925-8676-AE20B7934ACB}" dt="2024-09-30T09:22:15.058" v="994"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Anim">
        <pc:chgData name="Rakia Alouane" userId="8d2e934c-cacf-4c8b-9bc3-dcd6b732f5d3" providerId="ADAL" clId="{D3D87987-1207-4925-8676-AE20B7934ACB}" dt="2024-09-30T09:34:08.080" v="1049"/>
        <pc:sldMkLst>
          <pc:docMk/>
          <pc:sldMk cId="3332262238" sldId="347"/>
        </pc:sldMkLst>
      </pc:sldChg>
      <pc:sldChg chg="del">
        <pc:chgData name="Rakia Alouane" userId="8d2e934c-cacf-4c8b-9bc3-dcd6b732f5d3" providerId="ADAL" clId="{D3D87987-1207-4925-8676-AE20B7934ACB}" dt="2024-09-30T09:21:16.936" v="956" actId="47"/>
        <pc:sldMkLst>
          <pc:docMk/>
          <pc:sldMk cId="3307799150"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is sitting at his desk working on a problem solving work sheet. He gets to the final question and suddenly his mind goes blank. He can’t think of the answer, so he decides to work on his art homework. The teacher notices that many of the pupils appear to be fidgeting, have lost their focus, and the noise level in the room is beginning to rise.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Mrs</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needs something to energize her class. She jumps up and shouts excitedly, “Ok everyone, let’s all have a brain break”. The class push their chairs in eagerly and find a space in the classroom. She instructs everyone to grab a cone and place it in front of them. “Make sure you listen carefully and don’t be the last person to touch the cone”,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Mrs</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explains. The class pay close attention. “I’m going to tell you where to place your hands, it could be on your head, shoulder, knees or cone, in any order”, she continues. “Let’s see who is faster than me”,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Mrs</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says confidently. The game begins and Chester tries not to get caught out as best he can. The teachers continues to try and trick the class, but everyone is doing so well. The class is laughing and having a great time. A brain break was just what Chester needed. The short game finishes and the class take their seats. Chester feels focused and ready to take on that problem solving challenge.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285495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Arial" panose="020B0604020202020204" pitchFamily="34" charset="0"/>
              </a:rPr>
              <a:t>Regular activity keeps our heart healthy and strong because it beats faster when we are moving</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142963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Calibri" panose="020F0502020204030204" pitchFamily="34" charset="0"/>
                <a:ea typeface="Calibri" panose="020F0502020204030204" pitchFamily="34" charset="0"/>
                <a:cs typeface="Arial" panose="020B0604020202020204" pitchFamily="34" charset="0"/>
              </a:rPr>
              <a:t>The more </a:t>
            </a:r>
            <a:r>
              <a:rPr lang="en-US" sz="1800" b="1" u="sng" kern="100" dirty="0">
                <a:solidFill>
                  <a:srgbClr val="008080"/>
                </a:solidFill>
                <a:effectLst/>
                <a:latin typeface="Calibri" panose="020F0502020204030204" pitchFamily="34" charset="0"/>
                <a:ea typeface="Calibri" panose="020F0502020204030204" pitchFamily="34" charset="0"/>
                <a:cs typeface="Arial" panose="020B0604020202020204" pitchFamily="34" charset="0"/>
              </a:rPr>
              <a:t>physically</a:t>
            </a:r>
            <a:r>
              <a:rPr lang="en-US" sz="1800" b="1" kern="100" dirty="0">
                <a:effectLst/>
                <a:latin typeface="Calibri" panose="020F0502020204030204" pitchFamily="34" charset="0"/>
                <a:ea typeface="Calibri" panose="020F0502020204030204" pitchFamily="34" charset="0"/>
                <a:cs typeface="Arial" panose="020B0604020202020204" pitchFamily="34" charset="0"/>
              </a:rPr>
              <a:t> activ</a:t>
            </a:r>
            <a:r>
              <a:rPr lang="en-US" sz="1800" b="1" u="sng" kern="100" dirty="0">
                <a:solidFill>
                  <a:srgbClr val="008080"/>
                </a:solidFill>
                <a:effectLst/>
                <a:latin typeface="Calibri" panose="020F0502020204030204" pitchFamily="34" charset="0"/>
                <a:ea typeface="Calibri" panose="020F0502020204030204" pitchFamily="34" charset="0"/>
                <a:cs typeface="Arial" panose="020B0604020202020204" pitchFamily="34" charset="0"/>
              </a:rPr>
              <a:t>e</a:t>
            </a:r>
            <a:r>
              <a:rPr lang="en-US" sz="1800" b="1" kern="100" dirty="0">
                <a:effectLst/>
                <a:latin typeface="Calibri" panose="020F0502020204030204" pitchFamily="34" charset="0"/>
                <a:ea typeface="Calibri" panose="020F0502020204030204" pitchFamily="34" charset="0"/>
                <a:cs typeface="Arial" panose="020B0604020202020204" pitchFamily="34" charset="0"/>
              </a:rPr>
              <a:t> (where we are out of breath but could still talk to a friend) we are, the more effective our heart gets at pumping blood full of oxygen to the other important organs in our body.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284975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Sometimes we need to give our brain a break when we have been sitting for a long time. This can help us concentrate on our work after.  This week why not try one of our brain break activities each day and get creative.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audio" Target="../media/media3.m4a"/><Relationship Id="rId7" Type="http://schemas.openxmlformats.org/officeDocument/2006/relationships/image" Target="../media/image7.png"/><Relationship Id="rId12" Type="http://schemas.openxmlformats.org/officeDocument/2006/relationships/image" Target="../media/image16.png"/><Relationship Id="rId2" Type="http://schemas.microsoft.com/office/2007/relationships/media" Target="../media/media3.m4a"/><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notesSlide" Target="../notesSlides/notesSlide4.xml"/><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3.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audio" Target="../media/media5.m4a"/><Relationship Id="rId21" Type="http://schemas.openxmlformats.org/officeDocument/2006/relationships/image" Target="../media/image32.sv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microsoft.com/office/2007/relationships/media" Target="../media/media5.m4a"/><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7.xml"/><Relationship Id="rId6" Type="http://schemas.openxmlformats.org/officeDocument/2006/relationships/image" Target="../media/image1.png"/><Relationship Id="rId11" Type="http://schemas.openxmlformats.org/officeDocument/2006/relationships/image" Target="../media/image22.svg"/><Relationship Id="rId5" Type="http://schemas.openxmlformats.org/officeDocument/2006/relationships/notesSlide" Target="../notesSlides/notesSlide6.xml"/><Relationship Id="rId15" Type="http://schemas.openxmlformats.org/officeDocument/2006/relationships/image" Target="../media/image26.svg"/><Relationship Id="rId23" Type="http://schemas.openxmlformats.org/officeDocument/2006/relationships/image" Target="../media/image9.pn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slideLayout" Target="../slideLayouts/slideLayout7.xml"/><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svg"/><Relationship Id="rId3" Type="http://schemas.openxmlformats.org/officeDocument/2006/relationships/notesSlide" Target="../notesSlides/notesSlide7.xml"/><Relationship Id="rId7" Type="http://schemas.microsoft.com/office/2007/relationships/hdphoto" Target="../media/hdphoto2.wdp"/><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3.jpeg"/><Relationship Id="rId9" Type="http://schemas.openxmlformats.org/officeDocument/2006/relationships/image" Target="../media/image36.sv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audio" Target="../media/media6.m4a"/><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1.png"/><Relationship Id="rId11" Type="http://schemas.openxmlformats.org/officeDocument/2006/relationships/image" Target="../media/image42.png"/><Relationship Id="rId5" Type="http://schemas.openxmlformats.org/officeDocument/2006/relationships/notesSlide" Target="../notesSlides/notesSlide8.xml"/><Relationship Id="rId10" Type="http://schemas.openxmlformats.org/officeDocument/2006/relationships/hyperlink" Target="https://nichs.org.uk/chesters-active-breaks-main-menu/chesters-active-breaks-brain-break" TargetMode="External"/><Relationship Id="rId4" Type="http://schemas.openxmlformats.org/officeDocument/2006/relationships/slideLayout" Target="../slideLayouts/slideLayout7.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4</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5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ED3546D1-993C-A3D4-1C9A-B8E8CCDA0E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528925" y="9022501"/>
            <a:ext cx="1006475" cy="10064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8631416" y="338068"/>
            <a:ext cx="8458200" cy="8982924"/>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TextBox 4">
            <a:extLst>
              <a:ext uri="{FF2B5EF4-FFF2-40B4-BE49-F238E27FC236}">
                <a16:creationId xmlns:a16="http://schemas.microsoft.com/office/drawing/2014/main" id="{5A7D80C6-9DE8-9A9B-E70B-CEDB352EC5B3}"/>
              </a:ext>
            </a:extLst>
          </p:cNvPr>
          <p:cNvSpPr txBox="1"/>
          <p:nvPr/>
        </p:nvSpPr>
        <p:spPr>
          <a:xfrm>
            <a:off x="8855396" y="2713518"/>
            <a:ext cx="8010241" cy="3524042"/>
          </a:xfrm>
          <a:prstGeom prst="rect">
            <a:avLst/>
          </a:prstGeom>
          <a:noFill/>
        </p:spPr>
        <p:txBody>
          <a:bodyPr wrap="square" rtlCol="0">
            <a:spAutoFit/>
          </a:bodyPr>
          <a:lstStyle/>
          <a:p>
            <a:pPr algn="ctr"/>
            <a:r>
              <a:rPr lang="en-US" sz="5500" dirty="0">
                <a:latin typeface="Omnes Bold" panose="020B0604020202020204" charset="0"/>
              </a:rPr>
              <a:t>I beat like a drum, but your ears can’t hear me, what am I?</a:t>
            </a:r>
          </a:p>
          <a:p>
            <a:pPr algn="ctr"/>
            <a:endParaRPr lang="en-US" sz="5800" dirty="0">
              <a:latin typeface="Omnes Bold" panose="020B0604020202020204" charset="0"/>
            </a:endParaRPr>
          </a:p>
        </p:txBody>
      </p:sp>
      <p:pic>
        <p:nvPicPr>
          <p:cNvPr id="8" name="Picture 7" descr="A yellow and black drum with purple and black stripes&#10;&#10;Description automatically generated">
            <a:extLst>
              <a:ext uri="{FF2B5EF4-FFF2-40B4-BE49-F238E27FC236}">
                <a16:creationId xmlns:a16="http://schemas.microsoft.com/office/drawing/2014/main" id="{4F06476D-247C-B1B9-E48F-4253A995D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39600" y="5448300"/>
            <a:ext cx="2514600" cy="2514600"/>
          </a:xfrm>
          <a:prstGeom prst="rect">
            <a:avLst/>
          </a:prstGeom>
        </p:spPr>
      </p:pic>
      <p:pic>
        <p:nvPicPr>
          <p:cNvPr id="2" name="Recorded Sound">
            <a:hlinkClick r:id="" action="ppaction://media"/>
            <a:extLst>
              <a:ext uri="{FF2B5EF4-FFF2-40B4-BE49-F238E27FC236}">
                <a16:creationId xmlns:a16="http://schemas.microsoft.com/office/drawing/2014/main" id="{A45A52B4-83BD-E1F7-6F17-1FC1D42075E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5466611" y="8978142"/>
            <a:ext cx="930275" cy="930275"/>
          </a:xfrm>
          <a:prstGeom prst="rect">
            <a:avLst/>
          </a:prstGeom>
        </p:spPr>
      </p:pic>
    </p:spTree>
    <p:custDataLst>
      <p:tags r:id="rId1"/>
    </p:custDataLst>
    <p:extLst>
      <p:ext uri="{BB962C8B-B14F-4D97-AF65-F5344CB8AC3E}">
        <p14:creationId xmlns:p14="http://schemas.microsoft.com/office/powerpoint/2010/main" val="1162197762"/>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2999771766"/>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234906" y="170242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Tambourine</a:t>
            </a:r>
          </a:p>
        </p:txBody>
      </p:sp>
      <p:sp>
        <p:nvSpPr>
          <p:cNvPr id="16" name="TextBox 16"/>
          <p:cNvSpPr txBox="1"/>
          <p:nvPr/>
        </p:nvSpPr>
        <p:spPr>
          <a:xfrm>
            <a:off x="10709216" y="726698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Heart</a:t>
            </a:r>
            <a:endParaRPr lang="en-US" sz="4800" dirty="0">
              <a:solidFill>
                <a:srgbClr val="000000"/>
              </a:solidFill>
              <a:latin typeface="Omnes Regular"/>
            </a:endParaRPr>
          </a:p>
        </p:txBody>
      </p:sp>
      <p:sp>
        <p:nvSpPr>
          <p:cNvPr id="17" name="TextBox 17"/>
          <p:cNvSpPr txBox="1"/>
          <p:nvPr/>
        </p:nvSpPr>
        <p:spPr>
          <a:xfrm>
            <a:off x="10709216" y="457713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Clock</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Freeform 8">
            <a:extLst>
              <a:ext uri="{FF2B5EF4-FFF2-40B4-BE49-F238E27FC236}">
                <a16:creationId xmlns:a16="http://schemas.microsoft.com/office/drawing/2014/main" id="{88EF6038-58EC-9781-47DC-544B12002A2F}"/>
              </a:ext>
            </a:extLst>
          </p:cNvPr>
          <p:cNvSpPr/>
          <p:nvPr/>
        </p:nvSpPr>
        <p:spPr>
          <a:xfrm>
            <a:off x="16093818" y="3920711"/>
            <a:ext cx="1596717" cy="169943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7">
            <a:extLst>
              <a:ext uri="{FF2B5EF4-FFF2-40B4-BE49-F238E27FC236}">
                <a16:creationId xmlns:a16="http://schemas.microsoft.com/office/drawing/2014/main" id="{78406FA8-7E9F-3DD4-66CE-BC17085EF470}"/>
              </a:ext>
            </a:extLst>
          </p:cNvPr>
          <p:cNvSpPr/>
          <p:nvPr/>
        </p:nvSpPr>
        <p:spPr>
          <a:xfrm>
            <a:off x="15900256" y="1259894"/>
            <a:ext cx="1983842" cy="1415967"/>
          </a:xfrm>
          <a:custGeom>
            <a:avLst/>
            <a:gdLst/>
            <a:ahLst/>
            <a:cxnLst/>
            <a:rect l="l" t="t" r="r" b="b"/>
            <a:pathLst>
              <a:path w="5765044" h="4114800">
                <a:moveTo>
                  <a:pt x="0" y="0"/>
                </a:moveTo>
                <a:lnTo>
                  <a:pt x="5765043" y="0"/>
                </a:lnTo>
                <a:lnTo>
                  <a:pt x="57650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9">
            <a:extLst>
              <a:ext uri="{FF2B5EF4-FFF2-40B4-BE49-F238E27FC236}">
                <a16:creationId xmlns:a16="http://schemas.microsoft.com/office/drawing/2014/main" id="{C8AB90B6-5F3D-46B8-6A7B-A17D867D4CBB}"/>
              </a:ext>
            </a:extLst>
          </p:cNvPr>
          <p:cNvSpPr/>
          <p:nvPr/>
        </p:nvSpPr>
        <p:spPr>
          <a:xfrm>
            <a:off x="16133973" y="6425788"/>
            <a:ext cx="1488552" cy="2297940"/>
          </a:xfrm>
          <a:custGeom>
            <a:avLst/>
            <a:gdLst/>
            <a:ahLst/>
            <a:cxnLst/>
            <a:rect l="l" t="t" r="r" b="b"/>
            <a:pathLst>
              <a:path w="2683193" h="4114800">
                <a:moveTo>
                  <a:pt x="0" y="0"/>
                </a:moveTo>
                <a:lnTo>
                  <a:pt x="2683193" y="0"/>
                </a:lnTo>
                <a:lnTo>
                  <a:pt x="268319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pic>
        <p:nvPicPr>
          <p:cNvPr id="7" name="Recorded Sound">
            <a:hlinkClick r:id="" action="ppaction://media"/>
            <a:extLst>
              <a:ext uri="{FF2B5EF4-FFF2-40B4-BE49-F238E27FC236}">
                <a16:creationId xmlns:a16="http://schemas.microsoft.com/office/drawing/2014/main" id="{0019374D-341A-0307-688C-628C1564632D}"/>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5509330" y="8939237"/>
            <a:ext cx="1006475" cy="1006475"/>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6" name="TextBox 16"/>
          <p:cNvSpPr txBox="1"/>
          <p:nvPr/>
        </p:nvSpPr>
        <p:spPr>
          <a:xfrm>
            <a:off x="10681737" y="7266982"/>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Heart</a:t>
            </a:r>
            <a:endParaRPr lang="en-US" sz="4800" dirty="0">
              <a:solidFill>
                <a:srgbClr val="000000"/>
              </a:solidFill>
              <a:latin typeface="Omnes Regular"/>
            </a:endParaRP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Can you solve this riddle?</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Freeform 9">
            <a:extLst>
              <a:ext uri="{FF2B5EF4-FFF2-40B4-BE49-F238E27FC236}">
                <a16:creationId xmlns:a16="http://schemas.microsoft.com/office/drawing/2014/main" id="{C583E86D-1E9A-9D93-F0D3-25A64A727AD3}"/>
              </a:ext>
            </a:extLst>
          </p:cNvPr>
          <p:cNvSpPr/>
          <p:nvPr/>
        </p:nvSpPr>
        <p:spPr>
          <a:xfrm>
            <a:off x="16133973" y="6425788"/>
            <a:ext cx="1488552" cy="2297940"/>
          </a:xfrm>
          <a:custGeom>
            <a:avLst/>
            <a:gdLst/>
            <a:ahLst/>
            <a:cxnLst/>
            <a:rect l="l" t="t" r="r" b="b"/>
            <a:pathLst>
              <a:path w="2683193" h="4114800">
                <a:moveTo>
                  <a:pt x="0" y="0"/>
                </a:moveTo>
                <a:lnTo>
                  <a:pt x="2683193" y="0"/>
                </a:lnTo>
                <a:lnTo>
                  <a:pt x="26831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2" name="Recorded Sound">
            <a:hlinkClick r:id="" action="ppaction://media"/>
            <a:extLst>
              <a:ext uri="{FF2B5EF4-FFF2-40B4-BE49-F238E27FC236}">
                <a16:creationId xmlns:a16="http://schemas.microsoft.com/office/drawing/2014/main" id="{211CEF96-6AED-7B04-AE95-461439A169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5397017" y="8806011"/>
            <a:ext cx="1029961" cy="1029961"/>
          </a:xfrm>
          <a:prstGeom prst="rect">
            <a:avLst/>
          </a:prstGeom>
        </p:spPr>
      </p:pic>
    </p:spTree>
    <p:custDataLst>
      <p:tags r:id="rId1"/>
    </p:custDataLst>
    <p:extLst>
      <p:ext uri="{BB962C8B-B14F-4D97-AF65-F5344CB8AC3E}">
        <p14:creationId xmlns:p14="http://schemas.microsoft.com/office/powerpoint/2010/main" val="426277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7"/>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4!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2"/>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for 5 – 10 minutes every hour</a:t>
            </a:r>
          </a:p>
        </p:txBody>
      </p:sp>
      <p:pic>
        <p:nvPicPr>
          <p:cNvPr id="22" name="Recorded Sound">
            <a:hlinkClick r:id="" action="ppaction://media"/>
            <a:extLst>
              <a:ext uri="{FF2B5EF4-FFF2-40B4-BE49-F238E27FC236}">
                <a16:creationId xmlns:a16="http://schemas.microsoft.com/office/drawing/2014/main" id="{204DF4F6-FC37-7149-8FAC-9B364D64A55C}"/>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5532346" y="8840505"/>
            <a:ext cx="850654" cy="85065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4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512328" y="5083914"/>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1707354">
            <a:off x="4891939" y="2794856"/>
            <a:ext cx="3651098" cy="3704490"/>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633279" y="4857755"/>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1093452">
            <a:off x="1163919" y="2431729"/>
            <a:ext cx="3636979" cy="352190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301160">
            <a:off x="1480253" y="3100602"/>
            <a:ext cx="3272228" cy="1077218"/>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“We need to move more often”</a:t>
            </a:r>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7" name="Freeform 7"/>
          <p:cNvSpPr/>
          <p:nvPr/>
        </p:nvSpPr>
        <p:spPr>
          <a:xfrm rot="21278822" flipH="1">
            <a:off x="10652113" y="2140543"/>
            <a:ext cx="3987921" cy="344805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rot="1243804">
            <a:off x="5230866" y="3428942"/>
            <a:ext cx="3380645" cy="1614841"/>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“Brain breaks are</a:t>
            </a:r>
          </a:p>
          <a:p>
            <a:pPr algn="ctr">
              <a:lnSpc>
                <a:spcPts val="4200"/>
              </a:lnSpc>
            </a:pPr>
            <a:r>
              <a:rPr lang="en-US" sz="3000" dirty="0">
                <a:solidFill>
                  <a:srgbClr val="E41B13"/>
                </a:solidFill>
                <a:latin typeface="Omnes Semibold"/>
                <a:ea typeface="Omnes Semibold"/>
                <a:cs typeface="Omnes Semibold"/>
                <a:sym typeface="Omnes Semibold"/>
              </a:rPr>
              <a:t> a fun way </a:t>
            </a:r>
          </a:p>
          <a:p>
            <a:pPr algn="ctr">
              <a:lnSpc>
                <a:spcPts val="4200"/>
              </a:lnSpc>
            </a:pPr>
            <a:r>
              <a:rPr lang="en-US" sz="3000" dirty="0">
                <a:solidFill>
                  <a:srgbClr val="E41B13"/>
                </a:solidFill>
                <a:latin typeface="Omnes Semibold"/>
                <a:ea typeface="Omnes Semibold"/>
                <a:cs typeface="Omnes Semibold"/>
                <a:sym typeface="Omnes Semibold"/>
              </a:rPr>
              <a:t>to move”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4"/>
            <a:stretch>
              <a:fillRect/>
            </a:stretch>
          </a:blipFill>
        </p:spPr>
        <p:txBody>
          <a:bodyPr/>
          <a:lstStyle/>
          <a:p>
            <a:endParaRPr lang="en-GB"/>
          </a:p>
        </p:txBody>
      </p:sp>
      <p:pic>
        <p:nvPicPr>
          <p:cNvPr id="5" name="Picture 4">
            <a:extLst>
              <a:ext uri="{FF2B5EF4-FFF2-40B4-BE49-F238E27FC236}">
                <a16:creationId xmlns:a16="http://schemas.microsoft.com/office/drawing/2014/main" id="{15449D49-23B0-5891-5AC1-BD04165B93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71781" y="8810176"/>
            <a:ext cx="13669847" cy="1149503"/>
          </a:xfrm>
          <a:prstGeom prst="rect">
            <a:avLst/>
          </a:prstGeom>
        </p:spPr>
      </p:pic>
      <p:sp>
        <p:nvSpPr>
          <p:cNvPr id="6" name="TextBox 10">
            <a:extLst>
              <a:ext uri="{FF2B5EF4-FFF2-40B4-BE49-F238E27FC236}">
                <a16:creationId xmlns:a16="http://schemas.microsoft.com/office/drawing/2014/main" id="{E87F2718-C094-2977-50E3-51242CC4BE4A}"/>
              </a:ext>
            </a:extLst>
          </p:cNvPr>
          <p:cNvSpPr txBox="1"/>
          <p:nvPr/>
        </p:nvSpPr>
        <p:spPr>
          <a:xfrm rot="56901">
            <a:off x="10828574" y="2615864"/>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“Moving more helps me with my work”</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Brain Break</a:t>
            </a:r>
          </a:p>
        </p:txBody>
      </p:sp>
      <p:sp>
        <p:nvSpPr>
          <p:cNvPr id="8" name="TextBox 8"/>
          <p:cNvSpPr txBox="1"/>
          <p:nvPr/>
        </p:nvSpPr>
        <p:spPr>
          <a:xfrm>
            <a:off x="6823337" y="3927035"/>
            <a:ext cx="9079526" cy="1436291"/>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Brain breaks can help with schoolwork and make us move more.  </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9"/>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642503" y="6303743"/>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10"/>
              </a:rPr>
              <a:t>Brain Break Activity</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14" descr="A cartoon monkey pointing at a light bulb&#10;&#10;Description automatically generated">
            <a:extLst>
              <a:ext uri="{FF2B5EF4-FFF2-40B4-BE49-F238E27FC236}">
                <a16:creationId xmlns:a16="http://schemas.microsoft.com/office/drawing/2014/main" id="{912705C5-27E9-1E2D-9F92-A5DFBBF821D8}"/>
              </a:ext>
            </a:extLst>
          </p:cNvPr>
          <p:cNvPicPr>
            <a:picLocks noChangeAspect="1"/>
          </p:cNvPicPr>
          <p:nvPr/>
        </p:nvPicPr>
        <p:blipFill rotWithShape="1">
          <a:blip r:embed="rId11">
            <a:extLst>
              <a:ext uri="{28A0092B-C50C-407E-A947-70E740481C1C}">
                <a14:useLocalDpi xmlns:a14="http://schemas.microsoft.com/office/drawing/2010/main" val="0"/>
              </a:ext>
            </a:extLst>
          </a:blip>
          <a:srcRect l="13325" t="13260" r="18564" b="40370"/>
          <a:stretch/>
        </p:blipFill>
        <p:spPr>
          <a:xfrm>
            <a:off x="613049" y="2652896"/>
            <a:ext cx="4953000" cy="4770120"/>
          </a:xfrm>
          <a:prstGeom prst="rect">
            <a:avLst/>
          </a:prstGeom>
        </p:spPr>
      </p:pic>
      <p:pic>
        <p:nvPicPr>
          <p:cNvPr id="13" name="Recorded Sound">
            <a:hlinkClick r:id="" action="ppaction://media"/>
            <a:extLst>
              <a:ext uri="{FF2B5EF4-FFF2-40B4-BE49-F238E27FC236}">
                <a16:creationId xmlns:a16="http://schemas.microsoft.com/office/drawing/2014/main" id="{B3D3094E-0C85-B60B-517B-68B266E2C39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297073" y="8745984"/>
            <a:ext cx="1211579" cy="121157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3.xml><?xml version="1.0" encoding="utf-8"?>
<ds:datastoreItem xmlns:ds="http://schemas.openxmlformats.org/officeDocument/2006/customXml" ds:itemID="{4A979502-E7EE-405B-A247-541BD6655A06}">
  <ds:schemaRefs>
    <ds:schemaRef ds:uri="c8c3aaa0-0762-42cb-a2a7-6988fc82b466"/>
    <ds:schemaRef ds:uri="http://purl.org/dc/elements/1.1/"/>
    <ds:schemaRef ds:uri="http://www.w3.org/XML/1998/namespace"/>
    <ds:schemaRef ds:uri="http://purl.org/dc/dcmitype/"/>
    <ds:schemaRef ds:uri="http://schemas.microsoft.com/office/2006/documentManagement/types"/>
    <ds:schemaRef ds:uri="http://schemas.microsoft.com/office/2006/metadata/properties"/>
    <ds:schemaRef ds:uri="8eb830d9-311e-48e7-bd78-c201a7dce4d8"/>
    <ds:schemaRef ds:uri="http://schemas.openxmlformats.org/package/2006/metadata/core-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648</TotalTime>
  <Words>589</Words>
  <Application>Microsoft Office PowerPoint</Application>
  <PresentationFormat>Custom</PresentationFormat>
  <Paragraphs>57</Paragraphs>
  <Slides>9</Slides>
  <Notes>8</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Chromium One</vt:lpstr>
      <vt:lpstr>Arial Black</vt:lpstr>
      <vt:lpstr>Calibri</vt:lpstr>
      <vt:lpstr>Arial</vt:lpstr>
      <vt:lpstr>Omnes Bold</vt:lpstr>
      <vt:lpstr>Omnes Regular</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2024-10-14T14:00:55Z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