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50" r:id="rId7"/>
    <p:sldId id="339" r:id="rId8"/>
    <p:sldId id="351" r:id="rId9"/>
    <p:sldId id="352" r:id="rId10"/>
    <p:sldId id="348" r:id="rId11"/>
    <p:sldId id="349" r:id="rId12"/>
  </p:sldIdLst>
  <p:sldSz cx="18288000" cy="10287000"/>
  <p:notesSz cx="6858000" cy="9144000"/>
  <p:embeddedFontLst>
    <p:embeddedFont>
      <p:font typeface="Arial Black" panose="020B0A04020102020204" pitchFamily="34" charset="0"/>
      <p:bold r:id="rId14"/>
    </p:embeddedFont>
    <p:embeddedFont>
      <p:font typeface="Chromium One" panose="020B0604020202020204" charset="0"/>
      <p:regular r:id="rId15"/>
    </p:embeddedFont>
    <p:embeddedFont>
      <p:font typeface="Omnes Bold" panose="020B0604020202020204" charset="0"/>
      <p:regular r:id="rId16"/>
    </p:embeddedFont>
    <p:embeddedFont>
      <p:font typeface="Omnes Regular" panose="020B0604020202020204" charset="0"/>
      <p:regular r:id="rId17"/>
    </p:embeddedFont>
    <p:embeddedFont>
      <p:font typeface="Omnes Semi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6E693-40E1-4838-8F9E-6BCDF74AC39B}" v="24" dt="2024-10-29T08:31:07.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71106" autoAdjust="0"/>
  </p:normalViewPr>
  <p:slideViewPr>
    <p:cSldViewPr>
      <p:cViewPr varScale="1">
        <p:scale>
          <a:sx n="40" d="100"/>
          <a:sy n="40" d="100"/>
        </p:scale>
        <p:origin x="1747"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2.fntdata"/><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The bell rings for lunchtime. Ellie, Chester and Timmy can’t wait to get back outside and have some fun in the sun. They head toward the green, grass playground. "Let's play a new game!" Chester said, hopping up and down with excitement. "Ellie, you can throw the ball, I'll hit it with the bat, and Timmy can try to catch it." “What a great idea, then we can all change places”, Timmy says. Ellie picks up the ball with her trunk, leans back, and with a powerful swing, throws the ball high into the air. Chester stands ready with his bat, eyes focused on the ball. As the ball comes towards him, Chester swings the bat with all his might. "BANG!" The ball flies through the air, heading straight for Timmy. Timmy zooms past so quickly that his stripes become  blurry. "I got it! I got it!" Timmy shouted, leaping into the air and catches the ball before it hits the ground. "Great catch, Timmy!" Ellie cheers, clapping her big elephant ears. Chester jumps into the air with excitement. They take turns throwing the ball, laughing, running and catching their breath. They make sure they spend as much time as they can playing. This is because they know they need to get at least 60 minutes of physical activity every day. An activity that makes their hearts beat fast, makes them slightly out of breath but can still talk to a friend. This will help their hearts, minds and bodies healthy.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285495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Physical activity has many benefits it keeps our heart and, lungs healthy. It reduces our risk of disease in adult life, helps maintain a healthy weight, keeps our muscles and bones strong, increases concentration and improves our mental health. </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142963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5</a:t>
            </a:r>
            <a:r>
              <a:rPr lang="en-US" baseline="30000" dirty="0"/>
              <a:t>th</a:t>
            </a:r>
            <a:r>
              <a:rPr lang="en-US" dirty="0"/>
              <a:t> way to move more sit less. Which is to be active for 60 minutes a day, everyday. This might seem like a long time but you can break it up throughout the day. Remember your break, lunch and PE count. Make it something you enjoy, skating, skipping, cycling it can be anything that gets you slightly out of breath, where you can feel your heart beat fast, but you could still talk to a friend.</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Physical activity is so important to staying healthy. Make sure its something fun that you enjoy </a:t>
            </a:r>
            <a:r>
              <a:rPr lang="en-US" dirty="0" err="1"/>
              <a:t>eg</a:t>
            </a:r>
            <a:r>
              <a:rPr lang="en-US" dirty="0"/>
              <a:t>, playing games , skating, cycling, swimming, something that gets you moving throughout the day. It can be anything that gets you slightly out of breath, where you can feel your heart beat faster, but you could still talk to a friend. This week why not try one of our cardio booster activities, get your heart pumping and have fun along the way</a:t>
            </a:r>
            <a:r>
              <a:rPr lang="en-US"/>
              <a:t>.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15.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notesSlide" Target="../notesSlides/notesSlide3.xml"/><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sv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audio" Target="../media/media3.m4a"/><Relationship Id="rId7" Type="http://schemas.openxmlformats.org/officeDocument/2006/relationships/image" Target="../media/image7.png"/><Relationship Id="rId12" Type="http://schemas.openxmlformats.org/officeDocument/2006/relationships/image" Target="../media/image19.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notesSlide" Target="../notesSlides/notesSlide4.xml"/><Relationship Id="rId10" Type="http://schemas.openxmlformats.org/officeDocument/2006/relationships/image" Target="../media/image17.png"/><Relationship Id="rId4" Type="http://schemas.openxmlformats.org/officeDocument/2006/relationships/slideLayout" Target="../slideLayouts/slideLayout7.xml"/><Relationship Id="rId9" Type="http://schemas.openxmlformats.org/officeDocument/2006/relationships/image" Target="../media/image16.sv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audio" Target="../media/media4.m4a"/><Relationship Id="rId21" Type="http://schemas.openxmlformats.org/officeDocument/2006/relationships/image" Target="../media/image35.sv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svg"/><Relationship Id="rId2" Type="http://schemas.microsoft.com/office/2007/relationships/media" Target="../media/media4.m4a"/><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image" Target="../media/image25.svg"/><Relationship Id="rId5" Type="http://schemas.openxmlformats.org/officeDocument/2006/relationships/notesSlide" Target="../notesSlides/notesSlide5.xml"/><Relationship Id="rId15" Type="http://schemas.openxmlformats.org/officeDocument/2006/relationships/image" Target="../media/image29.svg"/><Relationship Id="rId23" Type="http://schemas.openxmlformats.org/officeDocument/2006/relationships/image" Target="../media/image9.pn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slideLayout" Target="../slideLayouts/slideLayout7.xml"/><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svg"/><Relationship Id="rId3" Type="http://schemas.openxmlformats.org/officeDocument/2006/relationships/notesSlide" Target="../notesSlides/notesSlide6.xml"/><Relationship Id="rId7" Type="http://schemas.microsoft.com/office/2007/relationships/hdphoto" Target="../media/hdphoto2.wdp"/><Relationship Id="rId12"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7.png"/><Relationship Id="rId11" Type="http://schemas.microsoft.com/office/2007/relationships/hdphoto" Target="../media/hdphoto3.wdp"/><Relationship Id="rId5" Type="http://schemas.openxmlformats.org/officeDocument/2006/relationships/image" Target="../media/image1.png"/><Relationship Id="rId1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36.jpeg"/><Relationship Id="rId9" Type="http://schemas.openxmlformats.org/officeDocument/2006/relationships/image" Target="../media/image39.sv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cardio-booster" TargetMode="External"/><Relationship Id="rId3" Type="http://schemas.openxmlformats.org/officeDocument/2006/relationships/audio" Target="../media/media5.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45.sv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5</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6000" b="-46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2" name="Recorded Sound">
            <a:hlinkClick r:id="" action="ppaction://media"/>
            <a:extLst>
              <a:ext uri="{FF2B5EF4-FFF2-40B4-BE49-F238E27FC236}">
                <a16:creationId xmlns:a16="http://schemas.microsoft.com/office/drawing/2014/main" id="{825DE687-D450-E623-0B24-D2F3C0E25A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163800" y="8795481"/>
            <a:ext cx="1233495" cy="123349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
        <p:nvSpPr>
          <p:cNvPr id="3" name="TextBox 2">
            <a:extLst>
              <a:ext uri="{FF2B5EF4-FFF2-40B4-BE49-F238E27FC236}">
                <a16:creationId xmlns:a16="http://schemas.microsoft.com/office/drawing/2014/main" id="{BB2E31C9-7AF4-4D05-7C26-1A984AE620FD}"/>
              </a:ext>
            </a:extLst>
          </p:cNvPr>
          <p:cNvSpPr txBox="1"/>
          <p:nvPr/>
        </p:nvSpPr>
        <p:spPr>
          <a:xfrm>
            <a:off x="796280" y="947348"/>
            <a:ext cx="6156164" cy="4616648"/>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many minutes of physical activity should you do everyday?</a:t>
            </a:r>
          </a:p>
        </p:txBody>
      </p:sp>
    </p:spTree>
    <p:custDataLst>
      <p:tags r:id="rId1"/>
    </p:custDataLst>
    <p:extLst>
      <p:ext uri="{BB962C8B-B14F-4D97-AF65-F5344CB8AC3E}">
        <p14:creationId xmlns:p14="http://schemas.microsoft.com/office/powerpoint/2010/main" val="2999771766"/>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234906" y="1702424"/>
            <a:ext cx="4699296" cy="615553"/>
          </a:xfrm>
          <a:prstGeom prst="rect">
            <a:avLst/>
          </a:prstGeom>
        </p:spPr>
        <p:txBody>
          <a:bodyPr wrap="square" lIns="0" tIns="0" rIns="0" bIns="0" rtlCol="0" anchor="t">
            <a:spAutoFit/>
          </a:bodyPr>
          <a:lstStyle/>
          <a:p>
            <a:pPr algn="ctr"/>
            <a:r>
              <a:rPr lang="en-US" sz="4000" dirty="0">
                <a:solidFill>
                  <a:srgbClr val="000000"/>
                </a:solidFill>
                <a:latin typeface="Omnes Regular"/>
              </a:rPr>
              <a:t>20 minutes</a:t>
            </a:r>
          </a:p>
        </p:txBody>
      </p:sp>
      <p:sp>
        <p:nvSpPr>
          <p:cNvPr id="16" name="TextBox 16"/>
          <p:cNvSpPr txBox="1"/>
          <p:nvPr/>
        </p:nvSpPr>
        <p:spPr>
          <a:xfrm>
            <a:off x="10709216" y="7266982"/>
            <a:ext cx="4683184" cy="615553"/>
          </a:xfrm>
          <a:prstGeom prst="rect">
            <a:avLst/>
          </a:prstGeom>
        </p:spPr>
        <p:txBody>
          <a:bodyPr wrap="square" lIns="0" tIns="0" rIns="0" bIns="0" rtlCol="0" anchor="t">
            <a:spAutoFit/>
          </a:bodyPr>
          <a:lstStyle/>
          <a:p>
            <a:pPr algn="ctr"/>
            <a:r>
              <a:rPr lang="en-US" sz="4000" dirty="0">
                <a:solidFill>
                  <a:srgbClr val="000000"/>
                </a:solidFill>
                <a:latin typeface="Omnes Regular"/>
              </a:rPr>
              <a:t>60 minutes (1hour)</a:t>
            </a:r>
            <a:endParaRPr lang="en-US" sz="4800" dirty="0">
              <a:solidFill>
                <a:srgbClr val="000000"/>
              </a:solidFill>
              <a:latin typeface="Omnes Regular"/>
            </a:endParaRPr>
          </a:p>
        </p:txBody>
      </p:sp>
      <p:sp>
        <p:nvSpPr>
          <p:cNvPr id="17" name="TextBox 17"/>
          <p:cNvSpPr txBox="1"/>
          <p:nvPr/>
        </p:nvSpPr>
        <p:spPr>
          <a:xfrm>
            <a:off x="10709216" y="457713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40 minutes</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Freeform 6">
            <a:extLst>
              <a:ext uri="{FF2B5EF4-FFF2-40B4-BE49-F238E27FC236}">
                <a16:creationId xmlns:a16="http://schemas.microsoft.com/office/drawing/2014/main" id="{B941136E-D8EA-AADB-9005-941BE74D9FD1}"/>
              </a:ext>
            </a:extLst>
          </p:cNvPr>
          <p:cNvSpPr/>
          <p:nvPr/>
        </p:nvSpPr>
        <p:spPr>
          <a:xfrm>
            <a:off x="15761073" y="764175"/>
            <a:ext cx="2333593" cy="2321925"/>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04B06193-C2FE-7D97-527A-A0067939A0BB}"/>
              </a:ext>
            </a:extLst>
          </p:cNvPr>
          <p:cNvSpPr/>
          <p:nvPr/>
        </p:nvSpPr>
        <p:spPr>
          <a:xfrm>
            <a:off x="15889067" y="3710633"/>
            <a:ext cx="3219306" cy="2321925"/>
          </a:xfrm>
          <a:custGeom>
            <a:avLst/>
            <a:gdLst/>
            <a:ahLst/>
            <a:cxnLst/>
            <a:rect l="l" t="t" r="r" b="b"/>
            <a:pathLst>
              <a:path w="5705095" h="4114800">
                <a:moveTo>
                  <a:pt x="0" y="0"/>
                </a:moveTo>
                <a:lnTo>
                  <a:pt x="5705096" y="0"/>
                </a:lnTo>
                <a:lnTo>
                  <a:pt x="570509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8">
            <a:extLst>
              <a:ext uri="{FF2B5EF4-FFF2-40B4-BE49-F238E27FC236}">
                <a16:creationId xmlns:a16="http://schemas.microsoft.com/office/drawing/2014/main" id="{CE17CE69-3EB2-7E12-BA30-4A1C1D78D90A}"/>
              </a:ext>
            </a:extLst>
          </p:cNvPr>
          <p:cNvSpPr/>
          <p:nvPr/>
        </p:nvSpPr>
        <p:spPr>
          <a:xfrm>
            <a:off x="15871097" y="6295476"/>
            <a:ext cx="2321925" cy="232192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pic>
        <p:nvPicPr>
          <p:cNvPr id="9" name="Recorded Sound">
            <a:hlinkClick r:id="" action="ppaction://media"/>
            <a:extLst>
              <a:ext uri="{FF2B5EF4-FFF2-40B4-BE49-F238E27FC236}">
                <a16:creationId xmlns:a16="http://schemas.microsoft.com/office/drawing/2014/main" id="{34FB5256-D3C0-AF35-7967-5A3FACCA6E2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5392400" y="8775774"/>
            <a:ext cx="1132644" cy="1132644"/>
          </a:xfrm>
          <a:prstGeom prst="rect">
            <a:avLst/>
          </a:prstGeom>
        </p:spPr>
      </p:pic>
      <p:sp>
        <p:nvSpPr>
          <p:cNvPr id="10" name="TextBox 9">
            <a:extLst>
              <a:ext uri="{FF2B5EF4-FFF2-40B4-BE49-F238E27FC236}">
                <a16:creationId xmlns:a16="http://schemas.microsoft.com/office/drawing/2014/main" id="{8BBAB1A4-DF1D-ADC7-F8E8-3949C6CBC159}"/>
              </a:ext>
            </a:extLst>
          </p:cNvPr>
          <p:cNvSpPr txBox="1"/>
          <p:nvPr/>
        </p:nvSpPr>
        <p:spPr>
          <a:xfrm>
            <a:off x="796280" y="947348"/>
            <a:ext cx="6156164" cy="4616648"/>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many minutes of physical activity should you do everyday?</a:t>
            </a:r>
          </a:p>
        </p:txBody>
      </p:sp>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TextBox 16"/>
          <p:cNvSpPr txBox="1"/>
          <p:nvPr/>
        </p:nvSpPr>
        <p:spPr>
          <a:xfrm>
            <a:off x="10681736" y="7266982"/>
            <a:ext cx="4863063" cy="615553"/>
          </a:xfrm>
          <a:prstGeom prst="rect">
            <a:avLst/>
          </a:prstGeom>
        </p:spPr>
        <p:txBody>
          <a:bodyPr wrap="square" lIns="0" tIns="0" rIns="0" bIns="0" rtlCol="0" anchor="t">
            <a:spAutoFit/>
          </a:bodyPr>
          <a:lstStyle/>
          <a:p>
            <a:pPr algn="ctr"/>
            <a:r>
              <a:rPr lang="en-US" sz="4000" dirty="0">
                <a:solidFill>
                  <a:srgbClr val="000000"/>
                </a:solidFill>
                <a:latin typeface="Omnes Regular"/>
              </a:rPr>
              <a:t>60 minutes (1 hour) </a:t>
            </a:r>
            <a:endParaRPr lang="en-US" sz="4800" dirty="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6" name="Freeform 8">
            <a:extLst>
              <a:ext uri="{FF2B5EF4-FFF2-40B4-BE49-F238E27FC236}">
                <a16:creationId xmlns:a16="http://schemas.microsoft.com/office/drawing/2014/main" id="{602160D2-43F6-C5A6-2B43-97080C5D8FFE}"/>
              </a:ext>
            </a:extLst>
          </p:cNvPr>
          <p:cNvSpPr/>
          <p:nvPr/>
        </p:nvSpPr>
        <p:spPr>
          <a:xfrm>
            <a:off x="15966075" y="6226215"/>
            <a:ext cx="2321925" cy="232192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 name="Freeform 8">
            <a:extLst>
              <a:ext uri="{FF2B5EF4-FFF2-40B4-BE49-F238E27FC236}">
                <a16:creationId xmlns:a16="http://schemas.microsoft.com/office/drawing/2014/main" id="{8FD02ECA-E9B5-3A28-2FBF-6634B5C20AF8}"/>
              </a:ext>
            </a:extLst>
          </p:cNvPr>
          <p:cNvSpPr/>
          <p:nvPr/>
        </p:nvSpPr>
        <p:spPr>
          <a:xfrm>
            <a:off x="8070229" y="562214"/>
            <a:ext cx="3414957" cy="2142886"/>
          </a:xfrm>
          <a:custGeom>
            <a:avLst/>
            <a:gdLst/>
            <a:ahLst/>
            <a:cxnLst/>
            <a:rect l="l" t="t" r="r" b="b"/>
            <a:pathLst>
              <a:path w="10517346" h="6599635">
                <a:moveTo>
                  <a:pt x="0" y="0"/>
                </a:moveTo>
                <a:lnTo>
                  <a:pt x="10517346" y="0"/>
                </a:lnTo>
                <a:lnTo>
                  <a:pt x="10517346" y="6599634"/>
                </a:lnTo>
                <a:lnTo>
                  <a:pt x="0" y="6599634"/>
                </a:lnTo>
                <a:lnTo>
                  <a:pt x="0" y="0"/>
                </a:lnTo>
                <a:close/>
              </a:path>
            </a:pathLst>
          </a:custGeom>
          <a:blipFill>
            <a:blip r:embed="rId10"/>
            <a:stretch>
              <a:fillRect/>
            </a:stretch>
          </a:blipFill>
        </p:spPr>
        <p:txBody>
          <a:bodyPr/>
          <a:lstStyle/>
          <a:p>
            <a:endParaRPr lang="en-GB"/>
          </a:p>
        </p:txBody>
      </p:sp>
      <p:sp>
        <p:nvSpPr>
          <p:cNvPr id="8" name="Freeform 6">
            <a:extLst>
              <a:ext uri="{FF2B5EF4-FFF2-40B4-BE49-F238E27FC236}">
                <a16:creationId xmlns:a16="http://schemas.microsoft.com/office/drawing/2014/main" id="{5E97327B-EF0C-B646-C5DC-7B4FBBA32B79}"/>
              </a:ext>
            </a:extLst>
          </p:cNvPr>
          <p:cNvSpPr/>
          <p:nvPr/>
        </p:nvSpPr>
        <p:spPr>
          <a:xfrm>
            <a:off x="13895410" y="726965"/>
            <a:ext cx="3943821" cy="2321925"/>
          </a:xfrm>
          <a:custGeom>
            <a:avLst/>
            <a:gdLst/>
            <a:ahLst/>
            <a:cxnLst/>
            <a:rect l="l" t="t" r="r" b="b"/>
            <a:pathLst>
              <a:path w="7549282" h="4444640">
                <a:moveTo>
                  <a:pt x="0" y="0"/>
                </a:moveTo>
                <a:lnTo>
                  <a:pt x="7549282" y="0"/>
                </a:lnTo>
                <a:lnTo>
                  <a:pt x="7549282" y="4444640"/>
                </a:lnTo>
                <a:lnTo>
                  <a:pt x="0" y="4444640"/>
                </a:lnTo>
                <a:lnTo>
                  <a:pt x="0" y="0"/>
                </a:lnTo>
                <a:close/>
              </a:path>
            </a:pathLst>
          </a:custGeom>
          <a:blipFill>
            <a:blip r:embed="rId11"/>
            <a:stretch>
              <a:fillRect/>
            </a:stretch>
          </a:blipFill>
        </p:spPr>
        <p:txBody>
          <a:bodyPr/>
          <a:lstStyle/>
          <a:p>
            <a:endParaRPr lang="en-GB"/>
          </a:p>
        </p:txBody>
      </p:sp>
      <p:sp>
        <p:nvSpPr>
          <p:cNvPr id="9" name="Freeform 7">
            <a:extLst>
              <a:ext uri="{FF2B5EF4-FFF2-40B4-BE49-F238E27FC236}">
                <a16:creationId xmlns:a16="http://schemas.microsoft.com/office/drawing/2014/main" id="{4ABB00EF-00D1-5261-AED6-EAAEA3DB8EE0}"/>
              </a:ext>
            </a:extLst>
          </p:cNvPr>
          <p:cNvSpPr/>
          <p:nvPr/>
        </p:nvSpPr>
        <p:spPr>
          <a:xfrm>
            <a:off x="10356325" y="2829567"/>
            <a:ext cx="4457875" cy="3075934"/>
          </a:xfrm>
          <a:custGeom>
            <a:avLst/>
            <a:gdLst/>
            <a:ahLst/>
            <a:cxnLst/>
            <a:rect l="l" t="t" r="r" b="b"/>
            <a:pathLst>
              <a:path w="5963478" h="4114800">
                <a:moveTo>
                  <a:pt x="0" y="0"/>
                </a:moveTo>
                <a:lnTo>
                  <a:pt x="5963478" y="0"/>
                </a:lnTo>
                <a:lnTo>
                  <a:pt x="596347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pic>
        <p:nvPicPr>
          <p:cNvPr id="7" name="Recorded Sound">
            <a:hlinkClick r:id="" action="ppaction://media"/>
            <a:extLst>
              <a:ext uri="{FF2B5EF4-FFF2-40B4-BE49-F238E27FC236}">
                <a16:creationId xmlns:a16="http://schemas.microsoft.com/office/drawing/2014/main" id="{00574F30-2C07-AA42-0B55-F35E37F0E99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5314211" y="8729905"/>
            <a:ext cx="1183955" cy="1183955"/>
          </a:xfrm>
          <a:prstGeom prst="rect">
            <a:avLst/>
          </a:prstGeom>
        </p:spPr>
      </p:pic>
      <p:sp>
        <p:nvSpPr>
          <p:cNvPr id="3" name="TextBox 2">
            <a:extLst>
              <a:ext uri="{FF2B5EF4-FFF2-40B4-BE49-F238E27FC236}">
                <a16:creationId xmlns:a16="http://schemas.microsoft.com/office/drawing/2014/main" id="{26EAC62B-2761-ABC8-D9EF-3177B4016939}"/>
              </a:ext>
            </a:extLst>
          </p:cNvPr>
          <p:cNvSpPr txBox="1"/>
          <p:nvPr/>
        </p:nvSpPr>
        <p:spPr>
          <a:xfrm>
            <a:off x="796280" y="947348"/>
            <a:ext cx="6156164" cy="4616648"/>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many minutes of physical activity should you do everyday?</a:t>
            </a:r>
          </a:p>
        </p:txBody>
      </p:sp>
    </p:spTree>
    <p:custDataLst>
      <p:tags r:id="rId1"/>
    </p:custDataLst>
    <p:extLst>
      <p:ext uri="{BB962C8B-B14F-4D97-AF65-F5344CB8AC3E}">
        <p14:creationId xmlns:p14="http://schemas.microsoft.com/office/powerpoint/2010/main" val="426277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5!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Get 60 minutes of physical activity everyday</a:t>
            </a:r>
          </a:p>
        </p:txBody>
      </p:sp>
      <p:pic>
        <p:nvPicPr>
          <p:cNvPr id="22" name="Recorded Sound">
            <a:hlinkClick r:id="" action="ppaction://media"/>
            <a:extLst>
              <a:ext uri="{FF2B5EF4-FFF2-40B4-BE49-F238E27FC236}">
                <a16:creationId xmlns:a16="http://schemas.microsoft.com/office/drawing/2014/main" id="{312D5B95-7369-2436-80BB-8783BB3B93B7}"/>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207948" y="8740092"/>
            <a:ext cx="1118094" cy="111809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ppt_w</p:attrName>
                                        </p:attrNameLst>
                                      </p:cBhvr>
                                      <p:tavLst>
                                        <p:tav tm="0" fmla="#ppt_w*sin(2.5*pi*$)">
                                          <p:val>
                                            <p:fltVal val="0"/>
                                          </p:val>
                                        </p:tav>
                                        <p:tav tm="100000">
                                          <p:val>
                                            <p:fltVal val="1"/>
                                          </p:val>
                                        </p:tav>
                                      </p:tavLst>
                                    </p:anim>
                                    <p:anim calcmode="lin" valueType="num">
                                      <p:cBhvr>
                                        <p:cTn id="9" dur="2000" fill="hold"/>
                                        <p:tgtEl>
                                          <p:spTgt spid="2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3069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2"/>
                </p:tgtEl>
              </p:cMediaNode>
            </p:audio>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5 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512328" y="5083914"/>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1707354">
            <a:off x="4611611" y="2724892"/>
            <a:ext cx="4138890" cy="409872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633279" y="4857755"/>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1093452">
            <a:off x="1074466" y="2117300"/>
            <a:ext cx="4196355" cy="4085898"/>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301160">
            <a:off x="1480253" y="2561994"/>
            <a:ext cx="3272228"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“We need to move more and sit less for 60 minutes a day ”</a:t>
            </a:r>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2"/>
            <a:stretch>
              <a:fillRect l="-155020" t="-15809" r="-805"/>
            </a:stretch>
          </a:blipFill>
        </p:spPr>
        <p:txBody>
          <a:bodyPr/>
          <a:lstStyle/>
          <a:p>
            <a:endParaRPr lang="en-GB"/>
          </a:p>
        </p:txBody>
      </p:sp>
      <p:sp>
        <p:nvSpPr>
          <p:cNvPr id="7" name="Freeform 7"/>
          <p:cNvSpPr/>
          <p:nvPr/>
        </p:nvSpPr>
        <p:spPr>
          <a:xfrm rot="20666005" flipH="1">
            <a:off x="10072119" y="1889428"/>
            <a:ext cx="4894241" cy="401810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0" name="TextBox 10"/>
          <p:cNvSpPr txBox="1"/>
          <p:nvPr/>
        </p:nvSpPr>
        <p:spPr>
          <a:xfrm rot="938115">
            <a:off x="5230866" y="3428449"/>
            <a:ext cx="3380645"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“My favourite activity is running as fast as I can ”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4"/>
            <a:stretch>
              <a:fillRect/>
            </a:stretch>
          </a:blipFill>
        </p:spPr>
        <p:txBody>
          <a:bodyPr/>
          <a:lstStyle/>
          <a:p>
            <a:endParaRPr lang="en-GB"/>
          </a:p>
        </p:txBody>
      </p:sp>
      <p:sp>
        <p:nvSpPr>
          <p:cNvPr id="6" name="TextBox 10">
            <a:extLst>
              <a:ext uri="{FF2B5EF4-FFF2-40B4-BE49-F238E27FC236}">
                <a16:creationId xmlns:a16="http://schemas.microsoft.com/office/drawing/2014/main" id="{E87F2718-C094-2977-50E3-51242CC4BE4A}"/>
              </a:ext>
            </a:extLst>
          </p:cNvPr>
          <p:cNvSpPr txBox="1"/>
          <p:nvPr/>
        </p:nvSpPr>
        <p:spPr>
          <a:xfrm rot="56901">
            <a:off x="10828574" y="2346561"/>
            <a:ext cx="3272228"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“After school I love to play football with my little brother”</a:t>
            </a:r>
          </a:p>
        </p:txBody>
      </p:sp>
      <p:pic>
        <p:nvPicPr>
          <p:cNvPr id="8" name="Picture 7">
            <a:extLst>
              <a:ext uri="{FF2B5EF4-FFF2-40B4-BE49-F238E27FC236}">
                <a16:creationId xmlns:a16="http://schemas.microsoft.com/office/drawing/2014/main" id="{225867D2-D336-6701-9496-F1E75878F3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00175" y="8805653"/>
            <a:ext cx="13879913" cy="1144101"/>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Cardio Booster</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Being active helps us concentrate, build strong muscles and be healthy</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Cardio Booster Activity </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14" name="Recorded Sound">
            <a:hlinkClick r:id="" action="ppaction://media"/>
            <a:extLst>
              <a:ext uri="{FF2B5EF4-FFF2-40B4-BE49-F238E27FC236}">
                <a16:creationId xmlns:a16="http://schemas.microsoft.com/office/drawing/2014/main" id="{AE57175A-04B4-A82D-A604-920706B29A5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344676" y="8680451"/>
            <a:ext cx="1116373" cy="111637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979502-E7EE-405B-A247-541BD6655A06}">
  <ds:schemaRefs>
    <ds:schemaRef ds:uri="c8c3aaa0-0762-42cb-a2a7-6988fc82b466"/>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terms/"/>
    <ds:schemaRef ds:uri="http://purl.org/dc/dcmitype/"/>
    <ds:schemaRef ds:uri="http://schemas.microsoft.com/office/infopath/2007/PartnerControls"/>
    <ds:schemaRef ds:uri="8eb830d9-311e-48e7-bd78-c201a7dce4d8"/>
    <ds:schemaRef ds:uri="http://www.w3.org/XML/1998/namespace"/>
  </ds:schemaRefs>
</ds:datastoreItem>
</file>

<file path=customXml/itemProps3.xml><?xml version="1.0" encoding="utf-8"?>
<ds:datastoreItem xmlns:ds="http://schemas.openxmlformats.org/officeDocument/2006/customXml" ds:itemID="{134F0B48-C55F-4AF6-9A83-07A983F64C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1119</TotalTime>
  <Words>904</Words>
  <Application>Microsoft Office PowerPoint</Application>
  <PresentationFormat>Custom</PresentationFormat>
  <Paragraphs>60</Paragraphs>
  <Slides>8</Slides>
  <Notes>7</Notes>
  <HiddenSlides>0</HiddenSlides>
  <MMClips>5</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4</cp:revision>
  <dcterms:created xsi:type="dcterms:W3CDTF">2006-08-16T00:00:00Z</dcterms:created>
  <dcterms:modified xsi:type="dcterms:W3CDTF">2024-10-30T09:50:41Z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