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50" r:id="rId7"/>
    <p:sldId id="339" r:id="rId8"/>
    <p:sldId id="351" r:id="rId9"/>
    <p:sldId id="352" r:id="rId10"/>
    <p:sldId id="348" r:id="rId11"/>
    <p:sldId id="349"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hromium One" panose="020B0604020202020204" charset="0"/>
      <p:regular r:id="rId19"/>
    </p:embeddedFont>
    <p:embeddedFont>
      <p:font typeface="Omnes Bold" panose="020B0604020202020204" charset="0"/>
      <p:regular r:id="rId20"/>
    </p:embeddedFont>
    <p:embeddedFont>
      <p:font typeface="Omnes Regular"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4D412-2717-4545-BBD7-7FCAA10E19A0}" v="74" dt="2024-10-14T14:28:43.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55402" autoAdjust="0"/>
  </p:normalViewPr>
  <p:slideViewPr>
    <p:cSldViewPr>
      <p:cViewPr varScale="1">
        <p:scale>
          <a:sx n="32" d="100"/>
          <a:sy n="32" d="100"/>
        </p:scale>
        <p:origin x="2237"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The bell rings for lunchtime. Ellie, Chester and Timmy can’t wait to get back outside and have some fun in the sun. They head towards the grassy playground. </a:t>
            </a:r>
            <a:r>
              <a:rPr lang="en-GB" sz="1800" kern="100" dirty="0">
                <a:effectLst/>
                <a:latin typeface="Calibri" panose="020F0502020204030204" pitchFamily="34" charset="0"/>
                <a:ea typeface="Calibri" panose="020F0502020204030204" pitchFamily="34" charset="0"/>
                <a:cs typeface="Arial" panose="020B0604020202020204" pitchFamily="34" charset="0"/>
              </a:rPr>
              <a:t>"Let's play a new game!" Chester said, hopping up and down with excitement. "Ellie, you can throw the ball, I'll hit it with the bat, and Timmy can try to catch it." “What a great idea, then we can all change places”, Timmy says. Ellie picks up the ball with her trunk, leans back, and with a powerful swing, throws the ball high into the air. Chester stands ready with his bat, eyes focused on the ball. As the ball comes towards him, Chester swings the bat with all his might. "BANG!" The ball flies through the air, heading straight for Timmy. Timmy zooms past. "I got it! I got it!" Timmy shouted, leaping into the air and catches the ball before it hits the ground. "Great catch, Timmy!" Ellie cheers, clapping her big elephant ears. Chester jumps into the air with excitement. They take turns throwing the ball, laughing and running around. They make sure they spend lots of time playing as they know they need to play for at least 60 minutes a day.  </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28549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Moving everyday is important to keep our bodies healthy. What can this look like – this can be playing with friends, running, cycling any activity that gets you up, moving and having fun. Even outdoor adventures count too!</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142963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5</a:t>
            </a:r>
            <a:r>
              <a:rPr lang="en-US" baseline="30000" dirty="0"/>
              <a:t>th</a:t>
            </a:r>
            <a:r>
              <a:rPr lang="en-US" dirty="0"/>
              <a:t> way to move more sit less. Which is to play for 60 minutes a day. This might seem like a long time but you can break it up throughout the day. For example 10 minutes intervals (which can include your break and lunch time play time)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Activities that makes our hearts beat faster and leave us breathing quicker count towards our 60 minutes of playtime. This week why not try one of our cardio booster activities, get your heart pumping and have fun along the way.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3.sv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audio" Target="../media/media4.m4a"/><Relationship Id="rId21"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microsoft.com/office/2007/relationships/media" Target="../media/media4.m4a"/><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notesSlide" Target="../notesSlides/notesSlide5.xml"/><Relationship Id="rId15" Type="http://schemas.openxmlformats.org/officeDocument/2006/relationships/image" Target="../media/image24.svg"/><Relationship Id="rId23" Type="http://schemas.openxmlformats.org/officeDocument/2006/relationships/image" Target="../media/image9.pn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slideLayout" Target="../slideLayouts/slideLayout7.xml"/><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sv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cardio-booster" TargetMode="External"/><Relationship Id="rId3" Type="http://schemas.openxmlformats.org/officeDocument/2006/relationships/audio" Target="../media/media5.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40.sv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5</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6000" b="-46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9E324A53-B779-7E1D-9092-7F13B1C455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478000" y="8648867"/>
            <a:ext cx="1616075" cy="16160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
        <p:nvSpPr>
          <p:cNvPr id="5" name="TextBox 4">
            <a:extLst>
              <a:ext uri="{FF2B5EF4-FFF2-40B4-BE49-F238E27FC236}">
                <a16:creationId xmlns:a16="http://schemas.microsoft.com/office/drawing/2014/main" id="{2F33320A-378C-3467-F217-E65CDE916B6C}"/>
              </a:ext>
            </a:extLst>
          </p:cNvPr>
          <p:cNvSpPr txBox="1"/>
          <p:nvPr/>
        </p:nvSpPr>
        <p:spPr>
          <a:xfrm>
            <a:off x="796280" y="1370998"/>
            <a:ext cx="6156164"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long should you move for everyday?</a:t>
            </a:r>
          </a:p>
        </p:txBody>
      </p:sp>
    </p:spTree>
    <p:custDataLst>
      <p:tags r:id="rId1"/>
    </p:custDataLst>
    <p:extLst>
      <p:ext uri="{BB962C8B-B14F-4D97-AF65-F5344CB8AC3E}">
        <p14:creationId xmlns:p14="http://schemas.microsoft.com/office/powerpoint/2010/main" val="2999771766"/>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466343" y="173264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Whenever you want</a:t>
            </a:r>
          </a:p>
        </p:txBody>
      </p:sp>
      <p:sp>
        <p:nvSpPr>
          <p:cNvPr id="16" name="TextBox 16"/>
          <p:cNvSpPr txBox="1"/>
          <p:nvPr/>
        </p:nvSpPr>
        <p:spPr>
          <a:xfrm>
            <a:off x="10709216"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A lot (1 hour) </a:t>
            </a:r>
            <a:endParaRPr lang="en-US" sz="4800" dirty="0">
              <a:solidFill>
                <a:srgbClr val="000000"/>
              </a:solidFill>
              <a:latin typeface="Omnes Regular"/>
            </a:endParaRPr>
          </a:p>
        </p:txBody>
      </p:sp>
      <p:sp>
        <p:nvSpPr>
          <p:cNvPr id="17" name="TextBox 17"/>
          <p:cNvSpPr txBox="1"/>
          <p:nvPr/>
        </p:nvSpPr>
        <p:spPr>
          <a:xfrm>
            <a:off x="10709216" y="4577132"/>
            <a:ext cx="4683184" cy="615553"/>
          </a:xfrm>
          <a:prstGeom prst="rect">
            <a:avLst/>
          </a:prstGeom>
        </p:spPr>
        <p:txBody>
          <a:bodyPr wrap="square" lIns="0" tIns="0" rIns="0" bIns="0" rtlCol="0" anchor="t">
            <a:spAutoFit/>
          </a:bodyPr>
          <a:lstStyle/>
          <a:p>
            <a:pPr algn="ctr"/>
            <a:r>
              <a:rPr lang="en-US" sz="4000" dirty="0">
                <a:solidFill>
                  <a:srgbClr val="000000"/>
                </a:solidFill>
                <a:latin typeface="Omnes Regular"/>
              </a:rPr>
              <a:t>A little bit (5 mins)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long should you move for everyday?</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9" name="Freeform 7">
            <a:extLst>
              <a:ext uri="{FF2B5EF4-FFF2-40B4-BE49-F238E27FC236}">
                <a16:creationId xmlns:a16="http://schemas.microsoft.com/office/drawing/2014/main" id="{7F62B3BF-B10D-72C0-3F62-FFE7659D5330}"/>
              </a:ext>
            </a:extLst>
          </p:cNvPr>
          <p:cNvSpPr/>
          <p:nvPr/>
        </p:nvSpPr>
        <p:spPr>
          <a:xfrm>
            <a:off x="16515805" y="3853254"/>
            <a:ext cx="1489483" cy="1733365"/>
          </a:xfrm>
          <a:custGeom>
            <a:avLst/>
            <a:gdLst/>
            <a:ahLst/>
            <a:cxnLst/>
            <a:rect l="l" t="t" r="r" b="b"/>
            <a:pathLst>
              <a:path w="3476997" h="5141586">
                <a:moveTo>
                  <a:pt x="0" y="0"/>
                </a:moveTo>
                <a:lnTo>
                  <a:pt x="3476998" y="0"/>
                </a:lnTo>
                <a:lnTo>
                  <a:pt x="3476998" y="5141585"/>
                </a:lnTo>
                <a:lnTo>
                  <a:pt x="0" y="5141585"/>
                </a:lnTo>
                <a:lnTo>
                  <a:pt x="0" y="0"/>
                </a:lnTo>
                <a:close/>
              </a:path>
            </a:pathLst>
          </a:custGeom>
          <a:blipFill>
            <a:blip r:embed="rId8"/>
            <a:stretch>
              <a:fillRect/>
            </a:stretch>
          </a:blipFill>
        </p:spPr>
        <p:txBody>
          <a:bodyPr/>
          <a:lstStyle/>
          <a:p>
            <a:endParaRPr lang="en-GB"/>
          </a:p>
        </p:txBody>
      </p:sp>
      <p:sp>
        <p:nvSpPr>
          <p:cNvPr id="10" name="Freeform 6">
            <a:extLst>
              <a:ext uri="{FF2B5EF4-FFF2-40B4-BE49-F238E27FC236}">
                <a16:creationId xmlns:a16="http://schemas.microsoft.com/office/drawing/2014/main" id="{83A3A51C-06B3-9765-25E6-ECCC99017DB5}"/>
              </a:ext>
            </a:extLst>
          </p:cNvPr>
          <p:cNvSpPr/>
          <p:nvPr/>
        </p:nvSpPr>
        <p:spPr>
          <a:xfrm>
            <a:off x="15796205" y="955627"/>
            <a:ext cx="2355322" cy="2169588"/>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8">
            <a:extLst>
              <a:ext uri="{FF2B5EF4-FFF2-40B4-BE49-F238E27FC236}">
                <a16:creationId xmlns:a16="http://schemas.microsoft.com/office/drawing/2014/main" id="{8816C6F4-3C3C-99CC-38BA-61DA5EA1D532}"/>
              </a:ext>
            </a:extLst>
          </p:cNvPr>
          <p:cNvSpPr/>
          <p:nvPr/>
        </p:nvSpPr>
        <p:spPr>
          <a:xfrm>
            <a:off x="16012567" y="6019926"/>
            <a:ext cx="1754641" cy="2774136"/>
          </a:xfrm>
          <a:custGeom>
            <a:avLst/>
            <a:gdLst/>
            <a:ahLst/>
            <a:cxnLst/>
            <a:rect l="l" t="t" r="r" b="b"/>
            <a:pathLst>
              <a:path w="2382073" h="3766123">
                <a:moveTo>
                  <a:pt x="0" y="0"/>
                </a:moveTo>
                <a:lnTo>
                  <a:pt x="2382073" y="0"/>
                </a:lnTo>
                <a:lnTo>
                  <a:pt x="2382073" y="3766122"/>
                </a:lnTo>
                <a:lnTo>
                  <a:pt x="0" y="3766122"/>
                </a:lnTo>
                <a:lnTo>
                  <a:pt x="0" y="0"/>
                </a:lnTo>
                <a:close/>
              </a:path>
            </a:pathLst>
          </a:custGeom>
          <a:blipFill>
            <a:blip r:embed="rId11"/>
            <a:stretch>
              <a:fillRect/>
            </a:stretch>
          </a:blipFill>
        </p:spPr>
        <p:txBody>
          <a:bodyPr/>
          <a:lstStyle/>
          <a:p>
            <a:endParaRPr lang="en-GB"/>
          </a:p>
        </p:txBody>
      </p:sp>
      <p:pic>
        <p:nvPicPr>
          <p:cNvPr id="12" name="Recorded Sound">
            <a:hlinkClick r:id="" action="ppaction://media"/>
            <a:extLst>
              <a:ext uri="{FF2B5EF4-FFF2-40B4-BE49-F238E27FC236}">
                <a16:creationId xmlns:a16="http://schemas.microsoft.com/office/drawing/2014/main" id="{AA64BBCC-456A-48E3-079F-CBE35432A78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4769866" y="8657124"/>
            <a:ext cx="1508791" cy="1508791"/>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681737"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A lot (1 hour)</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8">
            <a:extLst>
              <a:ext uri="{FF2B5EF4-FFF2-40B4-BE49-F238E27FC236}">
                <a16:creationId xmlns:a16="http://schemas.microsoft.com/office/drawing/2014/main" id="{4DF07623-2E58-EFD1-BA76-400EF2A4BF35}"/>
              </a:ext>
            </a:extLst>
          </p:cNvPr>
          <p:cNvSpPr/>
          <p:nvPr/>
        </p:nvSpPr>
        <p:spPr>
          <a:xfrm>
            <a:off x="16012567" y="6019926"/>
            <a:ext cx="1754641" cy="2774136"/>
          </a:xfrm>
          <a:custGeom>
            <a:avLst/>
            <a:gdLst/>
            <a:ahLst/>
            <a:cxnLst/>
            <a:rect l="l" t="t" r="r" b="b"/>
            <a:pathLst>
              <a:path w="2382073" h="3766123">
                <a:moveTo>
                  <a:pt x="0" y="0"/>
                </a:moveTo>
                <a:lnTo>
                  <a:pt x="2382073" y="0"/>
                </a:lnTo>
                <a:lnTo>
                  <a:pt x="2382073" y="3766122"/>
                </a:lnTo>
                <a:lnTo>
                  <a:pt x="0" y="3766122"/>
                </a:lnTo>
                <a:lnTo>
                  <a:pt x="0" y="0"/>
                </a:lnTo>
                <a:close/>
              </a:path>
            </a:pathLst>
          </a:custGeom>
          <a:blipFill>
            <a:blip r:embed="rId8"/>
            <a:stretch>
              <a:fillRect/>
            </a:stretch>
          </a:blipFill>
        </p:spPr>
        <p:txBody>
          <a:bodyPr/>
          <a:lstStyle/>
          <a:p>
            <a:endParaRPr lang="en-GB"/>
          </a:p>
        </p:txBody>
      </p:sp>
      <p:sp>
        <p:nvSpPr>
          <p:cNvPr id="7" name="Freeform 9">
            <a:extLst>
              <a:ext uri="{FF2B5EF4-FFF2-40B4-BE49-F238E27FC236}">
                <a16:creationId xmlns:a16="http://schemas.microsoft.com/office/drawing/2014/main" id="{AFBCDACF-4452-725B-0262-4D74BB304614}"/>
              </a:ext>
            </a:extLst>
          </p:cNvPr>
          <p:cNvSpPr/>
          <p:nvPr/>
        </p:nvSpPr>
        <p:spPr>
          <a:xfrm>
            <a:off x="6703348" y="540240"/>
            <a:ext cx="11729658" cy="5713411"/>
          </a:xfrm>
          <a:custGeom>
            <a:avLst/>
            <a:gdLst/>
            <a:ahLst/>
            <a:cxnLst/>
            <a:rect l="l" t="t" r="r" b="b"/>
            <a:pathLst>
              <a:path w="16230600" h="7851553">
                <a:moveTo>
                  <a:pt x="0" y="0"/>
                </a:moveTo>
                <a:lnTo>
                  <a:pt x="16230600" y="0"/>
                </a:lnTo>
                <a:lnTo>
                  <a:pt x="16230600" y="7851552"/>
                </a:lnTo>
                <a:lnTo>
                  <a:pt x="0" y="7851552"/>
                </a:lnTo>
                <a:lnTo>
                  <a:pt x="0" y="0"/>
                </a:lnTo>
                <a:close/>
              </a:path>
            </a:pathLst>
          </a:custGeom>
          <a:blipFill>
            <a:blip r:embed="rId9"/>
            <a:stretch>
              <a:fillRect/>
            </a:stretch>
          </a:blipFill>
        </p:spPr>
        <p:txBody>
          <a:bodyPr/>
          <a:lstStyle/>
          <a:p>
            <a:endParaRPr lang="en-GB"/>
          </a:p>
        </p:txBody>
      </p:sp>
      <p:sp>
        <p:nvSpPr>
          <p:cNvPr id="2" name="TextBox 1">
            <a:extLst>
              <a:ext uri="{FF2B5EF4-FFF2-40B4-BE49-F238E27FC236}">
                <a16:creationId xmlns:a16="http://schemas.microsoft.com/office/drawing/2014/main" id="{ADBC70A0-3F75-2E53-3493-30C42B879290}"/>
              </a:ext>
            </a:extLst>
          </p:cNvPr>
          <p:cNvSpPr txBox="1"/>
          <p:nvPr/>
        </p:nvSpPr>
        <p:spPr>
          <a:xfrm>
            <a:off x="796280" y="1370998"/>
            <a:ext cx="6156164"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long should you move for everyday?</a:t>
            </a:r>
          </a:p>
        </p:txBody>
      </p:sp>
      <p:pic>
        <p:nvPicPr>
          <p:cNvPr id="3" name="Recorded Sound">
            <a:hlinkClick r:id="" action="ppaction://media"/>
            <a:extLst>
              <a:ext uri="{FF2B5EF4-FFF2-40B4-BE49-F238E27FC236}">
                <a16:creationId xmlns:a16="http://schemas.microsoft.com/office/drawing/2014/main" id="{20B3A245-F95E-100F-FFAA-B958CB0B00B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4582868" y="8541593"/>
            <a:ext cx="1558797" cy="1558797"/>
          </a:xfrm>
          <a:prstGeom prst="rect">
            <a:avLst/>
          </a:prstGeom>
        </p:spPr>
      </p:pic>
    </p:spTree>
    <p:custDataLst>
      <p:tags r:id="rId1"/>
    </p:custDataLst>
    <p:extLst>
      <p:ext uri="{BB962C8B-B14F-4D97-AF65-F5344CB8AC3E}">
        <p14:creationId xmlns:p14="http://schemas.microsoft.com/office/powerpoint/2010/main" val="426277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5!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pic>
        <p:nvPicPr>
          <p:cNvPr id="24" name="Recorded Sound">
            <a:hlinkClick r:id="" action="ppaction://media"/>
            <a:extLst>
              <a:ext uri="{FF2B5EF4-FFF2-40B4-BE49-F238E27FC236}">
                <a16:creationId xmlns:a16="http://schemas.microsoft.com/office/drawing/2014/main" id="{153E195C-0D3C-9AEE-8BB1-C59DD3A4F99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4917046" y="8474854"/>
            <a:ext cx="1692275" cy="16922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886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5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611611" y="2724892"/>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047963" y="1998454"/>
            <a:ext cx="4196355" cy="4085898"/>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2561994"/>
            <a:ext cx="3272228"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and sit less for 60 minutes a day ”</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0666005" flipH="1">
            <a:off x="10072119" y="1889428"/>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rot="938115">
            <a:off x="5230866" y="3428449"/>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“My favourite activity is running as fast as I can ”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680633" y="2530938"/>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“After school I love to play games with my little brother”</a:t>
            </a:r>
          </a:p>
        </p:txBody>
      </p:sp>
      <p:pic>
        <p:nvPicPr>
          <p:cNvPr id="8" name="Picture 7">
            <a:extLst>
              <a:ext uri="{FF2B5EF4-FFF2-40B4-BE49-F238E27FC236}">
                <a16:creationId xmlns:a16="http://schemas.microsoft.com/office/drawing/2014/main" id="{225867D2-D336-6701-9496-F1E75878F3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00175" y="8805653"/>
            <a:ext cx="13879913" cy="1144101"/>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Cardio Booster</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helps us be happy and healthy</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Cardio Booster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7" name="Recorded Sound">
            <a:hlinkClick r:id="" action="ppaction://media"/>
            <a:extLst>
              <a:ext uri="{FF2B5EF4-FFF2-40B4-BE49-F238E27FC236}">
                <a16:creationId xmlns:a16="http://schemas.microsoft.com/office/drawing/2014/main" id="{0BB1B1BE-DDA1-DC91-718D-9E3AFA7EADD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40000" y="8800840"/>
            <a:ext cx="1157288" cy="11572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A979502-E7EE-405B-A247-541BD6655A06}">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8eb830d9-311e-48e7-bd78-c201a7dce4d8"/>
    <ds:schemaRef ds:uri="c8c3aaa0-0762-42cb-a2a7-6988fc82b466"/>
    <ds:schemaRef ds:uri="http://www.w3.org/XML/1998/namespace"/>
  </ds:schemaRefs>
</ds:datastoreItem>
</file>

<file path=customXml/itemProps3.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930</TotalTime>
  <Words>755</Words>
  <Application>Microsoft Office PowerPoint</Application>
  <PresentationFormat>Custom</PresentationFormat>
  <Paragraphs>55</Paragraphs>
  <Slides>8</Slides>
  <Notes>7</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 Black</vt:lpstr>
      <vt:lpstr>Calibri</vt:lpstr>
      <vt:lpstr>Arial</vt:lpstr>
      <vt:lpstr>Omnes Regular</vt:lpstr>
      <vt:lpstr>Omnes Semibold</vt:lpstr>
      <vt:lpstr>Omnes Bold</vt:lpstr>
      <vt:lpstr>Chromium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2024-10-14T14:52:44Z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