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3"/>
  </p:notesMasterIdLst>
  <p:sldIdLst>
    <p:sldId id="340" r:id="rId5"/>
    <p:sldId id="258" r:id="rId6"/>
    <p:sldId id="354" r:id="rId7"/>
    <p:sldId id="342" r:id="rId8"/>
    <p:sldId id="355" r:id="rId9"/>
    <p:sldId id="352" r:id="rId10"/>
    <p:sldId id="348" r:id="rId11"/>
    <p:sldId id="349" r:id="rId12"/>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Chromium One" panose="020B0604020202020204" charset="0"/>
      <p:regular r:id="rId18"/>
    </p:embeddedFont>
    <p:embeddedFont>
      <p:font typeface="Omnes Bold" panose="020B0604020202020204" charset="0"/>
      <p:regular r:id="rId19"/>
    </p:embeddedFont>
    <p:embeddedFont>
      <p:font typeface="Omnes Semibold"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D75B53-ED83-474D-9551-83321BB15245}" v="80" dt="2024-10-24T15:08:14.519"/>
    <p1510:client id="{EAEFC40E-23A1-4B55-872B-7C6641133B1D}" v="184" dt="2024-10-24T08:26:59.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54" autoAdjust="0"/>
    <p:restoredTop sz="74749" autoAdjust="0"/>
  </p:normalViewPr>
  <p:slideViewPr>
    <p:cSldViewPr>
      <p:cViewPr varScale="1">
        <p:scale>
          <a:sx n="43" d="100"/>
          <a:sy n="43" d="100"/>
        </p:scale>
        <p:origin x="1613"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kia Alouane" userId="8d2e934c-cacf-4c8b-9bc3-dcd6b732f5d3" providerId="ADAL" clId="{E0D75B53-ED83-474D-9551-83321BB15245}"/>
    <pc:docChg chg="custSel addSld delSld modSld">
      <pc:chgData name="Rakia Alouane" userId="8d2e934c-cacf-4c8b-9bc3-dcd6b732f5d3" providerId="ADAL" clId="{E0D75B53-ED83-474D-9551-83321BB15245}" dt="2024-10-24T15:08:14.506" v="1622"/>
      <pc:docMkLst>
        <pc:docMk/>
      </pc:docMkLst>
      <pc:sldChg chg="del">
        <pc:chgData name="Rakia Alouane" userId="8d2e934c-cacf-4c8b-9bc3-dcd6b732f5d3" providerId="ADAL" clId="{E0D75B53-ED83-474D-9551-83321BB15245}" dt="2024-10-24T09:30:33.924" v="1531" actId="47"/>
        <pc:sldMkLst>
          <pc:docMk/>
          <pc:sldMk cId="0" sldId="256"/>
        </pc:sldMkLst>
      </pc:sldChg>
      <pc:sldChg chg="modSp mod modAnim modNotesTx">
        <pc:chgData name="Rakia Alouane" userId="8d2e934c-cacf-4c8b-9bc3-dcd6b732f5d3" providerId="ADAL" clId="{E0D75B53-ED83-474D-9551-83321BB15245}" dt="2024-10-24T11:57:47.518" v="1601"/>
        <pc:sldMkLst>
          <pc:docMk/>
          <pc:sldMk cId="0" sldId="258"/>
        </pc:sldMkLst>
        <pc:picChg chg="mod">
          <ac:chgData name="Rakia Alouane" userId="8d2e934c-cacf-4c8b-9bc3-dcd6b732f5d3" providerId="ADAL" clId="{E0D75B53-ED83-474D-9551-83321BB15245}" dt="2024-10-24T11:57:13.565" v="1600" actId="1076"/>
          <ac:picMkLst>
            <pc:docMk/>
            <pc:sldMk cId="0" sldId="258"/>
            <ac:picMk id="2" creationId="{14C13663-19E0-34F4-18EB-08D6D2E44F55}"/>
          </ac:picMkLst>
        </pc:picChg>
      </pc:sldChg>
      <pc:sldChg chg="addSp delSp modSp mod modTransition modAnim modNotesTx">
        <pc:chgData name="Rakia Alouane" userId="8d2e934c-cacf-4c8b-9bc3-dcd6b732f5d3" providerId="ADAL" clId="{E0D75B53-ED83-474D-9551-83321BB15245}" dt="2024-10-24T12:00:37.868" v="1609"/>
        <pc:sldMkLst>
          <pc:docMk/>
          <pc:sldMk cId="816315374" sldId="342"/>
        </pc:sldMkLst>
        <pc:spChg chg="mod">
          <ac:chgData name="Rakia Alouane" userId="8d2e934c-cacf-4c8b-9bc3-dcd6b732f5d3" providerId="ADAL" clId="{E0D75B53-ED83-474D-9551-83321BB15245}" dt="2024-10-24T09:00:03.918" v="777" actId="14100"/>
          <ac:spMkLst>
            <pc:docMk/>
            <pc:sldMk cId="816315374" sldId="342"/>
            <ac:spMk id="2" creationId="{9691BB15-251F-0D1E-4D98-5AE5095A7831}"/>
          </ac:spMkLst>
        </pc:spChg>
        <pc:spChg chg="add mod">
          <ac:chgData name="Rakia Alouane" userId="8d2e934c-cacf-4c8b-9bc3-dcd6b732f5d3" providerId="ADAL" clId="{E0D75B53-ED83-474D-9551-83321BB15245}" dt="2024-10-24T09:00:14.273" v="780" actId="14100"/>
          <ac:spMkLst>
            <pc:docMk/>
            <pc:sldMk cId="816315374" sldId="342"/>
            <ac:spMk id="3" creationId="{DB1ADD1B-D3A0-1717-49A0-1847D09A4C66}"/>
          </ac:spMkLst>
        </pc:spChg>
        <pc:spChg chg="mod">
          <ac:chgData name="Rakia Alouane" userId="8d2e934c-cacf-4c8b-9bc3-dcd6b732f5d3" providerId="ADAL" clId="{E0D75B53-ED83-474D-9551-83321BB15245}" dt="2024-10-24T09:00:07.126" v="778" actId="1076"/>
          <ac:spMkLst>
            <pc:docMk/>
            <pc:sldMk cId="816315374" sldId="342"/>
            <ac:spMk id="6" creationId="{D9CC0B28-9095-15E0-3342-35FC55FE0A3D}"/>
          </ac:spMkLst>
        </pc:spChg>
        <pc:spChg chg="del">
          <ac:chgData name="Rakia Alouane" userId="8d2e934c-cacf-4c8b-9bc3-dcd6b732f5d3" providerId="ADAL" clId="{E0D75B53-ED83-474D-9551-83321BB15245}" dt="2024-10-24T08:54:13.035" v="694" actId="478"/>
          <ac:spMkLst>
            <pc:docMk/>
            <pc:sldMk cId="816315374" sldId="342"/>
            <ac:spMk id="8" creationId="{0EF41FED-60D1-9703-1B84-155A1F7D0410}"/>
          </ac:spMkLst>
        </pc:spChg>
        <pc:spChg chg="mod">
          <ac:chgData name="Rakia Alouane" userId="8d2e934c-cacf-4c8b-9bc3-dcd6b732f5d3" providerId="ADAL" clId="{E0D75B53-ED83-474D-9551-83321BB15245}" dt="2024-10-24T08:54:45.446" v="761" actId="20577"/>
          <ac:spMkLst>
            <pc:docMk/>
            <pc:sldMk cId="816315374" sldId="342"/>
            <ac:spMk id="9" creationId="{0EAF185F-8E67-1E43-8997-4CA14F622DB2}"/>
          </ac:spMkLst>
        </pc:spChg>
        <pc:spChg chg="del topLvl">
          <ac:chgData name="Rakia Alouane" userId="8d2e934c-cacf-4c8b-9bc3-dcd6b732f5d3" providerId="ADAL" clId="{E0D75B53-ED83-474D-9551-83321BB15245}" dt="2024-10-24T08:53:58.678" v="690" actId="478"/>
          <ac:spMkLst>
            <pc:docMk/>
            <pc:sldMk cId="816315374" sldId="342"/>
            <ac:spMk id="24" creationId="{68C93088-A4B3-5823-2C6A-C84B2AF9D87F}"/>
          </ac:spMkLst>
        </pc:spChg>
        <pc:spChg chg="del topLvl">
          <ac:chgData name="Rakia Alouane" userId="8d2e934c-cacf-4c8b-9bc3-dcd6b732f5d3" providerId="ADAL" clId="{E0D75B53-ED83-474D-9551-83321BB15245}" dt="2024-10-24T08:54:03.164" v="691" actId="478"/>
          <ac:spMkLst>
            <pc:docMk/>
            <pc:sldMk cId="816315374" sldId="342"/>
            <ac:spMk id="25" creationId="{ACE61668-E00A-0282-7657-B2BA5D24F792}"/>
          </ac:spMkLst>
        </pc:spChg>
        <pc:grpChg chg="del">
          <ac:chgData name="Rakia Alouane" userId="8d2e934c-cacf-4c8b-9bc3-dcd6b732f5d3" providerId="ADAL" clId="{E0D75B53-ED83-474D-9551-83321BB15245}" dt="2024-10-24T08:53:58.678" v="690" actId="478"/>
          <ac:grpSpMkLst>
            <pc:docMk/>
            <pc:sldMk cId="816315374" sldId="342"/>
            <ac:grpSpMk id="37" creationId="{83F9B63A-CEA5-A4E1-1BA0-C995C3F6EC8E}"/>
          </ac:grpSpMkLst>
        </pc:grpChg>
        <pc:picChg chg="mod">
          <ac:chgData name="Rakia Alouane" userId="8d2e934c-cacf-4c8b-9bc3-dcd6b732f5d3" providerId="ADAL" clId="{E0D75B53-ED83-474D-9551-83321BB15245}" dt="2024-10-24T12:00:34.723" v="1608" actId="1076"/>
          <ac:picMkLst>
            <pc:docMk/>
            <pc:sldMk cId="816315374" sldId="342"/>
            <ac:picMk id="5" creationId="{FEFE5ADD-13E0-D75C-DAFA-D0BB8E136203}"/>
          </ac:picMkLst>
        </pc:picChg>
      </pc:sldChg>
      <pc:sldChg chg="del">
        <pc:chgData name="Rakia Alouane" userId="8d2e934c-cacf-4c8b-9bc3-dcd6b732f5d3" providerId="ADAL" clId="{E0D75B53-ED83-474D-9551-83321BB15245}" dt="2024-10-24T08:53:52.343" v="689" actId="47"/>
        <pc:sldMkLst>
          <pc:docMk/>
          <pc:sldMk cId="1162197762" sldId="346"/>
        </pc:sldMkLst>
      </pc:sldChg>
      <pc:sldChg chg="addSp delSp modSp mod">
        <pc:chgData name="Rakia Alouane" userId="8d2e934c-cacf-4c8b-9bc3-dcd6b732f5d3" providerId="ADAL" clId="{E0D75B53-ED83-474D-9551-83321BB15245}" dt="2024-10-24T11:19:22.973" v="1566"/>
        <pc:sldMkLst>
          <pc:docMk/>
          <pc:sldMk cId="0" sldId="348"/>
        </pc:sldMkLst>
        <pc:spChg chg="del">
          <ac:chgData name="Rakia Alouane" userId="8d2e934c-cacf-4c8b-9bc3-dcd6b732f5d3" providerId="ADAL" clId="{E0D75B53-ED83-474D-9551-83321BB15245}" dt="2024-10-24T11:19:21.093" v="1565" actId="478"/>
          <ac:spMkLst>
            <pc:docMk/>
            <pc:sldMk cId="0" sldId="348"/>
            <ac:spMk id="6" creationId="{E87F2718-C094-2977-50E3-51242CC4BE4A}"/>
          </ac:spMkLst>
        </pc:spChg>
        <pc:spChg chg="add mod">
          <ac:chgData name="Rakia Alouane" userId="8d2e934c-cacf-4c8b-9bc3-dcd6b732f5d3" providerId="ADAL" clId="{E0D75B53-ED83-474D-9551-83321BB15245}" dt="2024-10-24T11:19:22.973" v="1566"/>
          <ac:spMkLst>
            <pc:docMk/>
            <pc:sldMk cId="0" sldId="348"/>
            <ac:spMk id="8" creationId="{5AB0F6F7-B202-2781-76D5-48CF1EC78034}"/>
          </ac:spMkLst>
        </pc:spChg>
      </pc:sldChg>
      <pc:sldChg chg="addSp delSp modSp mod modAnim modNotesTx">
        <pc:chgData name="Rakia Alouane" userId="8d2e934c-cacf-4c8b-9bc3-dcd6b732f5d3" providerId="ADAL" clId="{E0D75B53-ED83-474D-9551-83321BB15245}" dt="2024-10-24T15:08:14.506" v="1622"/>
        <pc:sldMkLst>
          <pc:docMk/>
          <pc:sldMk cId="0" sldId="349"/>
        </pc:sldMkLst>
        <pc:spChg chg="add mod">
          <ac:chgData name="Rakia Alouane" userId="8d2e934c-cacf-4c8b-9bc3-dcd6b732f5d3" providerId="ADAL" clId="{E0D75B53-ED83-474D-9551-83321BB15245}" dt="2024-10-24T11:29:39.636" v="1569" actId="1076"/>
          <ac:spMkLst>
            <pc:docMk/>
            <pc:sldMk cId="0" sldId="349"/>
            <ac:spMk id="3" creationId="{FB8AE405-1AA9-9612-58BC-A1912E779486}"/>
          </ac:spMkLst>
        </pc:spChg>
        <pc:spChg chg="del">
          <ac:chgData name="Rakia Alouane" userId="8d2e934c-cacf-4c8b-9bc3-dcd6b732f5d3" providerId="ADAL" clId="{E0D75B53-ED83-474D-9551-83321BB15245}" dt="2024-10-24T11:29:35.567" v="1567" actId="478"/>
          <ac:spMkLst>
            <pc:docMk/>
            <pc:sldMk cId="0" sldId="349"/>
            <ac:spMk id="8" creationId="{00000000-0000-0000-0000-000000000000}"/>
          </ac:spMkLst>
        </pc:spChg>
        <pc:picChg chg="mod">
          <ac:chgData name="Rakia Alouane" userId="8d2e934c-cacf-4c8b-9bc3-dcd6b732f5d3" providerId="ADAL" clId="{E0D75B53-ED83-474D-9551-83321BB15245}" dt="2024-10-24T12:04:19.518" v="1621" actId="1076"/>
          <ac:picMkLst>
            <pc:docMk/>
            <pc:sldMk cId="0" sldId="349"/>
            <ac:picMk id="8" creationId="{4012AED6-BD4D-122A-F445-C355DD7A18C9}"/>
          </ac:picMkLst>
        </pc:picChg>
      </pc:sldChg>
      <pc:sldChg chg="modSp mod modAnim modNotesTx">
        <pc:chgData name="Rakia Alouane" userId="8d2e934c-cacf-4c8b-9bc3-dcd6b732f5d3" providerId="ADAL" clId="{E0D75B53-ED83-474D-9551-83321BB15245}" dt="2024-10-24T12:03:28.159" v="1618"/>
        <pc:sldMkLst>
          <pc:docMk/>
          <pc:sldMk cId="0" sldId="352"/>
        </pc:sldMkLst>
        <pc:spChg chg="mod">
          <ac:chgData name="Rakia Alouane" userId="8d2e934c-cacf-4c8b-9bc3-dcd6b732f5d3" providerId="ADAL" clId="{E0D75B53-ED83-474D-9551-83321BB15245}" dt="2024-10-24T08:32:34.563" v="50" actId="20577"/>
          <ac:spMkLst>
            <pc:docMk/>
            <pc:sldMk cId="0" sldId="352"/>
            <ac:spMk id="22" creationId="{2B043D0E-4467-CBC7-1E0C-6CF97A632C34}"/>
          </ac:spMkLst>
        </pc:spChg>
        <pc:picChg chg="mod">
          <ac:chgData name="Rakia Alouane" userId="8d2e934c-cacf-4c8b-9bc3-dcd6b732f5d3" providerId="ADAL" clId="{E0D75B53-ED83-474D-9551-83321BB15245}" dt="2024-10-24T12:02:55.553" v="1617" actId="1076"/>
          <ac:picMkLst>
            <pc:docMk/>
            <pc:sldMk cId="0" sldId="352"/>
            <ac:picMk id="24" creationId="{57FCECD3-2B7F-C647-B736-051DA8A44661}"/>
          </ac:picMkLst>
        </pc:picChg>
      </pc:sldChg>
      <pc:sldChg chg="del">
        <pc:chgData name="Rakia Alouane" userId="8d2e934c-cacf-4c8b-9bc3-dcd6b732f5d3" providerId="ADAL" clId="{E0D75B53-ED83-474D-9551-83321BB15245}" dt="2024-10-24T08:53:49.335" v="688" actId="47"/>
        <pc:sldMkLst>
          <pc:docMk/>
          <pc:sldMk cId="3842115472" sldId="353"/>
        </pc:sldMkLst>
      </pc:sldChg>
      <pc:sldChg chg="delSp modSp mod delAnim modAnim modNotesTx">
        <pc:chgData name="Rakia Alouane" userId="8d2e934c-cacf-4c8b-9bc3-dcd6b732f5d3" providerId="ADAL" clId="{E0D75B53-ED83-474D-9551-83321BB15245}" dt="2024-10-24T11:59:26.146" v="1605"/>
        <pc:sldMkLst>
          <pc:docMk/>
          <pc:sldMk cId="1158479324" sldId="354"/>
        </pc:sldMkLst>
        <pc:spChg chg="mod">
          <ac:chgData name="Rakia Alouane" userId="8d2e934c-cacf-4c8b-9bc3-dcd6b732f5d3" providerId="ADAL" clId="{E0D75B53-ED83-474D-9551-83321BB15245}" dt="2024-10-24T09:02:25.443" v="863" actId="20577"/>
          <ac:spMkLst>
            <pc:docMk/>
            <pc:sldMk cId="1158479324" sldId="354"/>
            <ac:spMk id="5" creationId="{5A7D80C6-9DE8-9A9B-E70B-CEDB352EC5B3}"/>
          </ac:spMkLst>
        </pc:spChg>
        <pc:spChg chg="mod">
          <ac:chgData name="Rakia Alouane" userId="8d2e934c-cacf-4c8b-9bc3-dcd6b732f5d3" providerId="ADAL" clId="{E0D75B53-ED83-474D-9551-83321BB15245}" dt="2024-10-24T09:01:00.630" v="783" actId="14100"/>
          <ac:spMkLst>
            <pc:docMk/>
            <pc:sldMk cId="1158479324" sldId="354"/>
            <ac:spMk id="34" creationId="{748C59A4-7143-3F62-62BB-DD14B39D50BA}"/>
          </ac:spMkLst>
        </pc:spChg>
        <pc:picChg chg="mod">
          <ac:chgData name="Rakia Alouane" userId="8d2e934c-cacf-4c8b-9bc3-dcd6b732f5d3" providerId="ADAL" clId="{E0D75B53-ED83-474D-9551-83321BB15245}" dt="2024-10-24T11:58:56.204" v="1604" actId="1076"/>
          <ac:picMkLst>
            <pc:docMk/>
            <pc:sldMk cId="1158479324" sldId="354"/>
            <ac:picMk id="2" creationId="{8B0DE756-063E-EBD5-2123-CEB5BDACEF06}"/>
          </ac:picMkLst>
        </pc:picChg>
        <pc:picChg chg="del">
          <ac:chgData name="Rakia Alouane" userId="8d2e934c-cacf-4c8b-9bc3-dcd6b732f5d3" providerId="ADAL" clId="{E0D75B53-ED83-474D-9551-83321BB15245}" dt="2024-10-24T08:36:04.646" v="196" actId="478"/>
          <ac:picMkLst>
            <pc:docMk/>
            <pc:sldMk cId="1158479324" sldId="354"/>
            <ac:picMk id="7" creationId="{36371FC3-716A-4F97-562B-C197341936C6}"/>
          </ac:picMkLst>
        </pc:picChg>
      </pc:sldChg>
      <pc:sldChg chg="addSp delSp modSp add mod modAnim">
        <pc:chgData name="Rakia Alouane" userId="8d2e934c-cacf-4c8b-9bc3-dcd6b732f5d3" providerId="ADAL" clId="{E0D75B53-ED83-474D-9551-83321BB15245}" dt="2024-10-24T12:02:13.343" v="1613"/>
        <pc:sldMkLst>
          <pc:docMk/>
          <pc:sldMk cId="2011263417" sldId="355"/>
        </pc:sldMkLst>
        <pc:spChg chg="mod">
          <ac:chgData name="Rakia Alouane" userId="8d2e934c-cacf-4c8b-9bc3-dcd6b732f5d3" providerId="ADAL" clId="{E0D75B53-ED83-474D-9551-83321BB15245}" dt="2024-10-24T09:21:09.541" v="1527" actId="1076"/>
          <ac:spMkLst>
            <pc:docMk/>
            <pc:sldMk cId="2011263417" sldId="355"/>
            <ac:spMk id="2" creationId="{9691BB15-251F-0D1E-4D98-5AE5095A7831}"/>
          </ac:spMkLst>
        </pc:spChg>
        <pc:spChg chg="mod">
          <ac:chgData name="Rakia Alouane" userId="8d2e934c-cacf-4c8b-9bc3-dcd6b732f5d3" providerId="ADAL" clId="{E0D75B53-ED83-474D-9551-83321BB15245}" dt="2024-10-24T09:18:59.320" v="1513" actId="1076"/>
          <ac:spMkLst>
            <pc:docMk/>
            <pc:sldMk cId="2011263417" sldId="355"/>
            <ac:spMk id="3" creationId="{DB1ADD1B-D3A0-1717-49A0-1847D09A4C66}"/>
          </ac:spMkLst>
        </pc:spChg>
        <pc:spChg chg="add mod">
          <ac:chgData name="Rakia Alouane" userId="8d2e934c-cacf-4c8b-9bc3-dcd6b732f5d3" providerId="ADAL" clId="{E0D75B53-ED83-474D-9551-83321BB15245}" dt="2024-10-24T09:20:15.035" v="1517" actId="1076"/>
          <ac:spMkLst>
            <pc:docMk/>
            <pc:sldMk cId="2011263417" sldId="355"/>
            <ac:spMk id="5" creationId="{5DCF885D-A2EF-9C8A-0A24-01A3F5DD5248}"/>
          </ac:spMkLst>
        </pc:spChg>
        <pc:spChg chg="mod">
          <ac:chgData name="Rakia Alouane" userId="8d2e934c-cacf-4c8b-9bc3-dcd6b732f5d3" providerId="ADAL" clId="{E0D75B53-ED83-474D-9551-83321BB15245}" dt="2024-10-24T09:21:09.541" v="1527" actId="1076"/>
          <ac:spMkLst>
            <pc:docMk/>
            <pc:sldMk cId="2011263417" sldId="355"/>
            <ac:spMk id="6" creationId="{D9CC0B28-9095-15E0-3342-35FC55FE0A3D}"/>
          </ac:spMkLst>
        </pc:spChg>
        <pc:spChg chg="add mod">
          <ac:chgData name="Rakia Alouane" userId="8d2e934c-cacf-4c8b-9bc3-dcd6b732f5d3" providerId="ADAL" clId="{E0D75B53-ED83-474D-9551-83321BB15245}" dt="2024-10-24T09:20:31.044" v="1520" actId="14100"/>
          <ac:spMkLst>
            <pc:docMk/>
            <pc:sldMk cId="2011263417" sldId="355"/>
            <ac:spMk id="7" creationId="{121405D2-74ED-9899-CEF3-B31EE336962A}"/>
          </ac:spMkLst>
        </pc:spChg>
        <pc:spChg chg="add mod">
          <ac:chgData name="Rakia Alouane" userId="8d2e934c-cacf-4c8b-9bc3-dcd6b732f5d3" providerId="ADAL" clId="{E0D75B53-ED83-474D-9551-83321BB15245}" dt="2024-10-24T09:20:59.755" v="1526" actId="1076"/>
          <ac:spMkLst>
            <pc:docMk/>
            <pc:sldMk cId="2011263417" sldId="355"/>
            <ac:spMk id="8" creationId="{4AA080EF-627C-BADB-FCD8-99D2A2C6E920}"/>
          </ac:spMkLst>
        </pc:spChg>
        <pc:spChg chg="del">
          <ac:chgData name="Rakia Alouane" userId="8d2e934c-cacf-4c8b-9bc3-dcd6b732f5d3" providerId="ADAL" clId="{E0D75B53-ED83-474D-9551-83321BB15245}" dt="2024-10-24T09:18:44.566" v="1509" actId="478"/>
          <ac:spMkLst>
            <pc:docMk/>
            <pc:sldMk cId="2011263417" sldId="355"/>
            <ac:spMk id="9" creationId="{0EAF185F-8E67-1E43-8997-4CA14F622DB2}"/>
          </ac:spMkLst>
        </pc:spChg>
        <pc:spChg chg="del">
          <ac:chgData name="Rakia Alouane" userId="8d2e934c-cacf-4c8b-9bc3-dcd6b732f5d3" providerId="ADAL" clId="{E0D75B53-ED83-474D-9551-83321BB15245}" dt="2024-10-24T09:18:00.665" v="1448" actId="478"/>
          <ac:spMkLst>
            <pc:docMk/>
            <pc:sldMk cId="2011263417" sldId="355"/>
            <ac:spMk id="19" creationId="{00000000-0000-0000-0000-000000000000}"/>
          </ac:spMkLst>
        </pc:spChg>
        <pc:spChg chg="del">
          <ac:chgData name="Rakia Alouane" userId="8d2e934c-cacf-4c8b-9bc3-dcd6b732f5d3" providerId="ADAL" clId="{E0D75B53-ED83-474D-9551-83321BB15245}" dt="2024-10-24T09:17:59.261" v="1447" actId="478"/>
          <ac:spMkLst>
            <pc:docMk/>
            <pc:sldMk cId="2011263417" sldId="355"/>
            <ac:spMk id="21" creationId="{01FDA526-4874-17DF-DB41-1FC3A00A6269}"/>
          </ac:spMkLst>
        </pc:spChg>
        <pc:picChg chg="mod">
          <ac:chgData name="Rakia Alouane" userId="8d2e934c-cacf-4c8b-9bc3-dcd6b732f5d3" providerId="ADAL" clId="{E0D75B53-ED83-474D-9551-83321BB15245}" dt="2024-10-24T12:02:10.388" v="1612" actId="1076"/>
          <ac:picMkLst>
            <pc:docMk/>
            <pc:sldMk cId="2011263417" sldId="355"/>
            <ac:picMk id="9" creationId="{AE077312-D161-2AD0-6157-1CDC146545B6}"/>
          </ac:picMkLst>
        </pc:picChg>
      </pc:sldChg>
      <pc:sldChg chg="del">
        <pc:chgData name="Rakia Alouane" userId="8d2e934c-cacf-4c8b-9bc3-dcd6b732f5d3" providerId="ADAL" clId="{E0D75B53-ED83-474D-9551-83321BB15245}" dt="2024-10-24T08:33:13.537" v="51" actId="47"/>
        <pc:sldMkLst>
          <pc:docMk/>
          <pc:sldMk cId="1968941757" sldId="357"/>
        </pc:sldMkLst>
      </pc:sldChg>
      <pc:sldChg chg="del">
        <pc:chgData name="Rakia Alouane" userId="8d2e934c-cacf-4c8b-9bc3-dcd6b732f5d3" providerId="ADAL" clId="{E0D75B53-ED83-474D-9551-83321BB15245}" dt="2024-10-24T08:33:13.537" v="51" actId="47"/>
        <pc:sldMkLst>
          <pc:docMk/>
          <pc:sldMk cId="4012869189" sldId="358"/>
        </pc:sldMkLst>
      </pc:sldChg>
    </pc:docChg>
  </pc:docChgLst>
  <pc:docChgLst>
    <pc:chgData name="Charlotte Bell" userId="d045411f-2136-46bd-90b3-696db0ace825" providerId="ADAL" clId="{A1AC8575-1BCD-43CC-8D0B-CE1AE55BCB58}"/>
    <pc:docChg chg="custSel addSld delSld modSld">
      <pc:chgData name="Charlotte Bell" userId="d045411f-2136-46bd-90b3-696db0ace825" providerId="ADAL" clId="{A1AC8575-1BCD-43CC-8D0B-CE1AE55BCB58}" dt="2024-09-26T09:13:39.305" v="175" actId="1038"/>
      <pc:docMkLst>
        <pc:docMk/>
      </pc:docMkLst>
      <pc:sldChg chg="del">
        <pc:chgData name="Charlotte Bell" userId="d045411f-2136-46bd-90b3-696db0ace825" providerId="ADAL" clId="{A1AC8575-1BCD-43CC-8D0B-CE1AE55BCB58}" dt="2024-09-26T09:04:47.276" v="1" actId="47"/>
        <pc:sldMkLst>
          <pc:docMk/>
          <pc:sldMk cId="0" sldId="256"/>
        </pc:sldMkLst>
      </pc:sldChg>
      <pc:sldChg chg="del">
        <pc:chgData name="Charlotte Bell" userId="d045411f-2136-46bd-90b3-696db0ace825" providerId="ADAL" clId="{A1AC8575-1BCD-43CC-8D0B-CE1AE55BCB58}" dt="2024-09-26T09:04:48.599" v="2" actId="47"/>
        <pc:sldMkLst>
          <pc:docMk/>
          <pc:sldMk cId="0" sldId="257"/>
        </pc:sldMkLst>
      </pc:sldChg>
      <pc:sldChg chg="addSp delSp modSp mod modAnim">
        <pc:chgData name="Charlotte Bell" userId="d045411f-2136-46bd-90b3-696db0ace825" providerId="ADAL" clId="{A1AC8575-1BCD-43CC-8D0B-CE1AE55BCB58}" dt="2024-09-26T09:05:17.646" v="11"/>
        <pc:sldMkLst>
          <pc:docMk/>
          <pc:sldMk cId="0" sldId="258"/>
        </pc:sldMkLst>
        <pc:spChg chg="del">
          <ac:chgData name="Charlotte Bell" userId="d045411f-2136-46bd-90b3-696db0ace825" providerId="ADAL" clId="{A1AC8575-1BCD-43CC-8D0B-CE1AE55BCB58}" dt="2024-09-26T09:04:53.887" v="3" actId="478"/>
          <ac:spMkLst>
            <pc:docMk/>
            <pc:sldMk cId="0" sldId="258"/>
            <ac:spMk id="3" creationId="{00000000-0000-0000-0000-000000000000}"/>
          </ac:spMkLst>
        </pc:spChg>
        <pc:spChg chg="add mod">
          <ac:chgData name="Charlotte Bell" userId="d045411f-2136-46bd-90b3-696db0ace825" providerId="ADAL" clId="{A1AC8575-1BCD-43CC-8D0B-CE1AE55BCB58}" dt="2024-09-26T09:04:55.725" v="4"/>
          <ac:spMkLst>
            <pc:docMk/>
            <pc:sldMk cId="0" sldId="258"/>
            <ac:spMk id="4" creationId="{3040B281-F44D-DC6A-9B3A-B7AD44A3FDAD}"/>
          </ac:spMkLst>
        </pc:spChg>
        <pc:picChg chg="mod">
          <ac:chgData name="Charlotte Bell" userId="d045411f-2136-46bd-90b3-696db0ace825" providerId="ADAL" clId="{A1AC8575-1BCD-43CC-8D0B-CE1AE55BCB58}" dt="2024-09-26T09:05:14.931" v="10" actId="1076"/>
          <ac:picMkLst>
            <pc:docMk/>
            <pc:sldMk cId="0" sldId="258"/>
            <ac:picMk id="2" creationId="{59C35F88-191D-B078-B4AD-43CB870E33FE}"/>
          </ac:picMkLst>
        </pc:picChg>
      </pc:sldChg>
      <pc:sldChg chg="del">
        <pc:chgData name="Charlotte Bell" userId="d045411f-2136-46bd-90b3-696db0ace825" providerId="ADAL" clId="{A1AC8575-1BCD-43CC-8D0B-CE1AE55BCB58}" dt="2024-09-26T09:10:34.994" v="158" actId="47"/>
        <pc:sldMkLst>
          <pc:docMk/>
          <pc:sldMk cId="0" sldId="260"/>
        </pc:sldMkLst>
      </pc:sldChg>
      <pc:sldChg chg="del">
        <pc:chgData name="Charlotte Bell" userId="d045411f-2136-46bd-90b3-696db0ace825" providerId="ADAL" clId="{A1AC8575-1BCD-43CC-8D0B-CE1AE55BCB58}" dt="2024-09-26T09:12:43.695" v="164" actId="47"/>
        <pc:sldMkLst>
          <pc:docMk/>
          <pc:sldMk cId="0" sldId="262"/>
        </pc:sldMkLst>
      </pc:sldChg>
      <pc:sldChg chg="addSp delSp modSp mod modAnim">
        <pc:chgData name="Charlotte Bell" userId="d045411f-2136-46bd-90b3-696db0ace825" providerId="ADAL" clId="{A1AC8575-1BCD-43CC-8D0B-CE1AE55BCB58}" dt="2024-09-26T09:05:55.252" v="23"/>
        <pc:sldMkLst>
          <pc:docMk/>
          <pc:sldMk cId="0" sldId="263"/>
        </pc:sldMkLst>
        <pc:spChg chg="del">
          <ac:chgData name="Charlotte Bell" userId="d045411f-2136-46bd-90b3-696db0ace825" providerId="ADAL" clId="{A1AC8575-1BCD-43CC-8D0B-CE1AE55BCB58}" dt="2024-09-26T09:05:06.490" v="7" actId="478"/>
          <ac:spMkLst>
            <pc:docMk/>
            <pc:sldMk cId="0" sldId="263"/>
            <ac:spMk id="3" creationId="{00000000-0000-0000-0000-000000000000}"/>
          </ac:spMkLst>
        </pc:spChg>
        <pc:spChg chg="add mod">
          <ac:chgData name="Charlotte Bell" userId="d045411f-2136-46bd-90b3-696db0ace825" providerId="ADAL" clId="{A1AC8575-1BCD-43CC-8D0B-CE1AE55BCB58}" dt="2024-09-26T09:05:07.034" v="8"/>
          <ac:spMkLst>
            <pc:docMk/>
            <pc:sldMk cId="0" sldId="263"/>
            <ac:spMk id="10" creationId="{2098ADC6-14AB-AB8E-EB27-8BA1AC1C8C51}"/>
          </ac:spMkLst>
        </pc:spChg>
        <pc:picChg chg="mod">
          <ac:chgData name="Charlotte Bell" userId="d045411f-2136-46bd-90b3-696db0ace825" providerId="ADAL" clId="{A1AC8575-1BCD-43CC-8D0B-CE1AE55BCB58}" dt="2024-09-26T09:05:52.366" v="22" actId="1076"/>
          <ac:picMkLst>
            <pc:docMk/>
            <pc:sldMk cId="0" sldId="263"/>
            <ac:picMk id="7" creationId="{1C0C5880-BF36-A74B-0615-44598D59ECC4}"/>
          </ac:picMkLst>
        </pc:picChg>
      </pc:sldChg>
      <pc:sldChg chg="del">
        <pc:chgData name="Charlotte Bell" userId="d045411f-2136-46bd-90b3-696db0ace825" providerId="ADAL" clId="{A1AC8575-1BCD-43CC-8D0B-CE1AE55BCB58}" dt="2024-09-26T09:06:05.335" v="24" actId="47"/>
        <pc:sldMkLst>
          <pc:docMk/>
          <pc:sldMk cId="0" sldId="264"/>
        </pc:sldMkLst>
      </pc:sldChg>
      <pc:sldChg chg="addSp delSp modSp mod modAnim">
        <pc:chgData name="Charlotte Bell" userId="d045411f-2136-46bd-90b3-696db0ace825" providerId="ADAL" clId="{A1AC8575-1BCD-43CC-8D0B-CE1AE55BCB58}" dt="2024-09-26T09:13:39.305" v="175" actId="1038"/>
        <pc:sldMkLst>
          <pc:docMk/>
          <pc:sldMk cId="0" sldId="265"/>
        </pc:sldMkLst>
        <pc:spChg chg="del">
          <ac:chgData name="Charlotte Bell" userId="d045411f-2136-46bd-90b3-696db0ace825" providerId="ADAL" clId="{A1AC8575-1BCD-43CC-8D0B-CE1AE55BCB58}" dt="2024-09-26T09:05:01.615" v="5" actId="478"/>
          <ac:spMkLst>
            <pc:docMk/>
            <pc:sldMk cId="0" sldId="265"/>
            <ac:spMk id="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2"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5"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6" creationId="{00000000-0000-0000-0000-000000000000}"/>
          </ac:spMkLst>
        </pc:spChg>
        <pc:spChg chg="mod">
          <ac:chgData name="Charlotte Bell" userId="d045411f-2136-46bd-90b3-696db0ace825" providerId="ADAL" clId="{A1AC8575-1BCD-43CC-8D0B-CE1AE55BCB58}" dt="2024-09-26T09:13:39.305" v="175" actId="1038"/>
          <ac:spMkLst>
            <pc:docMk/>
            <pc:sldMk cId="0" sldId="265"/>
            <ac:spMk id="17"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8"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9" creationId="{07E73DB4-7D4E-B2BE-6138-68A48C5F14D0}"/>
          </ac:spMkLst>
        </pc:spChg>
        <pc:spChg chg="mod">
          <ac:chgData name="Charlotte Bell" userId="d045411f-2136-46bd-90b3-696db0ace825" providerId="ADAL" clId="{A1AC8575-1BCD-43CC-8D0B-CE1AE55BCB58}" dt="2024-09-26T09:13:34.441" v="174" actId="1038"/>
          <ac:spMkLst>
            <pc:docMk/>
            <pc:sldMk cId="0" sldId="265"/>
            <ac:spMk id="20" creationId="{D9FF73F5-26AC-990B-D40B-D3B34FD2017F}"/>
          </ac:spMkLst>
        </pc:spChg>
        <pc:spChg chg="add mod">
          <ac:chgData name="Charlotte Bell" userId="d045411f-2136-46bd-90b3-696db0ace825" providerId="ADAL" clId="{A1AC8575-1BCD-43CC-8D0B-CE1AE55BCB58}" dt="2024-09-26T09:05:02.016" v="6"/>
          <ac:spMkLst>
            <pc:docMk/>
            <pc:sldMk cId="0" sldId="265"/>
            <ac:spMk id="21" creationId="{E09A252D-48E6-E455-A022-0FFDD5DF96C1}"/>
          </ac:spMkLst>
        </pc:spChg>
        <pc:grpChg chg="mod">
          <ac:chgData name="Charlotte Bell" userId="d045411f-2136-46bd-90b3-696db0ace825" providerId="ADAL" clId="{A1AC8575-1BCD-43CC-8D0B-CE1AE55BCB58}" dt="2024-09-26T09:13:34.441" v="174" actId="1038"/>
          <ac:grpSpMkLst>
            <pc:docMk/>
            <pc:sldMk cId="0" sldId="265"/>
            <ac:grpSpMk id="9" creationId="{00000000-0000-0000-0000-000000000000}"/>
          </ac:grpSpMkLst>
        </pc:grpChg>
      </pc:sldChg>
      <pc:sldChg chg="modSp del mod">
        <pc:chgData name="Charlotte Bell" userId="d045411f-2136-46bd-90b3-696db0ace825" providerId="ADAL" clId="{A1AC8575-1BCD-43CC-8D0B-CE1AE55BCB58}" dt="2024-09-26T09:10:57.045" v="160" actId="47"/>
        <pc:sldMkLst>
          <pc:docMk/>
          <pc:sldMk cId="0" sldId="266"/>
        </pc:sldMkLst>
        <pc:grpChg chg="mod">
          <ac:chgData name="Charlotte Bell" userId="d045411f-2136-46bd-90b3-696db0ace825" providerId="ADAL" clId="{A1AC8575-1BCD-43CC-8D0B-CE1AE55BCB58}" dt="2024-09-26T09:08:18.694" v="140" actId="1076"/>
          <ac:grpSpMkLst>
            <pc:docMk/>
            <pc:sldMk cId="0" sldId="266"/>
            <ac:grpSpMk id="13" creationId="{355803C9-B678-A98C-4CF7-79DC9C2F5CA2}"/>
          </ac:grpSpMkLst>
        </pc:grpChg>
      </pc:sldChg>
      <pc:sldChg chg="addSp delSp modSp mod">
        <pc:chgData name="Charlotte Bell" userId="d045411f-2136-46bd-90b3-696db0ace825" providerId="ADAL" clId="{A1AC8575-1BCD-43CC-8D0B-CE1AE55BCB58}" dt="2024-09-26T09:09:28.209" v="149" actId="1076"/>
        <pc:sldMkLst>
          <pc:docMk/>
          <pc:sldMk cId="1932464921" sldId="339"/>
        </pc:sldMkLst>
        <pc:spChg chg="mod">
          <ac:chgData name="Charlotte Bell" userId="d045411f-2136-46bd-90b3-696db0ace825" providerId="ADAL" clId="{A1AC8575-1BCD-43CC-8D0B-CE1AE55BCB58}" dt="2024-09-26T09:07:11.402" v="74" actId="1076"/>
          <ac:spMkLst>
            <pc:docMk/>
            <pc:sldMk cId="1932464921" sldId="339"/>
            <ac:spMk id="3" creationId="{61DF4694-1BB5-29AD-63A6-3F0EF02629B1}"/>
          </ac:spMkLst>
        </pc:spChg>
        <pc:spChg chg="add mod">
          <ac:chgData name="Charlotte Bell" userId="d045411f-2136-46bd-90b3-696db0ace825" providerId="ADAL" clId="{A1AC8575-1BCD-43CC-8D0B-CE1AE55BCB58}" dt="2024-09-26T09:08:15.414" v="139" actId="1076"/>
          <ac:spMkLst>
            <pc:docMk/>
            <pc:sldMk cId="1932464921" sldId="339"/>
            <ac:spMk id="5" creationId="{F39ED596-0076-3E02-AFC5-4FD1F7E7F48A}"/>
          </ac:spMkLst>
        </pc:spChg>
        <pc:spChg chg="mod">
          <ac:chgData name="Charlotte Bell" userId="d045411f-2136-46bd-90b3-696db0ace825" providerId="ADAL" clId="{A1AC8575-1BCD-43CC-8D0B-CE1AE55BCB58}" dt="2024-09-26T09:07:28.442" v="94" actId="1038"/>
          <ac:spMkLst>
            <pc:docMk/>
            <pc:sldMk cId="1932464921" sldId="339"/>
            <ac:spMk id="6" creationId="{00000000-0000-0000-0000-000000000000}"/>
          </ac:spMkLst>
        </pc:spChg>
        <pc:spChg chg="del">
          <ac:chgData name="Charlotte Bell" userId="d045411f-2136-46bd-90b3-696db0ace825" providerId="ADAL" clId="{A1AC8575-1BCD-43CC-8D0B-CE1AE55BCB58}" dt="2024-09-26T09:08:05.106" v="136" actId="478"/>
          <ac:spMkLst>
            <pc:docMk/>
            <pc:sldMk cId="1932464921" sldId="339"/>
            <ac:spMk id="7" creationId="{35C1CFA7-C90D-4659-F0E0-1A3E421B3039}"/>
          </ac:spMkLst>
        </pc:spChg>
        <pc:spChg chg="add mod">
          <ac:chgData name="Charlotte Bell" userId="d045411f-2136-46bd-90b3-696db0ace825" providerId="ADAL" clId="{A1AC8575-1BCD-43CC-8D0B-CE1AE55BCB58}" dt="2024-09-26T09:08:33.368" v="145" actId="1076"/>
          <ac:spMkLst>
            <pc:docMk/>
            <pc:sldMk cId="1932464921" sldId="339"/>
            <ac:spMk id="9" creationId="{66E8D93A-5A03-A0EA-16F2-A947C7195D00}"/>
          </ac:spMkLst>
        </pc:spChg>
        <pc:spChg chg="add mod">
          <ac:chgData name="Charlotte Bell" userId="d045411f-2136-46bd-90b3-696db0ace825" providerId="ADAL" clId="{A1AC8575-1BCD-43CC-8D0B-CE1AE55BCB58}" dt="2024-09-26T09:09:28.209" v="149" actId="1076"/>
          <ac:spMkLst>
            <pc:docMk/>
            <pc:sldMk cId="1932464921" sldId="339"/>
            <ac:spMk id="10" creationId="{BE3FAE47-A9CB-AAA7-030E-6C40AA02EE34}"/>
          </ac:spMkLst>
        </pc:spChg>
        <pc:spChg chg="del">
          <ac:chgData name="Charlotte Bell" userId="d045411f-2136-46bd-90b3-696db0ace825" providerId="ADAL" clId="{A1AC8575-1BCD-43CC-8D0B-CE1AE55BCB58}" dt="2024-09-26T09:08:05.106" v="136" actId="478"/>
          <ac:spMkLst>
            <pc:docMk/>
            <pc:sldMk cId="1932464921" sldId="339"/>
            <ac:spMk id="11" creationId="{CAB8DCA9-F5AE-407A-7C8A-211203EB19F6}"/>
          </ac:spMkLst>
        </pc:spChg>
        <pc:spChg chg="del">
          <ac:chgData name="Charlotte Bell" userId="d045411f-2136-46bd-90b3-696db0ace825" providerId="ADAL" clId="{A1AC8575-1BCD-43CC-8D0B-CE1AE55BCB58}" dt="2024-09-26T09:08:05.106" v="136" actId="478"/>
          <ac:spMkLst>
            <pc:docMk/>
            <pc:sldMk cId="1932464921" sldId="339"/>
            <ac:spMk id="13" creationId="{5926264E-0A5B-07EE-EE21-95FEE5A22D5A}"/>
          </ac:spMkLst>
        </pc:spChg>
        <pc:spChg chg="mod">
          <ac:chgData name="Charlotte Bell" userId="d045411f-2136-46bd-90b3-696db0ace825" providerId="ADAL" clId="{A1AC8575-1BCD-43CC-8D0B-CE1AE55BCB58}" dt="2024-09-26T09:07:49.228" v="134" actId="20577"/>
          <ac:spMkLst>
            <pc:docMk/>
            <pc:sldMk cId="1932464921" sldId="339"/>
            <ac:spMk id="16" creationId="{00000000-0000-0000-0000-000000000000}"/>
          </ac:spMkLst>
        </pc:spChg>
        <pc:spChg chg="mod">
          <ac:chgData name="Charlotte Bell" userId="d045411f-2136-46bd-90b3-696db0ace825" providerId="ADAL" clId="{A1AC8575-1BCD-43CC-8D0B-CE1AE55BCB58}" dt="2024-09-26T09:07:37.818" v="117" actId="20577"/>
          <ac:spMkLst>
            <pc:docMk/>
            <pc:sldMk cId="1932464921" sldId="339"/>
            <ac:spMk id="17" creationId="{00000000-0000-0000-0000-000000000000}"/>
          </ac:spMkLst>
        </pc:spChg>
      </pc:sldChg>
      <pc:sldChg chg="add">
        <pc:chgData name="Charlotte Bell" userId="d045411f-2136-46bd-90b3-696db0ace825" providerId="ADAL" clId="{A1AC8575-1BCD-43CC-8D0B-CE1AE55BCB58}" dt="2024-09-26T09:04:45.366" v="0"/>
        <pc:sldMkLst>
          <pc:docMk/>
          <pc:sldMk cId="0" sldId="340"/>
        </pc:sldMkLst>
      </pc:sldChg>
      <pc:sldChg chg="delSp modSp add mod modTransition modNotesTx">
        <pc:chgData name="Charlotte Bell" userId="d045411f-2136-46bd-90b3-696db0ace825" providerId="ADAL" clId="{A1AC8575-1BCD-43CC-8D0B-CE1AE55BCB58}" dt="2024-09-26T09:10:54.220" v="159"/>
        <pc:sldMkLst>
          <pc:docMk/>
          <pc:sldMk cId="1346591375" sldId="341"/>
        </pc:sldMkLst>
        <pc:spChg chg="mod">
          <ac:chgData name="Charlotte Bell" userId="d045411f-2136-46bd-90b3-696db0ace825" providerId="ADAL" clId="{A1AC8575-1BCD-43CC-8D0B-CE1AE55BCB58}" dt="2024-09-26T09:09:47.409" v="153" actId="14100"/>
          <ac:spMkLst>
            <pc:docMk/>
            <pc:sldMk cId="1346591375" sldId="341"/>
            <ac:spMk id="2" creationId="{9691BB15-251F-0D1E-4D98-5AE5095A7831}"/>
          </ac:spMkLst>
        </pc:spChg>
        <pc:spChg chg="del">
          <ac:chgData name="Charlotte Bell" userId="d045411f-2136-46bd-90b3-696db0ace825" providerId="ADAL" clId="{A1AC8575-1BCD-43CC-8D0B-CE1AE55BCB58}" dt="2024-09-26T09:09:40.931" v="151" actId="478"/>
          <ac:spMkLst>
            <pc:docMk/>
            <pc:sldMk cId="1346591375" sldId="341"/>
            <ac:spMk id="5" creationId="{F39ED596-0076-3E02-AFC5-4FD1F7E7F48A}"/>
          </ac:spMkLst>
        </pc:spChg>
        <pc:spChg chg="del">
          <ac:chgData name="Charlotte Bell" userId="d045411f-2136-46bd-90b3-696db0ace825" providerId="ADAL" clId="{A1AC8575-1BCD-43CC-8D0B-CE1AE55BCB58}" dt="2024-09-26T09:09:40.931" v="151" actId="478"/>
          <ac:spMkLst>
            <pc:docMk/>
            <pc:sldMk cId="1346591375" sldId="341"/>
            <ac:spMk id="6" creationId="{00000000-0000-0000-0000-000000000000}"/>
          </ac:spMkLst>
        </pc:spChg>
        <pc:spChg chg="mod">
          <ac:chgData name="Charlotte Bell" userId="d045411f-2136-46bd-90b3-696db0ace825" providerId="ADAL" clId="{A1AC8575-1BCD-43CC-8D0B-CE1AE55BCB58}" dt="2024-09-26T09:09:45.312" v="152" actId="14100"/>
          <ac:spMkLst>
            <pc:docMk/>
            <pc:sldMk cId="1346591375" sldId="341"/>
            <ac:spMk id="8" creationId="{0B8E6306-90E8-9813-9BA0-2CC5DE9F6737}"/>
          </ac:spMkLst>
        </pc:spChg>
        <pc:spChg chg="del">
          <ac:chgData name="Charlotte Bell" userId="d045411f-2136-46bd-90b3-696db0ace825" providerId="ADAL" clId="{A1AC8575-1BCD-43CC-8D0B-CE1AE55BCB58}" dt="2024-09-26T09:09:40.931" v="151" actId="478"/>
          <ac:spMkLst>
            <pc:docMk/>
            <pc:sldMk cId="1346591375" sldId="341"/>
            <ac:spMk id="9" creationId="{66E8D93A-5A03-A0EA-16F2-A947C7195D00}"/>
          </ac:spMkLst>
        </pc:spChg>
        <pc:spChg chg="del">
          <ac:chgData name="Charlotte Bell" userId="d045411f-2136-46bd-90b3-696db0ace825" providerId="ADAL" clId="{A1AC8575-1BCD-43CC-8D0B-CE1AE55BCB58}" dt="2024-09-26T09:09:40.931" v="151" actId="478"/>
          <ac:spMkLst>
            <pc:docMk/>
            <pc:sldMk cId="1346591375" sldId="341"/>
            <ac:spMk id="10" creationId="{BE3FAE47-A9CB-AAA7-030E-6C40AA02EE34}"/>
          </ac:spMkLst>
        </pc:spChg>
        <pc:spChg chg="del">
          <ac:chgData name="Charlotte Bell" userId="d045411f-2136-46bd-90b3-696db0ace825" providerId="ADAL" clId="{A1AC8575-1BCD-43CC-8D0B-CE1AE55BCB58}" dt="2024-09-26T09:09:40.931" v="151" actId="478"/>
          <ac:spMkLst>
            <pc:docMk/>
            <pc:sldMk cId="1346591375" sldId="341"/>
            <ac:spMk id="16" creationId="{00000000-0000-0000-0000-000000000000}"/>
          </ac:spMkLst>
        </pc:spChg>
        <pc:spChg chg="del">
          <ac:chgData name="Charlotte Bell" userId="d045411f-2136-46bd-90b3-696db0ace825" providerId="ADAL" clId="{A1AC8575-1BCD-43CC-8D0B-CE1AE55BCB58}" dt="2024-09-26T09:09:40.931" v="151" actId="478"/>
          <ac:spMkLst>
            <pc:docMk/>
            <pc:sldMk cId="1346591375" sldId="341"/>
            <ac:spMk id="17" creationId="{00000000-0000-0000-0000-000000000000}"/>
          </ac:spMkLst>
        </pc:spChg>
        <pc:spChg chg="mod">
          <ac:chgData name="Charlotte Bell" userId="d045411f-2136-46bd-90b3-696db0ace825" providerId="ADAL" clId="{A1AC8575-1BCD-43CC-8D0B-CE1AE55BCB58}" dt="2024-09-26T09:09:49.587" v="154" actId="14100"/>
          <ac:spMkLst>
            <pc:docMk/>
            <pc:sldMk cId="1346591375" sldId="341"/>
            <ac:spMk id="34" creationId="{748C59A4-7143-3F62-62BB-DD14B39D50BA}"/>
          </ac:spMkLst>
        </pc:spChg>
      </pc:sldChg>
      <pc:sldChg chg="delSp mod modNotesTx">
        <pc:chgData name="Charlotte Bell" userId="d045411f-2136-46bd-90b3-696db0ace825" providerId="ADAL" clId="{A1AC8575-1BCD-43CC-8D0B-CE1AE55BCB58}" dt="2024-09-26T09:10:29.938" v="157"/>
        <pc:sldMkLst>
          <pc:docMk/>
          <pc:sldMk cId="816315374" sldId="342"/>
        </pc:sldMkLst>
        <pc:spChg chg="del">
          <ac:chgData name="Charlotte Bell" userId="d045411f-2136-46bd-90b3-696db0ace825" providerId="ADAL" clId="{A1AC8575-1BCD-43CC-8D0B-CE1AE55BCB58}" dt="2024-09-26T09:10:16.883" v="156" actId="478"/>
          <ac:spMkLst>
            <pc:docMk/>
            <pc:sldMk cId="816315374" sldId="342"/>
            <ac:spMk id="5" creationId="{F39ED596-0076-3E02-AFC5-4FD1F7E7F48A}"/>
          </ac:spMkLst>
        </pc:spChg>
        <pc:spChg chg="del">
          <ac:chgData name="Charlotte Bell" userId="d045411f-2136-46bd-90b3-696db0ace825" providerId="ADAL" clId="{A1AC8575-1BCD-43CC-8D0B-CE1AE55BCB58}" dt="2024-09-26T09:10:16.883" v="156" actId="478"/>
          <ac:spMkLst>
            <pc:docMk/>
            <pc:sldMk cId="816315374" sldId="342"/>
            <ac:spMk id="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8" creationId="{0B8E6306-90E8-9813-9BA0-2CC5DE9F6737}"/>
          </ac:spMkLst>
        </pc:spChg>
        <pc:spChg chg="del">
          <ac:chgData name="Charlotte Bell" userId="d045411f-2136-46bd-90b3-696db0ace825" providerId="ADAL" clId="{A1AC8575-1BCD-43CC-8D0B-CE1AE55BCB58}" dt="2024-09-26T09:10:16.883" v="156" actId="478"/>
          <ac:spMkLst>
            <pc:docMk/>
            <pc:sldMk cId="816315374" sldId="342"/>
            <ac:spMk id="10" creationId="{BE3FAE47-A9CB-AAA7-030E-6C40AA02EE34}"/>
          </ac:spMkLst>
        </pc:spChg>
        <pc:spChg chg="del">
          <ac:chgData name="Charlotte Bell" userId="d045411f-2136-46bd-90b3-696db0ace825" providerId="ADAL" clId="{A1AC8575-1BCD-43CC-8D0B-CE1AE55BCB58}" dt="2024-09-26T09:10:16.883" v="156" actId="478"/>
          <ac:spMkLst>
            <pc:docMk/>
            <pc:sldMk cId="816315374" sldId="342"/>
            <ac:spMk id="1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34" creationId="{748C59A4-7143-3F62-62BB-DD14B39D50BA}"/>
          </ac:spMkLst>
        </pc:spChg>
        <pc:grpChg chg="del">
          <ac:chgData name="Charlotte Bell" userId="d045411f-2136-46bd-90b3-696db0ace825" providerId="ADAL" clId="{A1AC8575-1BCD-43CC-8D0B-CE1AE55BCB58}" dt="2024-09-26T09:10:16.883" v="156" actId="478"/>
          <ac:grpSpMkLst>
            <pc:docMk/>
            <pc:sldMk cId="816315374" sldId="342"/>
            <ac:grpSpMk id="36" creationId="{62F5F7BA-BDB2-97B9-4339-CE77218BBBF1}"/>
          </ac:grpSpMkLst>
        </pc:grpChg>
        <pc:grpChg chg="del">
          <ac:chgData name="Charlotte Bell" userId="d045411f-2136-46bd-90b3-696db0ace825" providerId="ADAL" clId="{A1AC8575-1BCD-43CC-8D0B-CE1AE55BCB58}" dt="2024-09-26T09:10:16.883" v="156" actId="478"/>
          <ac:grpSpMkLst>
            <pc:docMk/>
            <pc:sldMk cId="816315374" sldId="342"/>
            <ac:grpSpMk id="38" creationId="{D09AA3BA-1356-9EF9-CCC7-A89046A8B001}"/>
          </ac:grpSpMkLst>
        </pc:grpChg>
      </pc:sldChg>
    </pc:docChg>
  </pc:docChgLst>
  <pc:docChgLst>
    <pc:chgData name="Rakia Alouane" userId="8d2e934c-cacf-4c8b-9bc3-dcd6b732f5d3" providerId="ADAL" clId="{0FA4D412-2717-4545-BBD7-7FCAA10E19A0}"/>
    <pc:docChg chg="undo redo custSel delSld modSld">
      <pc:chgData name="Rakia Alouane" userId="8d2e934c-cacf-4c8b-9bc3-dcd6b732f5d3" providerId="ADAL" clId="{0FA4D412-2717-4545-BBD7-7FCAA10E19A0}" dt="2024-10-14T14:52:38.566" v="2687" actId="20577"/>
      <pc:docMkLst>
        <pc:docMk/>
      </pc:docMkLst>
      <pc:sldChg chg="del">
        <pc:chgData name="Rakia Alouane" userId="8d2e934c-cacf-4c8b-9bc3-dcd6b732f5d3" providerId="ADAL" clId="{0FA4D412-2717-4545-BBD7-7FCAA10E19A0}" dt="2024-10-14T09:34:22.317" v="171" actId="47"/>
        <pc:sldMkLst>
          <pc:docMk/>
          <pc:sldMk cId="0" sldId="256"/>
        </pc:sldMkLst>
      </pc:sldChg>
      <pc:sldChg chg="addSp delSp modSp mod setBg delAnim modAnim modNotesTx">
        <pc:chgData name="Rakia Alouane" userId="8d2e934c-cacf-4c8b-9bc3-dcd6b732f5d3" providerId="ADAL" clId="{0FA4D412-2717-4545-BBD7-7FCAA10E19A0}" dt="2024-10-14T14:04:55.409" v="2577"/>
        <pc:sldMkLst>
          <pc:docMk/>
          <pc:sldMk cId="0" sldId="258"/>
        </pc:sldMkLst>
        <pc:picChg chg="mod">
          <ac:chgData name="Rakia Alouane" userId="8d2e934c-cacf-4c8b-9bc3-dcd6b732f5d3" providerId="ADAL" clId="{0FA4D412-2717-4545-BBD7-7FCAA10E19A0}" dt="2024-10-14T14:04:51.907" v="2576" actId="1076"/>
          <ac:picMkLst>
            <pc:docMk/>
            <pc:sldMk cId="0" sldId="258"/>
            <ac:picMk id="2" creationId="{9E324A53-B779-7E1D-9092-7F13B1C45593}"/>
          </ac:picMkLst>
        </pc:picChg>
        <pc:picChg chg="del">
          <ac:chgData name="Rakia Alouane" userId="8d2e934c-cacf-4c8b-9bc3-dcd6b732f5d3" providerId="ADAL" clId="{0FA4D412-2717-4545-BBD7-7FCAA10E19A0}" dt="2024-10-14T09:25:01.586" v="169" actId="478"/>
          <ac:picMkLst>
            <pc:docMk/>
            <pc:sldMk cId="0" sldId="258"/>
            <ac:picMk id="2" creationId="{ED3546D1-993C-A3D4-1C9A-B8E8CCDA0E3B}"/>
          </ac:picMkLst>
        </pc:picChg>
        <pc:picChg chg="add del mod">
          <ac:chgData name="Rakia Alouane" userId="8d2e934c-cacf-4c8b-9bc3-dcd6b732f5d3" providerId="ADAL" clId="{0FA4D412-2717-4545-BBD7-7FCAA10E19A0}" dt="2024-10-14T09:12:42.626" v="8" actId="478"/>
          <ac:picMkLst>
            <pc:docMk/>
            <pc:sldMk cId="0" sldId="258"/>
            <ac:picMk id="5" creationId="{21263A49-1CE4-1FCE-2291-4CE34E569EAB}"/>
          </ac:picMkLst>
        </pc:picChg>
        <pc:picChg chg="add del mod">
          <ac:chgData name="Rakia Alouane" userId="8d2e934c-cacf-4c8b-9bc3-dcd6b732f5d3" providerId="ADAL" clId="{0FA4D412-2717-4545-BBD7-7FCAA10E19A0}" dt="2024-10-14T10:14:50.085" v="2055" actId="478"/>
          <ac:picMkLst>
            <pc:docMk/>
            <pc:sldMk cId="0" sldId="258"/>
            <ac:picMk id="7" creationId="{43D13C5C-95E2-0963-DA40-06A2B8EC8F31}"/>
          </ac:picMkLst>
        </pc:picChg>
      </pc:sldChg>
      <pc:sldChg chg="addSp delSp modSp mod delAnim modAnim modNotesTx">
        <pc:chgData name="Rakia Alouane" userId="8d2e934c-cacf-4c8b-9bc3-dcd6b732f5d3" providerId="ADAL" clId="{0FA4D412-2717-4545-BBD7-7FCAA10E19A0}" dt="2024-10-14T14:11:22.898" v="2609"/>
        <pc:sldMkLst>
          <pc:docMk/>
          <pc:sldMk cId="1932464921" sldId="339"/>
        </pc:sldMkLst>
        <pc:spChg chg="mod">
          <ac:chgData name="Rakia Alouane" userId="8d2e934c-cacf-4c8b-9bc3-dcd6b732f5d3" providerId="ADAL" clId="{0FA4D412-2717-4545-BBD7-7FCAA10E19A0}" dt="2024-10-14T09:41:39.678" v="340" actId="20577"/>
          <ac:spMkLst>
            <pc:docMk/>
            <pc:sldMk cId="1932464921" sldId="339"/>
            <ac:spMk id="3" creationId="{61DF4694-1BB5-29AD-63A6-3F0EF02629B1}"/>
          </ac:spMkLst>
        </pc:spChg>
        <pc:spChg chg="del">
          <ac:chgData name="Rakia Alouane" userId="8d2e934c-cacf-4c8b-9bc3-dcd6b732f5d3" providerId="ADAL" clId="{0FA4D412-2717-4545-BBD7-7FCAA10E19A0}" dt="2024-10-14T09:22:44.810" v="144" actId="478"/>
          <ac:spMkLst>
            <pc:docMk/>
            <pc:sldMk cId="1932464921" sldId="339"/>
            <ac:spMk id="5" creationId="{88EF6038-58EC-9781-47DC-544B12002A2F}"/>
          </ac:spMkLst>
        </pc:spChg>
        <pc:spChg chg="mod">
          <ac:chgData name="Rakia Alouane" userId="8d2e934c-cacf-4c8b-9bc3-dcd6b732f5d3" providerId="ADAL" clId="{0FA4D412-2717-4545-BBD7-7FCAA10E19A0}" dt="2024-10-14T14:05:14.493" v="2582" actId="1076"/>
          <ac:spMkLst>
            <pc:docMk/>
            <pc:sldMk cId="1932464921" sldId="339"/>
            <ac:spMk id="6" creationId="{00000000-0000-0000-0000-000000000000}"/>
          </ac:spMkLst>
        </pc:spChg>
        <pc:spChg chg="add mod">
          <ac:chgData name="Rakia Alouane" userId="8d2e934c-cacf-4c8b-9bc3-dcd6b732f5d3" providerId="ADAL" clId="{0FA4D412-2717-4545-BBD7-7FCAA10E19A0}" dt="2024-10-14T09:23:28.630" v="161" actId="14100"/>
          <ac:spMkLst>
            <pc:docMk/>
            <pc:sldMk cId="1932464921" sldId="339"/>
            <ac:spMk id="9" creationId="{7F62B3BF-B10D-72C0-3F62-FFE7659D5330}"/>
          </ac:spMkLst>
        </pc:spChg>
        <pc:spChg chg="add mod">
          <ac:chgData name="Rakia Alouane" userId="8d2e934c-cacf-4c8b-9bc3-dcd6b732f5d3" providerId="ADAL" clId="{0FA4D412-2717-4545-BBD7-7FCAA10E19A0}" dt="2024-10-14T09:23:24.557" v="159" actId="1076"/>
          <ac:spMkLst>
            <pc:docMk/>
            <pc:sldMk cId="1932464921" sldId="339"/>
            <ac:spMk id="10" creationId="{83A3A51C-06B3-9765-25E6-ECCC99017DB5}"/>
          </ac:spMkLst>
        </pc:spChg>
        <pc:spChg chg="del">
          <ac:chgData name="Rakia Alouane" userId="8d2e934c-cacf-4c8b-9bc3-dcd6b732f5d3" providerId="ADAL" clId="{0FA4D412-2717-4545-BBD7-7FCAA10E19A0}" dt="2024-10-14T09:23:00.054" v="152" actId="478"/>
          <ac:spMkLst>
            <pc:docMk/>
            <pc:sldMk cId="1932464921" sldId="339"/>
            <ac:spMk id="11" creationId="{78406FA8-7E9F-3DD4-66CE-BC17085EF470}"/>
          </ac:spMkLst>
        </pc:spChg>
        <pc:spChg chg="del">
          <ac:chgData name="Rakia Alouane" userId="8d2e934c-cacf-4c8b-9bc3-dcd6b732f5d3" providerId="ADAL" clId="{0FA4D412-2717-4545-BBD7-7FCAA10E19A0}" dt="2024-10-14T09:23:30.942" v="162" actId="478"/>
          <ac:spMkLst>
            <pc:docMk/>
            <pc:sldMk cId="1932464921" sldId="339"/>
            <ac:spMk id="12" creationId="{C8AB90B6-5F3D-46B8-6A7B-A17D867D4CBB}"/>
          </ac:spMkLst>
        </pc:spChg>
        <pc:spChg chg="add mod">
          <ac:chgData name="Rakia Alouane" userId="8d2e934c-cacf-4c8b-9bc3-dcd6b732f5d3" providerId="ADAL" clId="{0FA4D412-2717-4545-BBD7-7FCAA10E19A0}" dt="2024-10-14T09:24:02.047" v="166" actId="1076"/>
          <ac:spMkLst>
            <pc:docMk/>
            <pc:sldMk cId="1932464921" sldId="339"/>
            <ac:spMk id="13" creationId="{8816C6F4-3C3C-99CC-38BA-61DA5EA1D532}"/>
          </ac:spMkLst>
        </pc:spChg>
        <pc:spChg chg="mod">
          <ac:chgData name="Rakia Alouane" userId="8d2e934c-cacf-4c8b-9bc3-dcd6b732f5d3" providerId="ADAL" clId="{0FA4D412-2717-4545-BBD7-7FCAA10E19A0}" dt="2024-10-14T09:17:07.375" v="136" actId="20577"/>
          <ac:spMkLst>
            <pc:docMk/>
            <pc:sldMk cId="1932464921" sldId="339"/>
            <ac:spMk id="16" creationId="{00000000-0000-0000-0000-000000000000}"/>
          </ac:spMkLst>
        </pc:spChg>
        <pc:spChg chg="mod">
          <ac:chgData name="Rakia Alouane" userId="8d2e934c-cacf-4c8b-9bc3-dcd6b732f5d3" providerId="ADAL" clId="{0FA4D412-2717-4545-BBD7-7FCAA10E19A0}" dt="2024-10-14T14:09:37.497" v="2597" actId="14100"/>
          <ac:spMkLst>
            <pc:docMk/>
            <pc:sldMk cId="1932464921" sldId="339"/>
            <ac:spMk id="17" creationId="{00000000-0000-0000-0000-000000000000}"/>
          </ac:spMkLst>
        </pc:spChg>
        <pc:picChg chg="del mod">
          <ac:chgData name="Rakia Alouane" userId="8d2e934c-cacf-4c8b-9bc3-dcd6b732f5d3" providerId="ADAL" clId="{0FA4D412-2717-4545-BBD7-7FCAA10E19A0}" dt="2024-10-14T14:06:56.931" v="2587" actId="478"/>
          <ac:picMkLst>
            <pc:docMk/>
            <pc:sldMk cId="1932464921" sldId="339"/>
            <ac:picMk id="5" creationId="{AAF61E1D-883E-66AB-72BA-4A5D8DC8276C}"/>
          </ac:picMkLst>
        </pc:picChg>
        <pc:picChg chg="del">
          <ac:chgData name="Rakia Alouane" userId="8d2e934c-cacf-4c8b-9bc3-dcd6b732f5d3" providerId="ADAL" clId="{0FA4D412-2717-4545-BBD7-7FCAA10E19A0}" dt="2024-10-14T09:25:04.414" v="170" actId="478"/>
          <ac:picMkLst>
            <pc:docMk/>
            <pc:sldMk cId="1932464921" sldId="339"/>
            <ac:picMk id="7" creationId="{0019374D-341A-0307-688C-628C1564632D}"/>
          </ac:picMkLst>
        </pc:picChg>
        <pc:picChg chg="del">
          <ac:chgData name="Rakia Alouane" userId="8d2e934c-cacf-4c8b-9bc3-dcd6b732f5d3" providerId="ADAL" clId="{0FA4D412-2717-4545-BBD7-7FCAA10E19A0}" dt="2024-10-14T14:07:40.351" v="2588" actId="478"/>
          <ac:picMkLst>
            <pc:docMk/>
            <pc:sldMk cId="1932464921" sldId="339"/>
            <ac:picMk id="7" creationId="{C3433CA4-89DE-B287-EBD3-BE1FA943ACD1}"/>
          </ac:picMkLst>
        </pc:picChg>
        <pc:picChg chg="del">
          <ac:chgData name="Rakia Alouane" userId="8d2e934c-cacf-4c8b-9bc3-dcd6b732f5d3" providerId="ADAL" clId="{0FA4D412-2717-4545-BBD7-7FCAA10E19A0}" dt="2024-10-14T14:08:23.191" v="2589" actId="478"/>
          <ac:picMkLst>
            <pc:docMk/>
            <pc:sldMk cId="1932464921" sldId="339"/>
            <ac:picMk id="11" creationId="{04CE0933-6A6B-A3F9-4866-99648BC31F0E}"/>
          </ac:picMkLst>
        </pc:picChg>
        <pc:picChg chg="mod">
          <ac:chgData name="Rakia Alouane" userId="8d2e934c-cacf-4c8b-9bc3-dcd6b732f5d3" providerId="ADAL" clId="{0FA4D412-2717-4545-BBD7-7FCAA10E19A0}" dt="2024-10-14T14:09:09.485" v="2592" actId="1076"/>
          <ac:picMkLst>
            <pc:docMk/>
            <pc:sldMk cId="1932464921" sldId="339"/>
            <ac:picMk id="12" creationId="{AA64BBCC-456A-48E3-079F-CBE35432A781}"/>
          </ac:picMkLst>
        </pc:picChg>
      </pc:sldChg>
      <pc:sldChg chg="modSp mod">
        <pc:chgData name="Rakia Alouane" userId="8d2e934c-cacf-4c8b-9bc3-dcd6b732f5d3" providerId="ADAL" clId="{0FA4D412-2717-4545-BBD7-7FCAA10E19A0}" dt="2024-10-14T06:15:40.917" v="1" actId="20577"/>
        <pc:sldMkLst>
          <pc:docMk/>
          <pc:sldMk cId="0" sldId="340"/>
        </pc:sldMkLst>
        <pc:spChg chg="mod">
          <ac:chgData name="Rakia Alouane" userId="8d2e934c-cacf-4c8b-9bc3-dcd6b732f5d3" providerId="ADAL" clId="{0FA4D412-2717-4545-BBD7-7FCAA10E19A0}" dt="2024-10-14T06:15:40.917" v="1" actId="20577"/>
          <ac:spMkLst>
            <pc:docMk/>
            <pc:sldMk cId="0" sldId="340"/>
            <ac:spMk id="7" creationId="{00000000-0000-0000-0000-000000000000}"/>
          </ac:spMkLst>
        </pc:spChg>
      </pc:sldChg>
      <pc:sldChg chg="del">
        <pc:chgData name="Rakia Alouane" userId="8d2e934c-cacf-4c8b-9bc3-dcd6b732f5d3" providerId="ADAL" clId="{0FA4D412-2717-4545-BBD7-7FCAA10E19A0}" dt="2024-10-14T09:13:57.962" v="13" actId="47"/>
        <pc:sldMkLst>
          <pc:docMk/>
          <pc:sldMk cId="1162197762" sldId="346"/>
        </pc:sldMkLst>
      </pc:sldChg>
      <pc:sldChg chg="addSp delSp modSp mod">
        <pc:chgData name="Rakia Alouane" userId="8d2e934c-cacf-4c8b-9bc3-dcd6b732f5d3" providerId="ADAL" clId="{0FA4D412-2717-4545-BBD7-7FCAA10E19A0}" dt="2024-10-14T10:23:51.073" v="2103" actId="1076"/>
        <pc:sldMkLst>
          <pc:docMk/>
          <pc:sldMk cId="0" sldId="348"/>
        </pc:sldMkLst>
        <pc:spChg chg="mod">
          <ac:chgData name="Rakia Alouane" userId="8d2e934c-cacf-4c8b-9bc3-dcd6b732f5d3" providerId="ADAL" clId="{0FA4D412-2717-4545-BBD7-7FCAA10E19A0}" dt="2024-10-14T10:23:51.073" v="2103" actId="1076"/>
          <ac:spMkLst>
            <pc:docMk/>
            <pc:sldMk cId="0" sldId="348"/>
            <ac:spMk id="6" creationId="{E87F2718-C094-2977-50E3-51242CC4BE4A}"/>
          </ac:spMkLst>
        </pc:spChg>
        <pc:spChg chg="mod">
          <ac:chgData name="Rakia Alouane" userId="8d2e934c-cacf-4c8b-9bc3-dcd6b732f5d3" providerId="ADAL" clId="{0FA4D412-2717-4545-BBD7-7FCAA10E19A0}" dt="2024-10-14T09:49:56.422" v="1051" actId="688"/>
          <ac:spMkLst>
            <pc:docMk/>
            <pc:sldMk cId="0" sldId="348"/>
            <ac:spMk id="7" creationId="{00000000-0000-0000-0000-000000000000}"/>
          </ac:spMkLst>
        </pc:spChg>
        <pc:spChg chg="mod">
          <ac:chgData name="Rakia Alouane" userId="8d2e934c-cacf-4c8b-9bc3-dcd6b732f5d3" providerId="ADAL" clId="{0FA4D412-2717-4545-BBD7-7FCAA10E19A0}" dt="2024-10-14T09:47:12.198" v="745" actId="20577"/>
          <ac:spMkLst>
            <pc:docMk/>
            <pc:sldMk cId="0" sldId="348"/>
            <ac:spMk id="9" creationId="{00000000-0000-0000-0000-000000000000}"/>
          </ac:spMkLst>
        </pc:spChg>
        <pc:spChg chg="mod">
          <ac:chgData name="Rakia Alouane" userId="8d2e934c-cacf-4c8b-9bc3-dcd6b732f5d3" providerId="ADAL" clId="{0FA4D412-2717-4545-BBD7-7FCAA10E19A0}" dt="2024-10-14T09:48:57.070" v="985" actId="688"/>
          <ac:spMkLst>
            <pc:docMk/>
            <pc:sldMk cId="0" sldId="348"/>
            <ac:spMk id="10" creationId="{00000000-0000-0000-0000-000000000000}"/>
          </ac:spMkLst>
        </pc:spChg>
        <pc:spChg chg="mod">
          <ac:chgData name="Rakia Alouane" userId="8d2e934c-cacf-4c8b-9bc3-dcd6b732f5d3" providerId="ADAL" clId="{0FA4D412-2717-4545-BBD7-7FCAA10E19A0}" dt="2024-10-14T09:49:02.943" v="987" actId="1076"/>
          <ac:spMkLst>
            <pc:docMk/>
            <pc:sldMk cId="0" sldId="348"/>
            <ac:spMk id="14" creationId="{5539ACFB-59FC-95E2-B82E-76DD8C1D6243}"/>
          </ac:spMkLst>
        </pc:spChg>
        <pc:spChg chg="mod">
          <ac:chgData name="Rakia Alouane" userId="8d2e934c-cacf-4c8b-9bc3-dcd6b732f5d3" providerId="ADAL" clId="{0FA4D412-2717-4545-BBD7-7FCAA10E19A0}" dt="2024-10-14T10:07:17.910" v="1486" actId="1076"/>
          <ac:spMkLst>
            <pc:docMk/>
            <pc:sldMk cId="0" sldId="348"/>
            <ac:spMk id="21" creationId="{9BB09173-97AE-6719-1056-4AAA7EADA53A}"/>
          </ac:spMkLst>
        </pc:spChg>
        <pc:spChg chg="mod">
          <ac:chgData name="Rakia Alouane" userId="8d2e934c-cacf-4c8b-9bc3-dcd6b732f5d3" providerId="ADAL" clId="{0FA4D412-2717-4545-BBD7-7FCAA10E19A0}" dt="2024-10-14T10:07:05.983" v="1484" actId="20577"/>
          <ac:spMkLst>
            <pc:docMk/>
            <pc:sldMk cId="0" sldId="348"/>
            <ac:spMk id="22" creationId="{1F9BAAAF-12E2-D7A6-DCF6-3FA6359A7D3C}"/>
          </ac:spMkLst>
        </pc:spChg>
        <pc:picChg chg="add del">
          <ac:chgData name="Rakia Alouane" userId="8d2e934c-cacf-4c8b-9bc3-dcd6b732f5d3" providerId="ADAL" clId="{0FA4D412-2717-4545-BBD7-7FCAA10E19A0}" dt="2024-10-14T09:47:03.383" v="742" actId="478"/>
          <ac:picMkLst>
            <pc:docMk/>
            <pc:sldMk cId="0" sldId="348"/>
            <ac:picMk id="5" creationId="{15449D49-23B0-5891-5AC1-BD04165B93FD}"/>
          </ac:picMkLst>
        </pc:picChg>
        <pc:picChg chg="add mod">
          <ac:chgData name="Rakia Alouane" userId="8d2e934c-cacf-4c8b-9bc3-dcd6b732f5d3" providerId="ADAL" clId="{0FA4D412-2717-4545-BBD7-7FCAA10E19A0}" dt="2024-10-14T09:47:07.702" v="743" actId="1076"/>
          <ac:picMkLst>
            <pc:docMk/>
            <pc:sldMk cId="0" sldId="348"/>
            <ac:picMk id="8" creationId="{225867D2-D336-6701-9496-F1E75878F304}"/>
          </ac:picMkLst>
        </pc:picChg>
      </pc:sldChg>
      <pc:sldChg chg="addSp delSp modSp mod delAnim modAnim modNotesTx">
        <pc:chgData name="Rakia Alouane" userId="8d2e934c-cacf-4c8b-9bc3-dcd6b732f5d3" providerId="ADAL" clId="{0FA4D412-2717-4545-BBD7-7FCAA10E19A0}" dt="2024-10-14T14:28:43.612" v="2685"/>
        <pc:sldMkLst>
          <pc:docMk/>
          <pc:sldMk cId="0" sldId="349"/>
        </pc:sldMkLst>
        <pc:spChg chg="ord">
          <ac:chgData name="Rakia Alouane" userId="8d2e934c-cacf-4c8b-9bc3-dcd6b732f5d3" providerId="ADAL" clId="{0FA4D412-2717-4545-BBD7-7FCAA10E19A0}" dt="2024-10-14T10:00:45.327" v="1085" actId="166"/>
          <ac:spMkLst>
            <pc:docMk/>
            <pc:sldMk cId="0" sldId="349"/>
            <ac:spMk id="4" creationId="{00000000-0000-0000-0000-000000000000}"/>
          </ac:spMkLst>
        </pc:spChg>
        <pc:spChg chg="mod">
          <ac:chgData name="Rakia Alouane" userId="8d2e934c-cacf-4c8b-9bc3-dcd6b732f5d3" providerId="ADAL" clId="{0FA4D412-2717-4545-BBD7-7FCAA10E19A0}" dt="2024-10-14T09:50:38.905" v="1065" actId="20577"/>
          <ac:spMkLst>
            <pc:docMk/>
            <pc:sldMk cId="0" sldId="349"/>
            <ac:spMk id="6" creationId="{00000000-0000-0000-0000-000000000000}"/>
          </ac:spMkLst>
        </pc:spChg>
        <pc:spChg chg="add del mod">
          <ac:chgData name="Rakia Alouane" userId="8d2e934c-cacf-4c8b-9bc3-dcd6b732f5d3" providerId="ADAL" clId="{0FA4D412-2717-4545-BBD7-7FCAA10E19A0}" dt="2024-10-14T10:37:01.321" v="2570" actId="20577"/>
          <ac:spMkLst>
            <pc:docMk/>
            <pc:sldMk cId="0" sldId="349"/>
            <ac:spMk id="8" creationId="{00000000-0000-0000-0000-000000000000}"/>
          </ac:spMkLst>
        </pc:spChg>
        <pc:spChg chg="mod">
          <ac:chgData name="Rakia Alouane" userId="8d2e934c-cacf-4c8b-9bc3-dcd6b732f5d3" providerId="ADAL" clId="{0FA4D412-2717-4545-BBD7-7FCAA10E19A0}" dt="2024-10-14T10:01:43.009" v="1143" actId="6549"/>
          <ac:spMkLst>
            <pc:docMk/>
            <pc:sldMk cId="0" sldId="349"/>
            <ac:spMk id="12" creationId="{D411409B-0D23-32F7-063E-C852F90FB2E9}"/>
          </ac:spMkLst>
        </pc:spChg>
        <pc:spChg chg="add del mod">
          <ac:chgData name="Rakia Alouane" userId="8d2e934c-cacf-4c8b-9bc3-dcd6b732f5d3" providerId="ADAL" clId="{0FA4D412-2717-4545-BBD7-7FCAA10E19A0}" dt="2024-10-14T09:58:05.815" v="1071"/>
          <ac:spMkLst>
            <pc:docMk/>
            <pc:sldMk cId="0" sldId="349"/>
            <ac:spMk id="16" creationId="{D86AC9B1-B129-0B06-61C4-DBA17A71EA17}"/>
          </ac:spMkLst>
        </pc:spChg>
        <pc:picChg chg="del mod">
          <ac:chgData name="Rakia Alouane" userId="8d2e934c-cacf-4c8b-9bc3-dcd6b732f5d3" providerId="ADAL" clId="{0FA4D412-2717-4545-BBD7-7FCAA10E19A0}" dt="2024-10-14T14:17:47.815" v="2672" actId="478"/>
          <ac:picMkLst>
            <pc:docMk/>
            <pc:sldMk cId="0" sldId="349"/>
            <ac:picMk id="3" creationId="{6F618907-5A0D-E75A-1036-9FE6D48CF7B6}"/>
          </ac:picMkLst>
        </pc:picChg>
        <pc:picChg chg="del mod">
          <ac:chgData name="Rakia Alouane" userId="8d2e934c-cacf-4c8b-9bc3-dcd6b732f5d3" providerId="ADAL" clId="{0FA4D412-2717-4545-BBD7-7FCAA10E19A0}" dt="2024-10-14T14:18:54.275" v="2676" actId="478"/>
          <ac:picMkLst>
            <pc:docMk/>
            <pc:sldMk cId="0" sldId="349"/>
            <ac:picMk id="13" creationId="{04CDFD83-79C6-FDF8-F4DA-363B21CAFDAD}"/>
          </ac:picMkLst>
        </pc:picChg>
        <pc:picChg chg="del">
          <ac:chgData name="Rakia Alouane" userId="8d2e934c-cacf-4c8b-9bc3-dcd6b732f5d3" providerId="ADAL" clId="{0FA4D412-2717-4545-BBD7-7FCAA10E19A0}" dt="2024-10-14T09:42:15.336" v="350" actId="478"/>
          <ac:picMkLst>
            <pc:docMk/>
            <pc:sldMk cId="0" sldId="349"/>
            <ac:picMk id="13" creationId="{B3D3094E-0C85-B60B-517B-68B266E2C390}"/>
          </ac:picMkLst>
        </pc:picChg>
        <pc:picChg chg="add del mod">
          <ac:chgData name="Rakia Alouane" userId="8d2e934c-cacf-4c8b-9bc3-dcd6b732f5d3" providerId="ADAL" clId="{0FA4D412-2717-4545-BBD7-7FCAA10E19A0}" dt="2024-10-14T09:55:31.589" v="1069" actId="478"/>
          <ac:picMkLst>
            <pc:docMk/>
            <pc:sldMk cId="0" sldId="349"/>
            <ac:picMk id="14" creationId="{A2191E9D-A959-5F0C-16A9-6B75C0387133}"/>
          </ac:picMkLst>
        </pc:picChg>
        <pc:picChg chg="del mod">
          <ac:chgData name="Rakia Alouane" userId="8d2e934c-cacf-4c8b-9bc3-dcd6b732f5d3" providerId="ADAL" clId="{0FA4D412-2717-4545-BBD7-7FCAA10E19A0}" dt="2024-10-14T14:26:06.333" v="2680" actId="478"/>
          <ac:picMkLst>
            <pc:docMk/>
            <pc:sldMk cId="0" sldId="349"/>
            <ac:picMk id="14" creationId="{DF82C8A0-8A35-8CEF-E1F0-E3D0488DB0AA}"/>
          </ac:picMkLst>
        </pc:picChg>
        <pc:picChg chg="del">
          <ac:chgData name="Rakia Alouane" userId="8d2e934c-cacf-4c8b-9bc3-dcd6b732f5d3" providerId="ADAL" clId="{0FA4D412-2717-4545-BBD7-7FCAA10E19A0}" dt="2024-10-14T14:26:48.872" v="2681" actId="478"/>
          <ac:picMkLst>
            <pc:docMk/>
            <pc:sldMk cId="0" sldId="349"/>
            <ac:picMk id="15" creationId="{35987836-173E-4C51-2166-778A2E49E421}"/>
          </ac:picMkLst>
        </pc:picChg>
        <pc:picChg chg="del">
          <ac:chgData name="Rakia Alouane" userId="8d2e934c-cacf-4c8b-9bc3-dcd6b732f5d3" providerId="ADAL" clId="{0FA4D412-2717-4545-BBD7-7FCAA10E19A0}" dt="2024-10-14T10:00:09.145" v="1072" actId="478"/>
          <ac:picMkLst>
            <pc:docMk/>
            <pc:sldMk cId="0" sldId="349"/>
            <ac:picMk id="15" creationId="{912705C5-27E9-1E2D-9F92-A5DFBBF821D8}"/>
          </ac:picMkLst>
        </pc:picChg>
        <pc:picChg chg="del">
          <ac:chgData name="Rakia Alouane" userId="8d2e934c-cacf-4c8b-9bc3-dcd6b732f5d3" providerId="ADAL" clId="{0FA4D412-2717-4545-BBD7-7FCAA10E19A0}" dt="2024-10-14T14:27:44.680" v="2682" actId="478"/>
          <ac:picMkLst>
            <pc:docMk/>
            <pc:sldMk cId="0" sldId="349"/>
            <ac:picMk id="16" creationId="{94E472FE-3B47-8A52-642B-E3475A59B192}"/>
          </ac:picMkLst>
        </pc:picChg>
        <pc:picChg chg="mod">
          <ac:chgData name="Rakia Alouane" userId="8d2e934c-cacf-4c8b-9bc3-dcd6b732f5d3" providerId="ADAL" clId="{0FA4D412-2717-4545-BBD7-7FCAA10E19A0}" dt="2024-10-14T14:28:37.314" v="2684" actId="1076"/>
          <ac:picMkLst>
            <pc:docMk/>
            <pc:sldMk cId="0" sldId="349"/>
            <ac:picMk id="17" creationId="{0BB1B1BE-DDA1-DC91-718D-9E3AFA7EADDE}"/>
          </ac:picMkLst>
        </pc:picChg>
        <pc:picChg chg="add mod modCrop">
          <ac:chgData name="Rakia Alouane" userId="8d2e934c-cacf-4c8b-9bc3-dcd6b732f5d3" providerId="ADAL" clId="{0FA4D412-2717-4545-BBD7-7FCAA10E19A0}" dt="2024-10-14T10:06:00.088" v="1454" actId="1076"/>
          <ac:picMkLst>
            <pc:docMk/>
            <pc:sldMk cId="0" sldId="349"/>
            <ac:picMk id="18" creationId="{369861AD-CD70-F3C1-B50F-45A71AB8C016}"/>
          </ac:picMkLst>
        </pc:picChg>
      </pc:sldChg>
      <pc:sldChg chg="addSp delSp modSp mod modNotesTx">
        <pc:chgData name="Rakia Alouane" userId="8d2e934c-cacf-4c8b-9bc3-dcd6b732f5d3" providerId="ADAL" clId="{0FA4D412-2717-4545-BBD7-7FCAA10E19A0}" dt="2024-10-14T09:41:45.583" v="348" actId="20577"/>
        <pc:sldMkLst>
          <pc:docMk/>
          <pc:sldMk cId="2999771766" sldId="350"/>
        </pc:sldMkLst>
        <pc:spChg chg="del">
          <ac:chgData name="Rakia Alouane" userId="8d2e934c-cacf-4c8b-9bc3-dcd6b732f5d3" providerId="ADAL" clId="{0FA4D412-2717-4545-BBD7-7FCAA10E19A0}" dt="2024-10-14T09:41:28.383" v="331" actId="478"/>
          <ac:spMkLst>
            <pc:docMk/>
            <pc:sldMk cId="2999771766" sldId="350"/>
            <ac:spMk id="3" creationId="{61DF4694-1BB5-29AD-63A6-3F0EF02629B1}"/>
          </ac:spMkLst>
        </pc:spChg>
        <pc:spChg chg="add mod">
          <ac:chgData name="Rakia Alouane" userId="8d2e934c-cacf-4c8b-9bc3-dcd6b732f5d3" providerId="ADAL" clId="{0FA4D412-2717-4545-BBD7-7FCAA10E19A0}" dt="2024-10-14T09:41:45.583" v="348" actId="20577"/>
          <ac:spMkLst>
            <pc:docMk/>
            <pc:sldMk cId="2999771766" sldId="350"/>
            <ac:spMk id="5" creationId="{2F33320A-378C-3467-F217-E65CDE916B6C}"/>
          </ac:spMkLst>
        </pc:spChg>
      </pc:sldChg>
      <pc:sldChg chg="addSp delSp modSp mod delAnim modAnim modNotesTx">
        <pc:chgData name="Rakia Alouane" userId="8d2e934c-cacf-4c8b-9bc3-dcd6b732f5d3" providerId="ADAL" clId="{0FA4D412-2717-4545-BBD7-7FCAA10E19A0}" dt="2024-10-14T14:11:29.353" v="2610"/>
        <pc:sldMkLst>
          <pc:docMk/>
          <pc:sldMk cId="4262778002" sldId="351"/>
        </pc:sldMkLst>
        <pc:spChg chg="add mod">
          <ac:chgData name="Rakia Alouane" userId="8d2e934c-cacf-4c8b-9bc3-dcd6b732f5d3" providerId="ADAL" clId="{0FA4D412-2717-4545-BBD7-7FCAA10E19A0}" dt="2024-10-14T10:36:29.384" v="2538" actId="1076"/>
          <ac:spMkLst>
            <pc:docMk/>
            <pc:sldMk cId="4262778002" sldId="351"/>
            <ac:spMk id="2" creationId="{ADBC70A0-3F75-2E53-3493-30C42B879290}"/>
          </ac:spMkLst>
        </pc:spChg>
        <pc:spChg chg="del">
          <ac:chgData name="Rakia Alouane" userId="8d2e934c-cacf-4c8b-9bc3-dcd6b732f5d3" providerId="ADAL" clId="{0FA4D412-2717-4545-BBD7-7FCAA10E19A0}" dt="2024-10-14T10:35:16.615" v="2533" actId="478"/>
          <ac:spMkLst>
            <pc:docMk/>
            <pc:sldMk cId="4262778002" sldId="351"/>
            <ac:spMk id="3" creationId="{61DF4694-1BB5-29AD-63A6-3F0EF02629B1}"/>
          </ac:spMkLst>
        </pc:spChg>
        <pc:spChg chg="add mod">
          <ac:chgData name="Rakia Alouane" userId="8d2e934c-cacf-4c8b-9bc3-dcd6b732f5d3" providerId="ADAL" clId="{0FA4D412-2717-4545-BBD7-7FCAA10E19A0}" dt="2024-10-14T09:24:50.203" v="168"/>
          <ac:spMkLst>
            <pc:docMk/>
            <pc:sldMk cId="4262778002" sldId="351"/>
            <ac:spMk id="5" creationId="{4DF07623-2E58-EFD1-BA76-400EF2A4BF35}"/>
          </ac:spMkLst>
        </pc:spChg>
        <pc:spChg chg="del">
          <ac:chgData name="Rakia Alouane" userId="8d2e934c-cacf-4c8b-9bc3-dcd6b732f5d3" providerId="ADAL" clId="{0FA4D412-2717-4545-BBD7-7FCAA10E19A0}" dt="2024-10-14T09:24:48.095" v="167" actId="478"/>
          <ac:spMkLst>
            <pc:docMk/>
            <pc:sldMk cId="4262778002" sldId="351"/>
            <ac:spMk id="6" creationId="{C583E86D-1E9A-9D93-F0D3-25A64A727AD3}"/>
          </ac:spMkLst>
        </pc:spChg>
        <pc:spChg chg="add mod">
          <ac:chgData name="Rakia Alouane" userId="8d2e934c-cacf-4c8b-9bc3-dcd6b732f5d3" providerId="ADAL" clId="{0FA4D412-2717-4545-BBD7-7FCAA10E19A0}" dt="2024-10-14T09:40:21.918" v="329" actId="1076"/>
          <ac:spMkLst>
            <pc:docMk/>
            <pc:sldMk cId="4262778002" sldId="351"/>
            <ac:spMk id="7" creationId="{AFBCDACF-4452-725B-0262-4D74BB304614}"/>
          </ac:spMkLst>
        </pc:spChg>
        <pc:spChg chg="mod">
          <ac:chgData name="Rakia Alouane" userId="8d2e934c-cacf-4c8b-9bc3-dcd6b732f5d3" providerId="ADAL" clId="{0FA4D412-2717-4545-BBD7-7FCAA10E19A0}" dt="2024-10-14T14:10:07.212" v="2606" actId="20577"/>
          <ac:spMkLst>
            <pc:docMk/>
            <pc:sldMk cId="4262778002" sldId="351"/>
            <ac:spMk id="16" creationId="{00000000-0000-0000-0000-000000000000}"/>
          </ac:spMkLst>
        </pc:spChg>
        <pc:picChg chg="del">
          <ac:chgData name="Rakia Alouane" userId="8d2e934c-cacf-4c8b-9bc3-dcd6b732f5d3" providerId="ADAL" clId="{0FA4D412-2717-4545-BBD7-7FCAA10E19A0}" dt="2024-10-14T09:41:10.644" v="330" actId="478"/>
          <ac:picMkLst>
            <pc:docMk/>
            <pc:sldMk cId="4262778002" sldId="351"/>
            <ac:picMk id="2" creationId="{211CEF96-6AED-7B04-AE95-461439A16991}"/>
          </ac:picMkLst>
        </pc:picChg>
        <pc:picChg chg="mod">
          <ac:chgData name="Rakia Alouane" userId="8d2e934c-cacf-4c8b-9bc3-dcd6b732f5d3" providerId="ADAL" clId="{0FA4D412-2717-4545-BBD7-7FCAA10E19A0}" dt="2024-10-14T14:10:48.248" v="2608" actId="1076"/>
          <ac:picMkLst>
            <pc:docMk/>
            <pc:sldMk cId="4262778002" sldId="351"/>
            <ac:picMk id="3" creationId="{20B3A245-F95E-100F-FFAA-B958CB0B00B7}"/>
          </ac:picMkLst>
        </pc:picChg>
      </pc:sldChg>
      <pc:sldChg chg="addSp delSp modSp mod delAnim modAnim modNotesTx">
        <pc:chgData name="Rakia Alouane" userId="8d2e934c-cacf-4c8b-9bc3-dcd6b732f5d3" providerId="ADAL" clId="{0FA4D412-2717-4545-BBD7-7FCAA10E19A0}" dt="2024-10-14T14:52:38.566" v="2687" actId="20577"/>
        <pc:sldMkLst>
          <pc:docMk/>
          <pc:sldMk cId="0" sldId="352"/>
        </pc:sldMkLst>
        <pc:spChg chg="mod">
          <ac:chgData name="Rakia Alouane" userId="8d2e934c-cacf-4c8b-9bc3-dcd6b732f5d3" providerId="ADAL" clId="{0FA4D412-2717-4545-BBD7-7FCAA10E19A0}" dt="2024-10-14T09:43:17.780" v="375" actId="20577"/>
          <ac:spMkLst>
            <pc:docMk/>
            <pc:sldMk cId="0" sldId="352"/>
            <ac:spMk id="12" creationId="{00000000-0000-0000-0000-000000000000}"/>
          </ac:spMkLst>
        </pc:spChg>
        <pc:spChg chg="mod">
          <ac:chgData name="Rakia Alouane" userId="8d2e934c-cacf-4c8b-9bc3-dcd6b732f5d3" providerId="ADAL" clId="{0FA4D412-2717-4545-BBD7-7FCAA10E19A0}" dt="2024-10-14T14:52:38.566" v="2687" actId="20577"/>
          <ac:spMkLst>
            <pc:docMk/>
            <pc:sldMk cId="0" sldId="352"/>
            <ac:spMk id="17" creationId="{00000000-0000-0000-0000-000000000000}"/>
          </ac:spMkLst>
        </pc:spChg>
        <pc:spChg chg="add mod">
          <ac:chgData name="Rakia Alouane" userId="8d2e934c-cacf-4c8b-9bc3-dcd6b732f5d3" providerId="ADAL" clId="{0FA4D412-2717-4545-BBD7-7FCAA10E19A0}" dt="2024-10-14T09:43:34.566" v="402" actId="20577"/>
          <ac:spMkLst>
            <pc:docMk/>
            <pc:sldMk cId="0" sldId="352"/>
            <ac:spMk id="23" creationId="{8811AE2F-10A7-5374-A9A0-5607936EB292}"/>
          </ac:spMkLst>
        </pc:spChg>
        <pc:picChg chg="del">
          <ac:chgData name="Rakia Alouane" userId="8d2e934c-cacf-4c8b-9bc3-dcd6b732f5d3" providerId="ADAL" clId="{0FA4D412-2717-4545-BBD7-7FCAA10E19A0}" dt="2024-10-14T09:42:02.071" v="349" actId="478"/>
          <ac:picMkLst>
            <pc:docMk/>
            <pc:sldMk cId="0" sldId="352"/>
            <ac:picMk id="22" creationId="{204DF4F6-FC37-7149-8FAC-9B364D64A55C}"/>
          </ac:picMkLst>
        </pc:picChg>
        <pc:picChg chg="del mod">
          <ac:chgData name="Rakia Alouane" userId="8d2e934c-cacf-4c8b-9bc3-dcd6b732f5d3" providerId="ADAL" clId="{0FA4D412-2717-4545-BBD7-7FCAA10E19A0}" dt="2024-10-14T14:14:16.399" v="2632" actId="478"/>
          <ac:picMkLst>
            <pc:docMk/>
            <pc:sldMk cId="0" sldId="352"/>
            <ac:picMk id="22" creationId="{F295FAD9-EE90-BFDD-B64F-6FD1E144E096}"/>
          </ac:picMkLst>
        </pc:picChg>
        <pc:picChg chg="mod">
          <ac:chgData name="Rakia Alouane" userId="8d2e934c-cacf-4c8b-9bc3-dcd6b732f5d3" providerId="ADAL" clId="{0FA4D412-2717-4545-BBD7-7FCAA10E19A0}" dt="2024-10-14T14:15:22.457" v="2634" actId="1076"/>
          <ac:picMkLst>
            <pc:docMk/>
            <pc:sldMk cId="0" sldId="352"/>
            <ac:picMk id="24" creationId="{153E195C-0D3C-9AEE-8BB1-C59DD3A4F997}"/>
          </ac:picMkLst>
        </pc:picChg>
      </pc:sldChg>
    </pc:docChg>
  </pc:docChgLst>
  <pc:docChgLst>
    <pc:chgData name="Jessica Perry" userId="41169527-698e-40ae-b9c5-4400a4b57079" providerId="ADAL" clId="{2E00E7C8-07C3-448A-B0A2-62E044D00DAF}"/>
    <pc:docChg chg="custSel modSld">
      <pc:chgData name="Jessica Perry" userId="41169527-698e-40ae-b9c5-4400a4b57079" providerId="ADAL" clId="{2E00E7C8-07C3-448A-B0A2-62E044D00DAF}" dt="2024-09-20T14:46:14.593" v="7"/>
      <pc:docMkLst>
        <pc:docMk/>
      </pc:docMkLst>
      <pc:sldChg chg="delSp mod">
        <pc:chgData name="Jessica Perry" userId="41169527-698e-40ae-b9c5-4400a4b57079" providerId="ADAL" clId="{2E00E7C8-07C3-448A-B0A2-62E044D00DAF}" dt="2024-09-20T14:43:35.316" v="0" actId="478"/>
        <pc:sldMkLst>
          <pc:docMk/>
          <pc:sldMk cId="0" sldId="257"/>
        </pc:sldMkLst>
        <pc:spChg chg="del">
          <ac:chgData name="Jessica Perry" userId="41169527-698e-40ae-b9c5-4400a4b57079" providerId="ADAL" clId="{2E00E7C8-07C3-448A-B0A2-62E044D00DAF}" dt="2024-09-20T14:43:35.316" v="0" actId="478"/>
          <ac:spMkLst>
            <pc:docMk/>
            <pc:sldMk cId="0" sldId="257"/>
            <ac:spMk id="3" creationId="{00000000-0000-0000-0000-000000000000}"/>
          </ac:spMkLst>
        </pc:spChg>
      </pc:sldChg>
      <pc:sldChg chg="modSp mod">
        <pc:chgData name="Jessica Perry" userId="41169527-698e-40ae-b9c5-4400a4b57079" providerId="ADAL" clId="{2E00E7C8-07C3-448A-B0A2-62E044D00DAF}" dt="2024-09-20T14:43:42.152" v="1" actId="1076"/>
        <pc:sldMkLst>
          <pc:docMk/>
          <pc:sldMk cId="0" sldId="258"/>
        </pc:sldMkLst>
        <pc:picChg chg="mod">
          <ac:chgData name="Jessica Perry" userId="41169527-698e-40ae-b9c5-4400a4b57079" providerId="ADAL" clId="{2E00E7C8-07C3-448A-B0A2-62E044D00DAF}" dt="2024-09-20T14:43:42.152" v="1" actId="1076"/>
          <ac:picMkLst>
            <pc:docMk/>
            <pc:sldMk cId="0" sldId="258"/>
            <ac:picMk id="2" creationId="{59C35F88-191D-B078-B4AD-43CB870E33FE}"/>
          </ac:picMkLst>
        </pc:picChg>
      </pc:sldChg>
      <pc:sldChg chg="addSp modSp modAnim">
        <pc:chgData name="Jessica Perry" userId="41169527-698e-40ae-b9c5-4400a4b57079" providerId="ADAL" clId="{2E00E7C8-07C3-448A-B0A2-62E044D00DAF}" dt="2024-09-20T14:46:14.593" v="7"/>
        <pc:sldMkLst>
          <pc:docMk/>
          <pc:sldMk cId="0" sldId="266"/>
        </pc:sldMkLst>
        <pc:spChg chg="mod">
          <ac:chgData name="Jessica Perry" userId="41169527-698e-40ae-b9c5-4400a4b57079" providerId="ADAL" clId="{2E00E7C8-07C3-448A-B0A2-62E044D00DAF}" dt="2024-09-20T14:45:41.407" v="3" actId="164"/>
          <ac:spMkLst>
            <pc:docMk/>
            <pc:sldMk cId="0" sldId="266"/>
            <ac:spMk id="5" creationId="{00000000-0000-0000-0000-000000000000}"/>
          </ac:spMkLst>
        </pc:spChg>
        <pc:spChg chg="mod">
          <ac:chgData name="Jessica Perry" userId="41169527-698e-40ae-b9c5-4400a4b57079" providerId="ADAL" clId="{2E00E7C8-07C3-448A-B0A2-62E044D00DAF}" dt="2024-09-20T14:45:22.397" v="2" actId="164"/>
          <ac:spMkLst>
            <pc:docMk/>
            <pc:sldMk cId="0" sldId="266"/>
            <ac:spMk id="6" creationId="{00000000-0000-0000-0000-000000000000}"/>
          </ac:spMkLst>
        </pc:spChg>
        <pc:spChg chg="mod">
          <ac:chgData name="Jessica Perry" userId="41169527-698e-40ae-b9c5-4400a4b57079" providerId="ADAL" clId="{2E00E7C8-07C3-448A-B0A2-62E044D00DAF}" dt="2024-09-20T14:45:48.901" v="4" actId="164"/>
          <ac:spMkLst>
            <pc:docMk/>
            <pc:sldMk cId="0" sldId="266"/>
            <ac:spMk id="7" creationId="{00000000-0000-0000-0000-000000000000}"/>
          </ac:spMkLst>
        </pc:spChg>
        <pc:spChg chg="mod">
          <ac:chgData name="Jessica Perry" userId="41169527-698e-40ae-b9c5-4400a4b57079" providerId="ADAL" clId="{2E00E7C8-07C3-448A-B0A2-62E044D00DAF}" dt="2024-09-20T14:45:22.397" v="2" actId="164"/>
          <ac:spMkLst>
            <pc:docMk/>
            <pc:sldMk cId="0" sldId="266"/>
            <ac:spMk id="9" creationId="{00000000-0000-0000-0000-000000000000}"/>
          </ac:spMkLst>
        </pc:spChg>
        <pc:spChg chg="mod">
          <ac:chgData name="Jessica Perry" userId="41169527-698e-40ae-b9c5-4400a4b57079" providerId="ADAL" clId="{2E00E7C8-07C3-448A-B0A2-62E044D00DAF}" dt="2024-09-20T14:45:41.407" v="3" actId="164"/>
          <ac:spMkLst>
            <pc:docMk/>
            <pc:sldMk cId="0" sldId="266"/>
            <ac:spMk id="10" creationId="{00000000-0000-0000-0000-000000000000}"/>
          </ac:spMkLst>
        </pc:spChg>
        <pc:spChg chg="mod">
          <ac:chgData name="Jessica Perry" userId="41169527-698e-40ae-b9c5-4400a4b57079" providerId="ADAL" clId="{2E00E7C8-07C3-448A-B0A2-62E044D00DAF}" dt="2024-09-20T14:45:48.901" v="4" actId="164"/>
          <ac:spMkLst>
            <pc:docMk/>
            <pc:sldMk cId="0" sldId="266"/>
            <ac:spMk id="11" creationId="{00000000-0000-0000-0000-000000000000}"/>
          </ac:spMkLst>
        </pc:spChg>
        <pc:grpChg chg="add mod">
          <ac:chgData name="Jessica Perry" userId="41169527-698e-40ae-b9c5-4400a4b57079" providerId="ADAL" clId="{2E00E7C8-07C3-448A-B0A2-62E044D00DAF}" dt="2024-09-20T14:45:22.397" v="2" actId="164"/>
          <ac:grpSpMkLst>
            <pc:docMk/>
            <pc:sldMk cId="0" sldId="266"/>
            <ac:grpSpMk id="12" creationId="{019C4E0C-C33B-7F21-D366-7890E8CB94EF}"/>
          </ac:grpSpMkLst>
        </pc:grpChg>
        <pc:grpChg chg="add mod">
          <ac:chgData name="Jessica Perry" userId="41169527-698e-40ae-b9c5-4400a4b57079" providerId="ADAL" clId="{2E00E7C8-07C3-448A-B0A2-62E044D00DAF}" dt="2024-09-20T14:45:41.407" v="3" actId="164"/>
          <ac:grpSpMkLst>
            <pc:docMk/>
            <pc:sldMk cId="0" sldId="266"/>
            <ac:grpSpMk id="13" creationId="{355803C9-B678-A98C-4CF7-79DC9C2F5CA2}"/>
          </ac:grpSpMkLst>
        </pc:grpChg>
        <pc:grpChg chg="add mod">
          <ac:chgData name="Jessica Perry" userId="41169527-698e-40ae-b9c5-4400a4b57079" providerId="ADAL" clId="{2E00E7C8-07C3-448A-B0A2-62E044D00DAF}" dt="2024-09-20T14:45:48.901" v="4" actId="164"/>
          <ac:grpSpMkLst>
            <pc:docMk/>
            <pc:sldMk cId="0" sldId="266"/>
            <ac:grpSpMk id="14" creationId="{476225A3-72A3-ADD4-9429-A49CCB98BB29}"/>
          </ac:grpSpMkLst>
        </pc:grpChg>
      </pc:sldChg>
    </pc:docChg>
  </pc:docChgLst>
  <pc:docChgLst>
    <pc:chgData name="Rakia Alouane" userId="8d2e934c-cacf-4c8b-9bc3-dcd6b732f5d3" providerId="ADAL" clId="{1811402B-1726-46BA-9781-BD397165F03F}"/>
    <pc:docChg chg="undo custSel addSld delSld modSld">
      <pc:chgData name="Rakia Alouane" userId="8d2e934c-cacf-4c8b-9bc3-dcd6b732f5d3" providerId="ADAL" clId="{1811402B-1726-46BA-9781-BD397165F03F}" dt="2024-09-26T11:40:06.818" v="785" actId="20577"/>
      <pc:docMkLst>
        <pc:docMk/>
      </pc:docMkLst>
      <pc:sldChg chg="modSp mod">
        <pc:chgData name="Rakia Alouane" userId="8d2e934c-cacf-4c8b-9bc3-dcd6b732f5d3" providerId="ADAL" clId="{1811402B-1726-46BA-9781-BD397165F03F}" dt="2024-09-20T07:28:42.384" v="14" actId="20577"/>
        <pc:sldMkLst>
          <pc:docMk/>
          <pc:sldMk cId="0" sldId="257"/>
        </pc:sldMkLst>
        <pc:spChg chg="mod">
          <ac:chgData name="Rakia Alouane" userId="8d2e934c-cacf-4c8b-9bc3-dcd6b732f5d3" providerId="ADAL" clId="{1811402B-1726-46BA-9781-BD397165F03F}" dt="2024-09-20T07:28:42.384" v="14" actId="20577"/>
          <ac:spMkLst>
            <pc:docMk/>
            <pc:sldMk cId="0" sldId="257"/>
            <ac:spMk id="3" creationId="{00000000-0000-0000-0000-000000000000}"/>
          </ac:spMkLst>
        </pc:spChg>
      </pc:sldChg>
      <pc:sldChg chg="modSp mod modNotesTx">
        <pc:chgData name="Rakia Alouane" userId="8d2e934c-cacf-4c8b-9bc3-dcd6b732f5d3" providerId="ADAL" clId="{1811402B-1726-46BA-9781-BD397165F03F}" dt="2024-09-20T09:43:04.190" v="730" actId="1076"/>
        <pc:sldMkLst>
          <pc:docMk/>
          <pc:sldMk cId="0" sldId="258"/>
        </pc:sldMkLst>
        <pc:picChg chg="mod">
          <ac:chgData name="Rakia Alouane" userId="8d2e934c-cacf-4c8b-9bc3-dcd6b732f5d3" providerId="ADAL" clId="{1811402B-1726-46BA-9781-BD397165F03F}" dt="2024-09-20T09:43:04.190" v="730" actId="1076"/>
          <ac:picMkLst>
            <pc:docMk/>
            <pc:sldMk cId="0" sldId="258"/>
            <ac:picMk id="2" creationId="{59C35F88-191D-B078-B4AD-43CB870E33FE}"/>
          </ac:picMkLst>
        </pc:picChg>
      </pc:sldChg>
      <pc:sldChg chg="addSp delSp modSp mod delAnim modAnim modNotesTx">
        <pc:chgData name="Rakia Alouane" userId="8d2e934c-cacf-4c8b-9bc3-dcd6b732f5d3" providerId="ADAL" clId="{1811402B-1726-46BA-9781-BD397165F03F}" dt="2024-09-20T08:28:21.148" v="691" actId="20577"/>
        <pc:sldMkLst>
          <pc:docMk/>
          <pc:sldMk cId="0" sldId="260"/>
        </pc:sldMkLst>
        <pc:spChg chg="mod">
          <ac:chgData name="Rakia Alouane" userId="8d2e934c-cacf-4c8b-9bc3-dcd6b732f5d3" providerId="ADAL" clId="{1811402B-1726-46BA-9781-BD397165F03F}" dt="2024-09-20T08:25:55.335" v="637" actId="1076"/>
          <ac:spMkLst>
            <pc:docMk/>
            <pc:sldMk cId="0" sldId="260"/>
            <ac:spMk id="7" creationId="{00000000-0000-0000-0000-000000000000}"/>
          </ac:spMkLst>
        </pc:spChg>
        <pc:spChg chg="del">
          <ac:chgData name="Rakia Alouane" userId="8d2e934c-cacf-4c8b-9bc3-dcd6b732f5d3" providerId="ADAL" clId="{1811402B-1726-46BA-9781-BD397165F03F}" dt="2024-09-20T08:25:44.230" v="633" actId="478"/>
          <ac:spMkLst>
            <pc:docMk/>
            <pc:sldMk cId="0" sldId="260"/>
            <ac:spMk id="9" creationId="{32999418-E7AC-4F95-069B-892EE991AB22}"/>
          </ac:spMkLst>
        </pc:spChg>
        <pc:spChg chg="add mod">
          <ac:chgData name="Rakia Alouane" userId="8d2e934c-cacf-4c8b-9bc3-dcd6b732f5d3" providerId="ADAL" clId="{1811402B-1726-46BA-9781-BD397165F03F}" dt="2024-09-20T08:25:56.707" v="638" actId="1076"/>
          <ac:spMkLst>
            <pc:docMk/>
            <pc:sldMk cId="0" sldId="260"/>
            <ac:spMk id="10" creationId="{EF5F93C7-5AC4-5C47-B79D-34E42829B9AA}"/>
          </ac:spMkLst>
        </pc:spChg>
      </pc:sldChg>
      <pc:sldChg chg="modSp mod">
        <pc:chgData name="Rakia Alouane" userId="8d2e934c-cacf-4c8b-9bc3-dcd6b732f5d3" providerId="ADAL" clId="{1811402B-1726-46BA-9781-BD397165F03F}" dt="2024-09-20T09:01:03.128" v="708" actId="20577"/>
        <pc:sldMkLst>
          <pc:docMk/>
          <pc:sldMk cId="0" sldId="262"/>
        </pc:sldMkLst>
        <pc:spChg chg="mod">
          <ac:chgData name="Rakia Alouane" userId="8d2e934c-cacf-4c8b-9bc3-dcd6b732f5d3" providerId="ADAL" clId="{1811402B-1726-46BA-9781-BD397165F03F}" dt="2024-09-20T09:01:03.128" v="708" actId="20577"/>
          <ac:spMkLst>
            <pc:docMk/>
            <pc:sldMk cId="0" sldId="262"/>
            <ac:spMk id="9" creationId="{00000000-0000-0000-0000-000000000000}"/>
          </ac:spMkLst>
        </pc:spChg>
      </pc:sldChg>
      <pc:sldChg chg="addSp modSp add del mod modAnim">
        <pc:chgData name="Rakia Alouane" userId="8d2e934c-cacf-4c8b-9bc3-dcd6b732f5d3" providerId="ADAL" clId="{1811402B-1726-46BA-9781-BD397165F03F}" dt="2024-09-26T11:15:51.098" v="755" actId="47"/>
        <pc:sldMkLst>
          <pc:docMk/>
          <pc:sldMk cId="0" sldId="263"/>
        </pc:sldMkLst>
        <pc:spChg chg="mod">
          <ac:chgData name="Rakia Alouane" userId="8d2e934c-cacf-4c8b-9bc3-dcd6b732f5d3" providerId="ADAL" clId="{1811402B-1726-46BA-9781-BD397165F03F}" dt="2024-09-26T11:15:04.121" v="752" actId="122"/>
          <ac:spMkLst>
            <pc:docMk/>
            <pc:sldMk cId="0" sldId="263"/>
            <ac:spMk id="8" creationId="{00000000-0000-0000-0000-000000000000}"/>
          </ac:spMkLst>
        </pc:spChg>
        <pc:picChg chg="add mod">
          <ac:chgData name="Rakia Alouane" userId="8d2e934c-cacf-4c8b-9bc3-dcd6b732f5d3" providerId="ADAL" clId="{1811402B-1726-46BA-9781-BD397165F03F}" dt="2024-09-20T09:28:11.591" v="709"/>
          <ac:picMkLst>
            <pc:docMk/>
            <pc:sldMk cId="0" sldId="263"/>
            <ac:picMk id="7" creationId="{1C0C5880-BF36-A74B-0615-44598D59ECC4}"/>
          </ac:picMkLst>
        </pc:picChg>
      </pc:sldChg>
      <pc:sldChg chg="modSp mod">
        <pc:chgData name="Rakia Alouane" userId="8d2e934c-cacf-4c8b-9bc3-dcd6b732f5d3" providerId="ADAL" clId="{1811402B-1726-46BA-9781-BD397165F03F}" dt="2024-09-20T08:29:06.587" v="706" actId="20577"/>
        <pc:sldMkLst>
          <pc:docMk/>
          <pc:sldMk cId="0" sldId="264"/>
        </pc:sldMkLst>
        <pc:spChg chg="mod">
          <ac:chgData name="Rakia Alouane" userId="8d2e934c-cacf-4c8b-9bc3-dcd6b732f5d3" providerId="ADAL" clId="{1811402B-1726-46BA-9781-BD397165F03F}" dt="2024-09-20T08:29:06.587" v="706" actId="20577"/>
          <ac:spMkLst>
            <pc:docMk/>
            <pc:sldMk cId="0" sldId="264"/>
            <ac:spMk id="3" creationId="{00000000-0000-0000-0000-000000000000}"/>
          </ac:spMkLst>
        </pc:spChg>
      </pc:sldChg>
      <pc:sldChg chg="addSp delSp modSp mod delAnim modAnim">
        <pc:chgData name="Rakia Alouane" userId="8d2e934c-cacf-4c8b-9bc3-dcd6b732f5d3" providerId="ADAL" clId="{1811402B-1726-46BA-9781-BD397165F03F}" dt="2024-09-26T11:14:46.514" v="751"/>
        <pc:sldMkLst>
          <pc:docMk/>
          <pc:sldMk cId="0" sldId="265"/>
        </pc:sldMkLst>
        <pc:picChg chg="del mod">
          <ac:chgData name="Rakia Alouane" userId="8d2e934c-cacf-4c8b-9bc3-dcd6b732f5d3" providerId="ADAL" clId="{1811402B-1726-46BA-9781-BD397165F03F}" dt="2024-09-26T11:13:42.498" v="745" actId="478"/>
          <ac:picMkLst>
            <pc:docMk/>
            <pc:sldMk cId="0" sldId="265"/>
            <ac:picMk id="3" creationId="{7A71915D-3C10-4089-943B-17B8C74C0158}"/>
          </ac:picMkLst>
        </pc:picChg>
        <pc:picChg chg="del mod">
          <ac:chgData name="Rakia Alouane" userId="8d2e934c-cacf-4c8b-9bc3-dcd6b732f5d3" providerId="ADAL" clId="{1811402B-1726-46BA-9781-BD397165F03F}" dt="2024-09-26T11:14:44.974" v="750" actId="478"/>
          <ac:picMkLst>
            <pc:docMk/>
            <pc:sldMk cId="0" sldId="265"/>
            <ac:picMk id="22" creationId="{BAB9DA75-74FA-46C9-B0E6-03B57E378C2A}"/>
          </ac:picMkLst>
        </pc:picChg>
        <pc:picChg chg="add mod">
          <ac:chgData name="Rakia Alouane" userId="8d2e934c-cacf-4c8b-9bc3-dcd6b732f5d3" providerId="ADAL" clId="{1811402B-1726-46BA-9781-BD397165F03F}" dt="2024-09-26T11:14:46.514" v="751"/>
          <ac:picMkLst>
            <pc:docMk/>
            <pc:sldMk cId="0" sldId="265"/>
            <ac:picMk id="23" creationId="{664E1E01-7798-4DA9-0639-036D2EC231C9}"/>
          </ac:picMkLst>
        </pc:picChg>
      </pc:sldChg>
      <pc:sldChg chg="addSp modSp del mod modAnim modNotesTx">
        <pc:chgData name="Rakia Alouane" userId="8d2e934c-cacf-4c8b-9bc3-dcd6b732f5d3" providerId="ADAL" clId="{1811402B-1726-46BA-9781-BD397165F03F}" dt="2024-09-20T09:47:18.841" v="733"/>
        <pc:sldMkLst>
          <pc:docMk/>
          <pc:sldMk cId="0" sldId="266"/>
        </pc:sldMkLst>
        <pc:spChg chg="mod">
          <ac:chgData name="Rakia Alouane" userId="8d2e934c-cacf-4c8b-9bc3-dcd6b732f5d3" providerId="ADAL" clId="{1811402B-1726-46BA-9781-BD397165F03F}" dt="2024-09-20T08:10:18.590" v="204" actId="6549"/>
          <ac:spMkLst>
            <pc:docMk/>
            <pc:sldMk cId="0" sldId="266"/>
            <ac:spMk id="8" creationId="{00000000-0000-0000-0000-000000000000}"/>
          </ac:spMkLst>
        </pc:spChg>
        <pc:spChg chg="mod">
          <ac:chgData name="Rakia Alouane" userId="8d2e934c-cacf-4c8b-9bc3-dcd6b732f5d3" providerId="ADAL" clId="{1811402B-1726-46BA-9781-BD397165F03F}" dt="2024-09-20T08:09:34.045" v="168" actId="20577"/>
          <ac:spMkLst>
            <pc:docMk/>
            <pc:sldMk cId="0" sldId="266"/>
            <ac:spMk id="9" creationId="{00000000-0000-0000-0000-000000000000}"/>
          </ac:spMkLst>
        </pc:spChg>
        <pc:spChg chg="mod">
          <ac:chgData name="Rakia Alouane" userId="8d2e934c-cacf-4c8b-9bc3-dcd6b732f5d3" providerId="ADAL" clId="{1811402B-1726-46BA-9781-BD397165F03F}" dt="2024-09-20T08:01:21.752" v="31" actId="20577"/>
          <ac:spMkLst>
            <pc:docMk/>
            <pc:sldMk cId="0" sldId="266"/>
            <ac:spMk id="10" creationId="{00000000-0000-0000-0000-000000000000}"/>
          </ac:spMkLst>
        </pc:spChg>
        <pc:spChg chg="mod">
          <ac:chgData name="Rakia Alouane" userId="8d2e934c-cacf-4c8b-9bc3-dcd6b732f5d3" providerId="ADAL" clId="{1811402B-1726-46BA-9781-BD397165F03F}" dt="2024-09-20T08:09:20.821" v="162" actId="6549"/>
          <ac:spMkLst>
            <pc:docMk/>
            <pc:sldMk cId="0" sldId="266"/>
            <ac:spMk id="11" creationId="{00000000-0000-0000-0000-000000000000}"/>
          </ac:spMkLst>
        </pc:spChg>
        <pc:spChg chg="add mod">
          <ac:chgData name="Rakia Alouane" userId="8d2e934c-cacf-4c8b-9bc3-dcd6b732f5d3" providerId="ADAL" clId="{1811402B-1726-46BA-9781-BD397165F03F}" dt="2024-09-20T08:09:01.065" v="99" actId="1076"/>
          <ac:spMkLst>
            <pc:docMk/>
            <pc:sldMk cId="0" sldId="266"/>
            <ac:spMk id="12" creationId="{4C642429-3D11-89D4-3995-27312FC3FA8B}"/>
          </ac:spMkLst>
        </pc:spChg>
      </pc:sldChg>
      <pc:sldChg chg="modSp mod modAnim">
        <pc:chgData name="Rakia Alouane" userId="8d2e934c-cacf-4c8b-9bc3-dcd6b732f5d3" providerId="ADAL" clId="{1811402B-1726-46BA-9781-BD397165F03F}" dt="2024-09-26T11:10:48.481" v="736"/>
        <pc:sldMkLst>
          <pc:docMk/>
          <pc:sldMk cId="1932464921" sldId="339"/>
        </pc:sldMkLst>
        <pc:picChg chg="mod">
          <ac:chgData name="Rakia Alouane" userId="8d2e934c-cacf-4c8b-9bc3-dcd6b732f5d3" providerId="ADAL" clId="{1811402B-1726-46BA-9781-BD397165F03F}" dt="2024-09-26T11:10:45.644" v="735" actId="1076"/>
          <ac:picMkLst>
            <pc:docMk/>
            <pc:sldMk cId="1932464921" sldId="339"/>
            <ac:picMk id="7" creationId="{11188E34-4A39-AACE-8A28-F907A867D76C}"/>
          </ac:picMkLst>
        </pc:picChg>
      </pc:sldChg>
      <pc:sldChg chg="modSp mod">
        <pc:chgData name="Rakia Alouane" userId="8d2e934c-cacf-4c8b-9bc3-dcd6b732f5d3" providerId="ADAL" clId="{1811402B-1726-46BA-9781-BD397165F03F}" dt="2024-09-26T11:40:06.818" v="785" actId="20577"/>
        <pc:sldMkLst>
          <pc:docMk/>
          <pc:sldMk cId="0" sldId="340"/>
        </pc:sldMkLst>
        <pc:spChg chg="mod">
          <ac:chgData name="Rakia Alouane" userId="8d2e934c-cacf-4c8b-9bc3-dcd6b732f5d3" providerId="ADAL" clId="{1811402B-1726-46BA-9781-BD397165F03F}" dt="2024-09-26T11:40:06.818" v="785" actId="20577"/>
          <ac:spMkLst>
            <pc:docMk/>
            <pc:sldMk cId="0" sldId="340"/>
            <ac:spMk id="7" creationId="{00000000-0000-0000-0000-000000000000}"/>
          </ac:spMkLst>
        </pc:spChg>
      </pc:sldChg>
      <pc:sldChg chg="delSp modSp mod delAnim modAnim">
        <pc:chgData name="Rakia Alouane" userId="8d2e934c-cacf-4c8b-9bc3-dcd6b732f5d3" providerId="ADAL" clId="{1811402B-1726-46BA-9781-BD397165F03F}" dt="2024-09-26T11:12:47.215" v="742"/>
        <pc:sldMkLst>
          <pc:docMk/>
          <pc:sldMk cId="816315374" sldId="342"/>
        </pc:sldMkLst>
        <pc:picChg chg="del mod">
          <ac:chgData name="Rakia Alouane" userId="8d2e934c-cacf-4c8b-9bc3-dcd6b732f5d3" providerId="ADAL" clId="{1811402B-1726-46BA-9781-BD397165F03F}" dt="2024-09-26T11:12:09.228" v="738" actId="478"/>
          <ac:picMkLst>
            <pc:docMk/>
            <pc:sldMk cId="816315374" sldId="342"/>
            <ac:picMk id="5" creationId="{346BFB61-56E6-11EB-8F13-E3E24C7069F4}"/>
          </ac:picMkLst>
        </pc:picChg>
        <pc:picChg chg="mod">
          <ac:chgData name="Rakia Alouane" userId="8d2e934c-cacf-4c8b-9bc3-dcd6b732f5d3" providerId="ADAL" clId="{1811402B-1726-46BA-9781-BD397165F03F}" dt="2024-09-26T11:12:43.995" v="741" actId="1076"/>
          <ac:picMkLst>
            <pc:docMk/>
            <pc:sldMk cId="816315374" sldId="342"/>
            <ac:picMk id="6" creationId="{2936937C-9DFF-1E5A-4560-A93C61013074}"/>
          </ac:picMkLst>
        </pc:picChg>
      </pc:sldChg>
      <pc:sldChg chg="delSp modSp mod delAnim modAnim">
        <pc:chgData name="Rakia Alouane" userId="8d2e934c-cacf-4c8b-9bc3-dcd6b732f5d3" providerId="ADAL" clId="{1811402B-1726-46BA-9781-BD397165F03F}" dt="2024-09-26T11:17:16.405" v="783"/>
        <pc:sldMkLst>
          <pc:docMk/>
          <pc:sldMk cId="0" sldId="344"/>
        </pc:sldMkLst>
        <pc:spChg chg="del">
          <ac:chgData name="Rakia Alouane" userId="8d2e934c-cacf-4c8b-9bc3-dcd6b732f5d3" providerId="ADAL" clId="{1811402B-1726-46BA-9781-BD397165F03F}" dt="2024-09-26T11:16:30.980" v="778" actId="478"/>
          <ac:spMkLst>
            <pc:docMk/>
            <pc:sldMk cId="0" sldId="344"/>
            <ac:spMk id="5" creationId="{00000000-0000-0000-0000-000000000000}"/>
          </ac:spMkLst>
        </pc:spChg>
        <pc:spChg chg="mod">
          <ac:chgData name="Rakia Alouane" userId="8d2e934c-cacf-4c8b-9bc3-dcd6b732f5d3" providerId="ADAL" clId="{1811402B-1726-46BA-9781-BD397165F03F}" dt="2024-09-26T11:16:37.058" v="779" actId="1076"/>
          <ac:spMkLst>
            <pc:docMk/>
            <pc:sldMk cId="0" sldId="344"/>
            <ac:spMk id="8" creationId="{00000000-0000-0000-0000-000000000000}"/>
          </ac:spMkLst>
        </pc:spChg>
        <pc:picChg chg="mod">
          <ac:chgData name="Rakia Alouane" userId="8d2e934c-cacf-4c8b-9bc3-dcd6b732f5d3" providerId="ADAL" clId="{1811402B-1726-46BA-9781-BD397165F03F}" dt="2024-09-26T11:17:12.171" v="782" actId="1076"/>
          <ac:picMkLst>
            <pc:docMk/>
            <pc:sldMk cId="0" sldId="344"/>
            <ac:picMk id="3" creationId="{749B31A1-3D44-187C-1FE9-150302B7E70E}"/>
          </ac:picMkLst>
        </pc:picChg>
        <pc:picChg chg="del">
          <ac:chgData name="Rakia Alouane" userId="8d2e934c-cacf-4c8b-9bc3-dcd6b732f5d3" providerId="ADAL" clId="{1811402B-1726-46BA-9781-BD397165F03F}" dt="2024-09-26T11:15:53.871" v="756" actId="478"/>
          <ac:picMkLst>
            <pc:docMk/>
            <pc:sldMk cId="0" sldId="344"/>
            <ac:picMk id="14" creationId="{407F7CE6-BA30-01A8-3A7C-EED608728F96}"/>
          </ac:picMkLst>
        </pc:picChg>
      </pc:sldChg>
    </pc:docChg>
  </pc:docChgLst>
  <pc:docChgLst>
    <pc:chgData name="Rakia Alouane" userId="8d2e934c-cacf-4c8b-9bc3-dcd6b732f5d3" providerId="ADAL" clId="{546D5643-491E-45F9-9693-63953A63F2DD}"/>
    <pc:docChg chg="undo redo custSel addSld delSld modSld sldOrd">
      <pc:chgData name="Rakia Alouane" userId="8d2e934c-cacf-4c8b-9bc3-dcd6b732f5d3" providerId="ADAL" clId="{546D5643-491E-45F9-9693-63953A63F2DD}" dt="2024-10-14T06:04:47.267" v="227" actId="20577"/>
      <pc:docMkLst>
        <pc:docMk/>
      </pc:docMkLst>
      <pc:sldChg chg="del ord">
        <pc:chgData name="Rakia Alouane" userId="8d2e934c-cacf-4c8b-9bc3-dcd6b732f5d3" providerId="ADAL" clId="{546D5643-491E-45F9-9693-63953A63F2DD}" dt="2024-09-30T13:21:29.385" v="151" actId="47"/>
        <pc:sldMkLst>
          <pc:docMk/>
          <pc:sldMk cId="0" sldId="256"/>
        </pc:sldMkLst>
      </pc:sldChg>
      <pc:sldChg chg="delSp modSp mod delAnim modAnim modNotesTx">
        <pc:chgData name="Rakia Alouane" userId="8d2e934c-cacf-4c8b-9bc3-dcd6b732f5d3" providerId="ADAL" clId="{546D5643-491E-45F9-9693-63953A63F2DD}" dt="2024-10-11T14:34:05.961" v="157"/>
        <pc:sldMkLst>
          <pc:docMk/>
          <pc:sldMk cId="0" sldId="258"/>
        </pc:sldMkLst>
        <pc:picChg chg="mod">
          <ac:chgData name="Rakia Alouane" userId="8d2e934c-cacf-4c8b-9bc3-dcd6b732f5d3" providerId="ADAL" clId="{546D5643-491E-45F9-9693-63953A63F2DD}" dt="2024-10-11T14:32:45.630" v="154" actId="1076"/>
          <ac:picMkLst>
            <pc:docMk/>
            <pc:sldMk cId="0" sldId="258"/>
            <ac:picMk id="2" creationId="{ED3546D1-993C-A3D4-1C9A-B8E8CCDA0E3B}"/>
          </ac:picMkLst>
        </pc:picChg>
        <pc:picChg chg="del">
          <ac:chgData name="Rakia Alouane" userId="8d2e934c-cacf-4c8b-9bc3-dcd6b732f5d3" providerId="ADAL" clId="{546D5643-491E-45F9-9693-63953A63F2DD}" dt="2024-10-11T14:30:37.154" v="152" actId="478"/>
          <ac:picMkLst>
            <pc:docMk/>
            <pc:sldMk cId="0" sldId="258"/>
            <ac:picMk id="6" creationId="{06CA8BB7-108E-BF5A-894B-307060158963}"/>
          </ac:picMkLst>
        </pc:picChg>
      </pc:sldChg>
      <pc:sldChg chg="delSp del mod delAnim">
        <pc:chgData name="Rakia Alouane" userId="8d2e934c-cacf-4c8b-9bc3-dcd6b732f5d3" providerId="ADAL" clId="{546D5643-491E-45F9-9693-63953A63F2DD}" dt="2024-09-30T11:31:13.298" v="2" actId="47"/>
        <pc:sldMkLst>
          <pc:docMk/>
          <pc:sldMk cId="0" sldId="265"/>
        </pc:sldMkLst>
        <pc:spChg chg="del">
          <ac:chgData name="Rakia Alouane" userId="8d2e934c-cacf-4c8b-9bc3-dcd6b732f5d3" providerId="ADAL" clId="{546D5643-491E-45F9-9693-63953A63F2DD}" dt="2024-09-30T11:31:05.634" v="0" actId="478"/>
          <ac:spMkLst>
            <pc:docMk/>
            <pc:sldMk cId="0" sldId="265"/>
            <ac:spMk id="3" creationId="{1192BBC7-6DE2-5A52-6EB5-87909F795994}"/>
          </ac:spMkLst>
        </pc:spChg>
      </pc:sldChg>
      <pc:sldChg chg="addSp delSp modSp mod modNotesTx">
        <pc:chgData name="Rakia Alouane" userId="8d2e934c-cacf-4c8b-9bc3-dcd6b732f5d3" providerId="ADAL" clId="{546D5643-491E-45F9-9693-63953A63F2DD}" dt="2024-10-14T06:04:40.067" v="226" actId="6549"/>
        <pc:sldMkLst>
          <pc:docMk/>
          <pc:sldMk cId="1932464921" sldId="339"/>
        </pc:sldMkLst>
        <pc:spChg chg="add mod">
          <ac:chgData name="Rakia Alouane" userId="8d2e934c-cacf-4c8b-9bc3-dcd6b732f5d3" providerId="ADAL" clId="{546D5643-491E-45F9-9693-63953A63F2DD}" dt="2024-09-30T11:48:47.866" v="133" actId="1076"/>
          <ac:spMkLst>
            <pc:docMk/>
            <pc:sldMk cId="1932464921" sldId="339"/>
            <ac:spMk id="5" creationId="{88EF6038-58EC-9781-47DC-544B12002A2F}"/>
          </ac:spMkLst>
        </pc:spChg>
        <pc:spChg chg="mod">
          <ac:chgData name="Rakia Alouane" userId="8d2e934c-cacf-4c8b-9bc3-dcd6b732f5d3" providerId="ADAL" clId="{546D5643-491E-45F9-9693-63953A63F2DD}" dt="2024-09-30T11:39:11.499" v="103" actId="20577"/>
          <ac:spMkLst>
            <pc:docMk/>
            <pc:sldMk cId="1932464921" sldId="339"/>
            <ac:spMk id="6" creationId="{00000000-0000-0000-0000-000000000000}"/>
          </ac:spMkLst>
        </pc:spChg>
        <pc:spChg chg="add del mod">
          <ac:chgData name="Rakia Alouane" userId="8d2e934c-cacf-4c8b-9bc3-dcd6b732f5d3" providerId="ADAL" clId="{546D5643-491E-45F9-9693-63953A63F2DD}" dt="2024-09-30T13:18:00.415" v="137" actId="478"/>
          <ac:spMkLst>
            <pc:docMk/>
            <pc:sldMk cId="1932464921" sldId="339"/>
            <ac:spMk id="9" creationId="{D29568B4-2D11-4050-3149-34CB3210F401}"/>
          </ac:spMkLst>
        </pc:spChg>
        <pc:spChg chg="add mod">
          <ac:chgData name="Rakia Alouane" userId="8d2e934c-cacf-4c8b-9bc3-dcd6b732f5d3" providerId="ADAL" clId="{546D5643-491E-45F9-9693-63953A63F2DD}" dt="2024-09-30T11:48:46.401" v="132" actId="1076"/>
          <ac:spMkLst>
            <pc:docMk/>
            <pc:sldMk cId="1932464921" sldId="339"/>
            <ac:spMk id="11" creationId="{78406FA8-7E9F-3DD4-66CE-BC17085EF470}"/>
          </ac:spMkLst>
        </pc:spChg>
        <pc:spChg chg="add mod">
          <ac:chgData name="Rakia Alouane" userId="8d2e934c-cacf-4c8b-9bc3-dcd6b732f5d3" providerId="ADAL" clId="{546D5643-491E-45F9-9693-63953A63F2DD}" dt="2024-09-30T13:18:57.185" v="143" actId="1076"/>
          <ac:spMkLst>
            <pc:docMk/>
            <pc:sldMk cId="1932464921" sldId="339"/>
            <ac:spMk id="12" creationId="{C8AB90B6-5F3D-46B8-6A7B-A17D867D4CBB}"/>
          </ac:spMkLst>
        </pc:spChg>
        <pc:spChg chg="mod">
          <ac:chgData name="Rakia Alouane" userId="8d2e934c-cacf-4c8b-9bc3-dcd6b732f5d3" providerId="ADAL" clId="{546D5643-491E-45F9-9693-63953A63F2DD}" dt="2024-09-30T11:39:32.428" v="108" actId="20577"/>
          <ac:spMkLst>
            <pc:docMk/>
            <pc:sldMk cId="1932464921" sldId="339"/>
            <ac:spMk id="17" creationId="{00000000-0000-0000-0000-000000000000}"/>
          </ac:spMkLst>
        </pc:spChg>
        <pc:picChg chg="mod">
          <ac:chgData name="Rakia Alouane" userId="8d2e934c-cacf-4c8b-9bc3-dcd6b732f5d3" providerId="ADAL" clId="{546D5643-491E-45F9-9693-63953A63F2DD}" dt="2024-10-11T14:35:32.573" v="160" actId="1076"/>
          <ac:picMkLst>
            <pc:docMk/>
            <pc:sldMk cId="1932464921" sldId="339"/>
            <ac:picMk id="7" creationId="{0019374D-341A-0307-688C-628C1564632D}"/>
          </ac:picMkLst>
        </pc:picChg>
        <pc:picChg chg="del">
          <ac:chgData name="Rakia Alouane" userId="8d2e934c-cacf-4c8b-9bc3-dcd6b732f5d3" providerId="ADAL" clId="{546D5643-491E-45F9-9693-63953A63F2DD}" dt="2024-09-30T11:47:37.866" v="117" actId="478"/>
          <ac:picMkLst>
            <pc:docMk/>
            <pc:sldMk cId="1932464921" sldId="339"/>
            <ac:picMk id="7" creationId="{FEB97EE9-C435-1816-3D05-39775952FBD1}"/>
          </ac:picMkLst>
        </pc:picChg>
        <pc:picChg chg="del">
          <ac:chgData name="Rakia Alouane" userId="8d2e934c-cacf-4c8b-9bc3-dcd6b732f5d3" providerId="ADAL" clId="{546D5643-491E-45F9-9693-63953A63F2DD}" dt="2024-09-30T11:47:50.740" v="122" actId="478"/>
          <ac:picMkLst>
            <pc:docMk/>
            <pc:sldMk cId="1932464921" sldId="339"/>
            <ac:picMk id="10" creationId="{23C58872-6DC3-F926-D90B-899DF6A1719E}"/>
          </ac:picMkLst>
        </pc:picChg>
        <pc:picChg chg="del">
          <ac:chgData name="Rakia Alouane" userId="8d2e934c-cacf-4c8b-9bc3-dcd6b732f5d3" providerId="ADAL" clId="{546D5643-491E-45F9-9693-63953A63F2DD}" dt="2024-09-30T11:48:11.177" v="123" actId="478"/>
          <ac:picMkLst>
            <pc:docMk/>
            <pc:sldMk cId="1932464921" sldId="339"/>
            <ac:picMk id="15" creationId="{89B4B341-BDC2-11EB-5F32-B252D68B4664}"/>
          </ac:picMkLst>
        </pc:picChg>
      </pc:sldChg>
      <pc:sldChg chg="addSp delSp modSp mod modAnim modNotesTx">
        <pc:chgData name="Rakia Alouane" userId="8d2e934c-cacf-4c8b-9bc3-dcd6b732f5d3" providerId="ADAL" clId="{546D5643-491E-45F9-9693-63953A63F2DD}" dt="2024-10-14T06:04:26.786" v="224" actId="20577"/>
        <pc:sldMkLst>
          <pc:docMk/>
          <pc:sldMk cId="1162197762" sldId="346"/>
        </pc:sldMkLst>
        <pc:spChg chg="mod">
          <ac:chgData name="Rakia Alouane" userId="8d2e934c-cacf-4c8b-9bc3-dcd6b732f5d3" providerId="ADAL" clId="{546D5643-491E-45F9-9693-63953A63F2DD}" dt="2024-09-30T11:34:41.115" v="87" actId="1076"/>
          <ac:spMkLst>
            <pc:docMk/>
            <pc:sldMk cId="1162197762" sldId="346"/>
            <ac:spMk id="5" creationId="{5A7D80C6-9DE8-9A9B-E70B-CEDB352EC5B3}"/>
          </ac:spMkLst>
        </pc:spChg>
        <pc:spChg chg="mod">
          <ac:chgData name="Rakia Alouane" userId="8d2e934c-cacf-4c8b-9bc3-dcd6b732f5d3" providerId="ADAL" clId="{546D5643-491E-45F9-9693-63953A63F2DD}" dt="2024-09-30T11:33:30.146" v="80" actId="1076"/>
          <ac:spMkLst>
            <pc:docMk/>
            <pc:sldMk cId="1162197762" sldId="346"/>
            <ac:spMk id="34" creationId="{748C59A4-7143-3F62-62BB-DD14B39D50BA}"/>
          </ac:spMkLst>
        </pc:spChg>
        <pc:picChg chg="mod">
          <ac:chgData name="Rakia Alouane" userId="8d2e934c-cacf-4c8b-9bc3-dcd6b732f5d3" providerId="ADAL" clId="{546D5643-491E-45F9-9693-63953A63F2DD}" dt="2024-10-11T14:33:49.501" v="156" actId="1076"/>
          <ac:picMkLst>
            <pc:docMk/>
            <pc:sldMk cId="1162197762" sldId="346"/>
            <ac:picMk id="2" creationId="{A45A52B4-83BD-E1F7-6F17-1FC1D42075E1}"/>
          </ac:picMkLst>
        </pc:picChg>
        <pc:picChg chg="add del mod">
          <ac:chgData name="Rakia Alouane" userId="8d2e934c-cacf-4c8b-9bc3-dcd6b732f5d3" providerId="ADAL" clId="{546D5643-491E-45F9-9693-63953A63F2DD}" dt="2024-09-30T11:42:55.218" v="113" actId="478"/>
          <ac:picMkLst>
            <pc:docMk/>
            <pc:sldMk cId="1162197762" sldId="346"/>
            <ac:picMk id="6" creationId="{6B68B19A-DC49-EAB8-CE2D-7055CB7CBAA9}"/>
          </ac:picMkLst>
        </pc:picChg>
        <pc:picChg chg="add mod">
          <ac:chgData name="Rakia Alouane" userId="8d2e934c-cacf-4c8b-9bc3-dcd6b732f5d3" providerId="ADAL" clId="{546D5643-491E-45F9-9693-63953A63F2DD}" dt="2024-09-30T13:20:23.246" v="150" actId="1076"/>
          <ac:picMkLst>
            <pc:docMk/>
            <pc:sldMk cId="1162197762" sldId="346"/>
            <ac:picMk id="8" creationId="{4F06476D-247C-B1B9-E48F-4253A995DEAF}"/>
          </ac:picMkLst>
        </pc:picChg>
      </pc:sldChg>
      <pc:sldChg chg="addSp delSp modSp mod delAnim modAnim">
        <pc:chgData name="Rakia Alouane" userId="8d2e934c-cacf-4c8b-9bc3-dcd6b732f5d3" providerId="ADAL" clId="{546D5643-491E-45F9-9693-63953A63F2DD}" dt="2024-10-11T14:41:05.244" v="221"/>
        <pc:sldMkLst>
          <pc:docMk/>
          <pc:sldMk cId="0" sldId="349"/>
        </pc:sldMkLst>
        <pc:picChg chg="del">
          <ac:chgData name="Rakia Alouane" userId="8d2e934c-cacf-4c8b-9bc3-dcd6b732f5d3" providerId="ADAL" clId="{546D5643-491E-45F9-9693-63953A63F2DD}" dt="2024-10-11T14:40:15.756" v="220" actId="478"/>
          <ac:picMkLst>
            <pc:docMk/>
            <pc:sldMk cId="0" sldId="349"/>
            <ac:picMk id="3" creationId="{749B31A1-3D44-187C-1FE9-150302B7E70E}"/>
          </ac:picMkLst>
        </pc:picChg>
        <pc:picChg chg="add mod">
          <ac:chgData name="Rakia Alouane" userId="8d2e934c-cacf-4c8b-9bc3-dcd6b732f5d3" providerId="ADAL" clId="{546D5643-491E-45F9-9693-63953A63F2DD}" dt="2024-10-11T14:41:05.244" v="221"/>
          <ac:picMkLst>
            <pc:docMk/>
            <pc:sldMk cId="0" sldId="349"/>
            <ac:picMk id="13" creationId="{B3D3094E-0C85-B60B-517B-68B266E2C390}"/>
          </ac:picMkLst>
        </pc:picChg>
      </pc:sldChg>
      <pc:sldChg chg="modNotesTx">
        <pc:chgData name="Rakia Alouane" userId="8d2e934c-cacf-4c8b-9bc3-dcd6b732f5d3" providerId="ADAL" clId="{546D5643-491E-45F9-9693-63953A63F2DD}" dt="2024-10-14T06:04:35.602" v="225" actId="20577"/>
        <pc:sldMkLst>
          <pc:docMk/>
          <pc:sldMk cId="2999771766" sldId="350"/>
        </pc:sldMkLst>
      </pc:sldChg>
      <pc:sldChg chg="addSp delSp modSp mod modAnim modNotesTx">
        <pc:chgData name="Rakia Alouane" userId="8d2e934c-cacf-4c8b-9bc3-dcd6b732f5d3" providerId="ADAL" clId="{546D5643-491E-45F9-9693-63953A63F2DD}" dt="2024-10-14T06:04:47.267" v="227" actId="20577"/>
        <pc:sldMkLst>
          <pc:docMk/>
          <pc:sldMk cId="4262778002" sldId="351"/>
        </pc:sldMkLst>
        <pc:spChg chg="add del mod">
          <ac:chgData name="Rakia Alouane" userId="8d2e934c-cacf-4c8b-9bc3-dcd6b732f5d3" providerId="ADAL" clId="{546D5643-491E-45F9-9693-63953A63F2DD}" dt="2024-09-30T13:19:52.860" v="144" actId="478"/>
          <ac:spMkLst>
            <pc:docMk/>
            <pc:sldMk cId="4262778002" sldId="351"/>
            <ac:spMk id="2" creationId="{0846B105-30ED-486A-BBE9-F864FDAEFDE0}"/>
          </ac:spMkLst>
        </pc:spChg>
        <pc:spChg chg="add mod">
          <ac:chgData name="Rakia Alouane" userId="8d2e934c-cacf-4c8b-9bc3-dcd6b732f5d3" providerId="ADAL" clId="{546D5643-491E-45F9-9693-63953A63F2DD}" dt="2024-09-30T13:19:59.050" v="147" actId="1076"/>
          <ac:spMkLst>
            <pc:docMk/>
            <pc:sldMk cId="4262778002" sldId="351"/>
            <ac:spMk id="6" creationId="{C583E86D-1E9A-9D93-F0D3-25A64A727AD3}"/>
          </ac:spMkLst>
        </pc:spChg>
        <pc:picChg chg="mod">
          <ac:chgData name="Rakia Alouane" userId="8d2e934c-cacf-4c8b-9bc3-dcd6b732f5d3" providerId="ADAL" clId="{546D5643-491E-45F9-9693-63953A63F2DD}" dt="2024-10-11T14:37:35.640" v="167" actId="1076"/>
          <ac:picMkLst>
            <pc:docMk/>
            <pc:sldMk cId="4262778002" sldId="351"/>
            <ac:picMk id="2" creationId="{211CEF96-6AED-7B04-AE95-461439A16991}"/>
          </ac:picMkLst>
        </pc:picChg>
        <pc:picChg chg="del">
          <ac:chgData name="Rakia Alouane" userId="8d2e934c-cacf-4c8b-9bc3-dcd6b732f5d3" providerId="ADAL" clId="{546D5643-491E-45F9-9693-63953A63F2DD}" dt="2024-09-30T11:49:12.569" v="135" actId="478"/>
          <ac:picMkLst>
            <pc:docMk/>
            <pc:sldMk cId="4262778002" sldId="351"/>
            <ac:picMk id="5" creationId="{CD6CF576-3122-E135-06FB-31E7B4334BA2}"/>
          </ac:picMkLst>
        </pc:picChg>
      </pc:sldChg>
      <pc:sldChg chg="delSp modSp add mod delAnim modAnim modNotesTx">
        <pc:chgData name="Rakia Alouane" userId="8d2e934c-cacf-4c8b-9bc3-dcd6b732f5d3" providerId="ADAL" clId="{546D5643-491E-45F9-9693-63953A63F2DD}" dt="2024-10-11T14:41:47.132" v="222"/>
        <pc:sldMkLst>
          <pc:docMk/>
          <pc:sldMk cId="0" sldId="352"/>
        </pc:sldMkLst>
        <pc:picChg chg="mod">
          <ac:chgData name="Rakia Alouane" userId="8d2e934c-cacf-4c8b-9bc3-dcd6b732f5d3" providerId="ADAL" clId="{546D5643-491E-45F9-9693-63953A63F2DD}" dt="2024-10-11T14:39:48.533" v="219" actId="14100"/>
          <ac:picMkLst>
            <pc:docMk/>
            <pc:sldMk cId="0" sldId="352"/>
            <ac:picMk id="22" creationId="{204DF4F6-FC37-7149-8FAC-9B364D64A55C}"/>
          </ac:picMkLst>
        </pc:picChg>
        <pc:picChg chg="del">
          <ac:chgData name="Rakia Alouane" userId="8d2e934c-cacf-4c8b-9bc3-dcd6b732f5d3" providerId="ADAL" clId="{546D5643-491E-45F9-9693-63953A63F2DD}" dt="2024-10-11T14:37:39.055" v="168" actId="478"/>
          <ac:picMkLst>
            <pc:docMk/>
            <pc:sldMk cId="0" sldId="352"/>
            <ac:picMk id="23" creationId="{664E1E01-7798-4DA9-0639-036D2EC231C9}"/>
          </ac:picMkLst>
        </pc:picChg>
      </pc:sldChg>
    </pc:docChg>
  </pc:docChgLst>
  <pc:docChgLst>
    <pc:chgData name="Rakia Alouane" userId="8d2e934c-cacf-4c8b-9bc3-dcd6b732f5d3" providerId="ADAL" clId="{EAEFC40E-23A1-4B55-872B-7C6641133B1D}"/>
    <pc:docChg chg="undo custSel addSld delSld modSld">
      <pc:chgData name="Rakia Alouane" userId="8d2e934c-cacf-4c8b-9bc3-dcd6b732f5d3" providerId="ADAL" clId="{EAEFC40E-23A1-4B55-872B-7C6641133B1D}" dt="2024-10-24T08:30:04.725" v="2390" actId="1076"/>
      <pc:docMkLst>
        <pc:docMk/>
      </pc:docMkLst>
      <pc:sldChg chg="del">
        <pc:chgData name="Rakia Alouane" userId="8d2e934c-cacf-4c8b-9bc3-dcd6b732f5d3" providerId="ADAL" clId="{EAEFC40E-23A1-4B55-872B-7C6641133B1D}" dt="2024-10-24T08:16:07.188" v="1122" actId="47"/>
        <pc:sldMkLst>
          <pc:docMk/>
          <pc:sldMk cId="0" sldId="256"/>
        </pc:sldMkLst>
      </pc:sldChg>
      <pc:sldChg chg="delSp mod setBg delAnim modNotesTx">
        <pc:chgData name="Rakia Alouane" userId="8d2e934c-cacf-4c8b-9bc3-dcd6b732f5d3" providerId="ADAL" clId="{EAEFC40E-23A1-4B55-872B-7C6641133B1D}" dt="2024-10-22T13:30:44.772" v="93"/>
        <pc:sldMkLst>
          <pc:docMk/>
          <pc:sldMk cId="0" sldId="258"/>
        </pc:sldMkLst>
        <pc:picChg chg="del">
          <ac:chgData name="Rakia Alouane" userId="8d2e934c-cacf-4c8b-9bc3-dcd6b732f5d3" providerId="ADAL" clId="{EAEFC40E-23A1-4B55-872B-7C6641133B1D}" dt="2024-10-22T13:27:10.126" v="86" actId="478"/>
          <ac:picMkLst>
            <pc:docMk/>
            <pc:sldMk cId="0" sldId="258"/>
            <ac:picMk id="2" creationId="{9E324A53-B779-7E1D-9092-7F13B1C45593}"/>
          </ac:picMkLst>
        </pc:picChg>
      </pc:sldChg>
      <pc:sldChg chg="delSp del mod delAnim">
        <pc:chgData name="Rakia Alouane" userId="8d2e934c-cacf-4c8b-9bc3-dcd6b732f5d3" providerId="ADAL" clId="{EAEFC40E-23A1-4B55-872B-7C6641133B1D}" dt="2024-10-22T14:20:15.904" v="192" actId="47"/>
        <pc:sldMkLst>
          <pc:docMk/>
          <pc:sldMk cId="1932464921" sldId="339"/>
        </pc:sldMkLst>
        <pc:picChg chg="del">
          <ac:chgData name="Rakia Alouane" userId="8d2e934c-cacf-4c8b-9bc3-dcd6b732f5d3" providerId="ADAL" clId="{EAEFC40E-23A1-4B55-872B-7C6641133B1D}" dt="2024-10-22T13:27:30.213" v="87" actId="478"/>
          <ac:picMkLst>
            <pc:docMk/>
            <pc:sldMk cId="1932464921" sldId="339"/>
            <ac:picMk id="12" creationId="{AA64BBCC-456A-48E3-079F-CBE35432A781}"/>
          </ac:picMkLst>
        </pc:picChg>
      </pc:sldChg>
      <pc:sldChg chg="modSp mod">
        <pc:chgData name="Rakia Alouane" userId="8d2e934c-cacf-4c8b-9bc3-dcd6b732f5d3" providerId="ADAL" clId="{EAEFC40E-23A1-4B55-872B-7C6641133B1D}" dt="2024-10-22T13:22:30.962" v="1" actId="20577"/>
        <pc:sldMkLst>
          <pc:docMk/>
          <pc:sldMk cId="0" sldId="340"/>
        </pc:sldMkLst>
        <pc:spChg chg="mod">
          <ac:chgData name="Rakia Alouane" userId="8d2e934c-cacf-4c8b-9bc3-dcd6b732f5d3" providerId="ADAL" clId="{EAEFC40E-23A1-4B55-872B-7C6641133B1D}" dt="2024-10-22T13:22:30.962" v="1" actId="20577"/>
          <ac:spMkLst>
            <pc:docMk/>
            <pc:sldMk cId="0" sldId="340"/>
            <ac:spMk id="7" creationId="{00000000-0000-0000-0000-000000000000}"/>
          </ac:spMkLst>
        </pc:spChg>
      </pc:sldChg>
      <pc:sldChg chg="addSp delSp modSp del mod">
        <pc:chgData name="Rakia Alouane" userId="8d2e934c-cacf-4c8b-9bc3-dcd6b732f5d3" providerId="ADAL" clId="{EAEFC40E-23A1-4B55-872B-7C6641133B1D}" dt="2024-10-24T08:02:25.099" v="1061" actId="47"/>
        <pc:sldMkLst>
          <pc:docMk/>
          <pc:sldMk cId="1346591375" sldId="341"/>
        </pc:sldMkLst>
        <pc:spChg chg="del">
          <ac:chgData name="Rakia Alouane" userId="8d2e934c-cacf-4c8b-9bc3-dcd6b732f5d3" providerId="ADAL" clId="{EAEFC40E-23A1-4B55-872B-7C6641133B1D}" dt="2024-10-24T08:00:51.681" v="1043" actId="478"/>
          <ac:spMkLst>
            <pc:docMk/>
            <pc:sldMk cId="1346591375" sldId="341"/>
            <ac:spMk id="3" creationId="{61DF4694-1BB5-29AD-63A6-3F0EF02629B1}"/>
          </ac:spMkLst>
        </pc:spChg>
        <pc:spChg chg="add mod">
          <ac:chgData name="Rakia Alouane" userId="8d2e934c-cacf-4c8b-9bc3-dcd6b732f5d3" providerId="ADAL" clId="{EAEFC40E-23A1-4B55-872B-7C6641133B1D}" dt="2024-10-24T07:54:10.425" v="959" actId="1076"/>
          <ac:spMkLst>
            <pc:docMk/>
            <pc:sldMk cId="1346591375" sldId="341"/>
            <ac:spMk id="6" creationId="{25875F71-7D8A-B2F1-77C5-3ECD567B73F3}"/>
          </ac:spMkLst>
        </pc:spChg>
        <pc:spChg chg="mod">
          <ac:chgData name="Rakia Alouane" userId="8d2e934c-cacf-4c8b-9bc3-dcd6b732f5d3" providerId="ADAL" clId="{EAEFC40E-23A1-4B55-872B-7C6641133B1D}" dt="2024-10-24T07:53:16.494" v="945" actId="1076"/>
          <ac:spMkLst>
            <pc:docMk/>
            <pc:sldMk cId="1346591375" sldId="341"/>
            <ac:spMk id="7" creationId="{3DC7A4ED-6016-E065-7E40-03F2B61EC419}"/>
          </ac:spMkLst>
        </pc:spChg>
        <pc:spChg chg="add mod">
          <ac:chgData name="Rakia Alouane" userId="8d2e934c-cacf-4c8b-9bc3-dcd6b732f5d3" providerId="ADAL" clId="{EAEFC40E-23A1-4B55-872B-7C6641133B1D}" dt="2024-10-24T07:57:04.887" v="994" actId="1076"/>
          <ac:spMkLst>
            <pc:docMk/>
            <pc:sldMk cId="1346591375" sldId="341"/>
            <ac:spMk id="8" creationId="{AD41D624-E0B7-FB6F-824B-FB9253916146}"/>
          </ac:spMkLst>
        </pc:spChg>
        <pc:spChg chg="del">
          <ac:chgData name="Rakia Alouane" userId="8d2e934c-cacf-4c8b-9bc3-dcd6b732f5d3" providerId="ADAL" clId="{EAEFC40E-23A1-4B55-872B-7C6641133B1D}" dt="2024-10-24T07:53:59.561" v="957" actId="478"/>
          <ac:spMkLst>
            <pc:docMk/>
            <pc:sldMk cId="1346591375" sldId="341"/>
            <ac:spMk id="9" creationId="{736EDEB1-8835-71CE-7B4F-302ABB10D973}"/>
          </ac:spMkLst>
        </pc:spChg>
        <pc:spChg chg="mod">
          <ac:chgData name="Rakia Alouane" userId="8d2e934c-cacf-4c8b-9bc3-dcd6b732f5d3" providerId="ADAL" clId="{EAEFC40E-23A1-4B55-872B-7C6641133B1D}" dt="2024-10-24T07:53:16.494" v="945" actId="1076"/>
          <ac:spMkLst>
            <pc:docMk/>
            <pc:sldMk cId="1346591375" sldId="341"/>
            <ac:spMk id="10" creationId="{AD725413-E48F-927A-C8F2-ECA70DB7DDCC}"/>
          </ac:spMkLst>
        </pc:spChg>
        <pc:spChg chg="mod">
          <ac:chgData name="Rakia Alouane" userId="8d2e934c-cacf-4c8b-9bc3-dcd6b732f5d3" providerId="ADAL" clId="{EAEFC40E-23A1-4B55-872B-7C6641133B1D}" dt="2024-10-24T07:53:16.494" v="945" actId="1076"/>
          <ac:spMkLst>
            <pc:docMk/>
            <pc:sldMk cId="1346591375" sldId="341"/>
            <ac:spMk id="12" creationId="{5F76789D-9CA1-905F-6095-952918BCD724}"/>
          </ac:spMkLst>
        </pc:spChg>
        <pc:spChg chg="add mod">
          <ac:chgData name="Rakia Alouane" userId="8d2e934c-cacf-4c8b-9bc3-dcd6b732f5d3" providerId="ADAL" clId="{EAEFC40E-23A1-4B55-872B-7C6641133B1D}" dt="2024-10-24T08:00:10.226" v="1038" actId="14100"/>
          <ac:spMkLst>
            <pc:docMk/>
            <pc:sldMk cId="1346591375" sldId="341"/>
            <ac:spMk id="13" creationId="{040CEC25-F7FB-CB3B-549A-A90B5163C17A}"/>
          </ac:spMkLst>
        </pc:spChg>
        <pc:spChg chg="mod">
          <ac:chgData name="Rakia Alouane" userId="8d2e934c-cacf-4c8b-9bc3-dcd6b732f5d3" providerId="ADAL" clId="{EAEFC40E-23A1-4B55-872B-7C6641133B1D}" dt="2024-10-24T07:53:16.494" v="945" actId="1076"/>
          <ac:spMkLst>
            <pc:docMk/>
            <pc:sldMk cId="1346591375" sldId="341"/>
            <ac:spMk id="14" creationId="{C2618AD3-02BA-10CC-1503-F46B22FE5800}"/>
          </ac:spMkLst>
        </pc:spChg>
        <pc:spChg chg="mod">
          <ac:chgData name="Rakia Alouane" userId="8d2e934c-cacf-4c8b-9bc3-dcd6b732f5d3" providerId="ADAL" clId="{EAEFC40E-23A1-4B55-872B-7C6641133B1D}" dt="2024-10-24T07:53:16.494" v="945" actId="1076"/>
          <ac:spMkLst>
            <pc:docMk/>
            <pc:sldMk cId="1346591375" sldId="341"/>
            <ac:spMk id="15" creationId="{C203BC94-22F9-796F-9381-3540154872FD}"/>
          </ac:spMkLst>
        </pc:spChg>
        <pc:spChg chg="add mod">
          <ac:chgData name="Rakia Alouane" userId="8d2e934c-cacf-4c8b-9bc3-dcd6b732f5d3" providerId="ADAL" clId="{EAEFC40E-23A1-4B55-872B-7C6641133B1D}" dt="2024-10-24T07:56:41.880" v="988" actId="1076"/>
          <ac:spMkLst>
            <pc:docMk/>
            <pc:sldMk cId="1346591375" sldId="341"/>
            <ac:spMk id="16" creationId="{0E1080C3-4C31-AD62-38F4-981FAC956043}"/>
          </ac:spMkLst>
        </pc:spChg>
        <pc:spChg chg="mod">
          <ac:chgData name="Rakia Alouane" userId="8d2e934c-cacf-4c8b-9bc3-dcd6b732f5d3" providerId="ADAL" clId="{EAEFC40E-23A1-4B55-872B-7C6641133B1D}" dt="2024-10-24T07:53:16.494" v="945" actId="1076"/>
          <ac:spMkLst>
            <pc:docMk/>
            <pc:sldMk cId="1346591375" sldId="341"/>
            <ac:spMk id="17" creationId="{0A7FE002-50BD-2194-0F82-6F0FC61AB0A0}"/>
          </ac:spMkLst>
        </pc:spChg>
        <pc:spChg chg="mod">
          <ac:chgData name="Rakia Alouane" userId="8d2e934c-cacf-4c8b-9bc3-dcd6b732f5d3" providerId="ADAL" clId="{EAEFC40E-23A1-4B55-872B-7C6641133B1D}" dt="2024-10-24T07:53:16.494" v="945" actId="1076"/>
          <ac:spMkLst>
            <pc:docMk/>
            <pc:sldMk cId="1346591375" sldId="341"/>
            <ac:spMk id="18" creationId="{249ACAAF-8F37-F15B-755E-E2335A23D506}"/>
          </ac:spMkLst>
        </pc:spChg>
        <pc:spChg chg="del mod">
          <ac:chgData name="Rakia Alouane" userId="8d2e934c-cacf-4c8b-9bc3-dcd6b732f5d3" providerId="ADAL" clId="{EAEFC40E-23A1-4B55-872B-7C6641133B1D}" dt="2024-10-24T07:53:57.540" v="956" actId="478"/>
          <ac:spMkLst>
            <pc:docMk/>
            <pc:sldMk cId="1346591375" sldId="341"/>
            <ac:spMk id="20" creationId="{0FF39E27-49A5-6F65-60E0-810B7CCE9D04}"/>
          </ac:spMkLst>
        </pc:spChg>
        <pc:spChg chg="mod">
          <ac:chgData name="Rakia Alouane" userId="8d2e934c-cacf-4c8b-9bc3-dcd6b732f5d3" providerId="ADAL" clId="{EAEFC40E-23A1-4B55-872B-7C6641133B1D}" dt="2024-10-24T08:00:02.099" v="1037" actId="14100"/>
          <ac:spMkLst>
            <pc:docMk/>
            <pc:sldMk cId="1346591375" sldId="341"/>
            <ac:spMk id="21" creationId="{01FDA526-4874-17DF-DB41-1FC3A00A6269}"/>
          </ac:spMkLst>
        </pc:spChg>
        <pc:spChg chg="add mod">
          <ac:chgData name="Rakia Alouane" userId="8d2e934c-cacf-4c8b-9bc3-dcd6b732f5d3" providerId="ADAL" clId="{EAEFC40E-23A1-4B55-872B-7C6641133B1D}" dt="2024-10-24T07:56:48.805" v="990" actId="1076"/>
          <ac:spMkLst>
            <pc:docMk/>
            <pc:sldMk cId="1346591375" sldId="341"/>
            <ac:spMk id="22" creationId="{90D19263-763B-4C6C-FA13-EF592D78D4EA}"/>
          </ac:spMkLst>
        </pc:spChg>
        <pc:spChg chg="mod">
          <ac:chgData name="Rakia Alouane" userId="8d2e934c-cacf-4c8b-9bc3-dcd6b732f5d3" providerId="ADAL" clId="{EAEFC40E-23A1-4B55-872B-7C6641133B1D}" dt="2024-10-24T07:52:02.713" v="936" actId="1076"/>
          <ac:spMkLst>
            <pc:docMk/>
            <pc:sldMk cId="1346591375" sldId="341"/>
            <ac:spMk id="23" creationId="{969F554A-77F6-DD64-8842-C9641C119690}"/>
          </ac:spMkLst>
        </pc:spChg>
        <pc:spChg chg="add del mod">
          <ac:chgData name="Rakia Alouane" userId="8d2e934c-cacf-4c8b-9bc3-dcd6b732f5d3" providerId="ADAL" clId="{EAEFC40E-23A1-4B55-872B-7C6641133B1D}" dt="2024-10-24T07:58:55.713" v="1025" actId="478"/>
          <ac:spMkLst>
            <pc:docMk/>
            <pc:sldMk cId="1346591375" sldId="341"/>
            <ac:spMk id="24" creationId="{7BECD1C8-5A0E-D3E6-5B80-0C2BA8EAE05C}"/>
          </ac:spMkLst>
        </pc:spChg>
        <pc:spChg chg="add del mod">
          <ac:chgData name="Rakia Alouane" userId="8d2e934c-cacf-4c8b-9bc3-dcd6b732f5d3" providerId="ADAL" clId="{EAEFC40E-23A1-4B55-872B-7C6641133B1D}" dt="2024-10-24T07:59:08.499" v="1028" actId="478"/>
          <ac:spMkLst>
            <pc:docMk/>
            <pc:sldMk cId="1346591375" sldId="341"/>
            <ac:spMk id="25" creationId="{A0CFA01B-B118-98EE-4305-207E6A1513A6}"/>
          </ac:spMkLst>
        </pc:spChg>
        <pc:spChg chg="add mod">
          <ac:chgData name="Rakia Alouane" userId="8d2e934c-cacf-4c8b-9bc3-dcd6b732f5d3" providerId="ADAL" clId="{EAEFC40E-23A1-4B55-872B-7C6641133B1D}" dt="2024-10-24T07:57:52.106" v="1008" actId="1076"/>
          <ac:spMkLst>
            <pc:docMk/>
            <pc:sldMk cId="1346591375" sldId="341"/>
            <ac:spMk id="26" creationId="{EC751AA0-6C37-FAF2-CB74-6F1994FF0752}"/>
          </ac:spMkLst>
        </pc:spChg>
        <pc:spChg chg="mod">
          <ac:chgData name="Rakia Alouane" userId="8d2e934c-cacf-4c8b-9bc3-dcd6b732f5d3" providerId="ADAL" clId="{EAEFC40E-23A1-4B55-872B-7C6641133B1D}" dt="2024-10-24T07:56:32.932" v="986" actId="1076"/>
          <ac:spMkLst>
            <pc:docMk/>
            <pc:sldMk cId="1346591375" sldId="341"/>
            <ac:spMk id="27" creationId="{DCCD1553-9869-DEE1-6A29-26178DAB3D9B}"/>
          </ac:spMkLst>
        </pc:spChg>
        <pc:spChg chg="add mod">
          <ac:chgData name="Rakia Alouane" userId="8d2e934c-cacf-4c8b-9bc3-dcd6b732f5d3" providerId="ADAL" clId="{EAEFC40E-23A1-4B55-872B-7C6641133B1D}" dt="2024-10-24T07:57:48.985" v="1007" actId="1076"/>
          <ac:spMkLst>
            <pc:docMk/>
            <pc:sldMk cId="1346591375" sldId="341"/>
            <ac:spMk id="28" creationId="{2790BE5B-418D-3638-8E5B-EDEEB3E13194}"/>
          </ac:spMkLst>
        </pc:spChg>
        <pc:spChg chg="del mod">
          <ac:chgData name="Rakia Alouane" userId="8d2e934c-cacf-4c8b-9bc3-dcd6b732f5d3" providerId="ADAL" clId="{EAEFC40E-23A1-4B55-872B-7C6641133B1D}" dt="2024-10-24T08:00:33.468" v="1042" actId="478"/>
          <ac:spMkLst>
            <pc:docMk/>
            <pc:sldMk cId="1346591375" sldId="341"/>
            <ac:spMk id="29" creationId="{2DBD5158-C412-8935-B898-A67804AA111C}"/>
          </ac:spMkLst>
        </pc:spChg>
        <pc:spChg chg="mod">
          <ac:chgData name="Rakia Alouane" userId="8d2e934c-cacf-4c8b-9bc3-dcd6b732f5d3" providerId="ADAL" clId="{EAEFC40E-23A1-4B55-872B-7C6641133B1D}" dt="2024-10-24T07:56:54.663" v="991" actId="1076"/>
          <ac:spMkLst>
            <pc:docMk/>
            <pc:sldMk cId="1346591375" sldId="341"/>
            <ac:spMk id="30" creationId="{6E28B068-1B3C-1396-5206-8DDF805E6ED6}"/>
          </ac:spMkLst>
        </pc:spChg>
        <pc:spChg chg="add mod">
          <ac:chgData name="Rakia Alouane" userId="8d2e934c-cacf-4c8b-9bc3-dcd6b732f5d3" providerId="ADAL" clId="{EAEFC40E-23A1-4B55-872B-7C6641133B1D}" dt="2024-10-24T07:58:03.321" v="1011" actId="1076"/>
          <ac:spMkLst>
            <pc:docMk/>
            <pc:sldMk cId="1346591375" sldId="341"/>
            <ac:spMk id="31" creationId="{9E7900F5-7B09-FD57-CF0B-13FAA3EE26C9}"/>
          </ac:spMkLst>
        </pc:spChg>
        <pc:spChg chg="add mod">
          <ac:chgData name="Rakia Alouane" userId="8d2e934c-cacf-4c8b-9bc3-dcd6b732f5d3" providerId="ADAL" clId="{EAEFC40E-23A1-4B55-872B-7C6641133B1D}" dt="2024-10-24T07:58:52.669" v="1024" actId="14100"/>
          <ac:spMkLst>
            <pc:docMk/>
            <pc:sldMk cId="1346591375" sldId="341"/>
            <ac:spMk id="32" creationId="{BB66BE88-38D9-5F16-B06D-1FC607623715}"/>
          </ac:spMkLst>
        </pc:spChg>
        <pc:spChg chg="add mod">
          <ac:chgData name="Rakia Alouane" userId="8d2e934c-cacf-4c8b-9bc3-dcd6b732f5d3" providerId="ADAL" clId="{EAEFC40E-23A1-4B55-872B-7C6641133B1D}" dt="2024-10-24T07:59:12.558" v="1029" actId="1076"/>
          <ac:spMkLst>
            <pc:docMk/>
            <pc:sldMk cId="1346591375" sldId="341"/>
            <ac:spMk id="33" creationId="{ED6B48C7-ECE7-662F-4A7D-A90B4A318490}"/>
          </ac:spMkLst>
        </pc:spChg>
        <pc:spChg chg="add mod">
          <ac:chgData name="Rakia Alouane" userId="8d2e934c-cacf-4c8b-9bc3-dcd6b732f5d3" providerId="ADAL" clId="{EAEFC40E-23A1-4B55-872B-7C6641133B1D}" dt="2024-10-24T07:59:53.128" v="1036" actId="1076"/>
          <ac:spMkLst>
            <pc:docMk/>
            <pc:sldMk cId="1346591375" sldId="341"/>
            <ac:spMk id="34" creationId="{BE881216-3419-9017-22DA-14FD0F37A4B1}"/>
          </ac:spMkLst>
        </pc:spChg>
        <pc:spChg chg="add mod">
          <ac:chgData name="Rakia Alouane" userId="8d2e934c-cacf-4c8b-9bc3-dcd6b732f5d3" providerId="ADAL" clId="{EAEFC40E-23A1-4B55-872B-7C6641133B1D}" dt="2024-10-24T08:00:53.665" v="1044"/>
          <ac:spMkLst>
            <pc:docMk/>
            <pc:sldMk cId="1346591375" sldId="341"/>
            <ac:spMk id="35" creationId="{225854EC-E37E-993D-7D6B-277DDED70833}"/>
          </ac:spMkLst>
        </pc:spChg>
        <pc:spChg chg="del mod">
          <ac:chgData name="Rakia Alouane" userId="8d2e934c-cacf-4c8b-9bc3-dcd6b732f5d3" providerId="ADAL" clId="{EAEFC40E-23A1-4B55-872B-7C6641133B1D}" dt="2024-10-24T07:54:27.738" v="962" actId="478"/>
          <ac:spMkLst>
            <pc:docMk/>
            <pc:sldMk cId="1346591375" sldId="341"/>
            <ac:spMk id="40" creationId="{737A0E8B-E503-BC16-36F4-BF5036DD2F3C}"/>
          </ac:spMkLst>
        </pc:spChg>
        <pc:spChg chg="del mod">
          <ac:chgData name="Rakia Alouane" userId="8d2e934c-cacf-4c8b-9bc3-dcd6b732f5d3" providerId="ADAL" clId="{EAEFC40E-23A1-4B55-872B-7C6641133B1D}" dt="2024-10-24T07:53:54.895" v="955" actId="478"/>
          <ac:spMkLst>
            <pc:docMk/>
            <pc:sldMk cId="1346591375" sldId="341"/>
            <ac:spMk id="48" creationId="{1AC6C2AD-D013-6B69-64D7-BAA265554456}"/>
          </ac:spMkLst>
        </pc:spChg>
        <pc:spChg chg="add del mod ord">
          <ac:chgData name="Rakia Alouane" userId="8d2e934c-cacf-4c8b-9bc3-dcd6b732f5d3" providerId="ADAL" clId="{EAEFC40E-23A1-4B55-872B-7C6641133B1D}" dt="2024-10-24T07:52:37.076" v="943" actId="478"/>
          <ac:spMkLst>
            <pc:docMk/>
            <pc:sldMk cId="1346591375" sldId="341"/>
            <ac:spMk id="49" creationId="{40D6D2AB-828D-51A0-4BAC-5D5528313F3F}"/>
          </ac:spMkLst>
        </pc:spChg>
        <pc:spChg chg="mod">
          <ac:chgData name="Rakia Alouane" userId="8d2e934c-cacf-4c8b-9bc3-dcd6b732f5d3" providerId="ADAL" clId="{EAEFC40E-23A1-4B55-872B-7C6641133B1D}" dt="2024-10-24T08:00:16.712" v="1039" actId="14100"/>
          <ac:spMkLst>
            <pc:docMk/>
            <pc:sldMk cId="1346591375" sldId="341"/>
            <ac:spMk id="50" creationId="{9CAD9BEE-F656-E629-3D96-9D8FD942B299}"/>
          </ac:spMkLst>
        </pc:spChg>
        <pc:spChg chg="del mod">
          <ac:chgData name="Rakia Alouane" userId="8d2e934c-cacf-4c8b-9bc3-dcd6b732f5d3" providerId="ADAL" clId="{EAEFC40E-23A1-4B55-872B-7C6641133B1D}" dt="2024-10-24T07:58:43.714" v="1021" actId="478"/>
          <ac:spMkLst>
            <pc:docMk/>
            <pc:sldMk cId="1346591375" sldId="341"/>
            <ac:spMk id="52" creationId="{7C018347-22CA-BE82-ED04-159CABB7BD3F}"/>
          </ac:spMkLst>
        </pc:spChg>
        <pc:spChg chg="del mod">
          <ac:chgData name="Rakia Alouane" userId="8d2e934c-cacf-4c8b-9bc3-dcd6b732f5d3" providerId="ADAL" clId="{EAEFC40E-23A1-4B55-872B-7C6641133B1D}" dt="2024-10-24T07:58:45.353" v="1022" actId="478"/>
          <ac:spMkLst>
            <pc:docMk/>
            <pc:sldMk cId="1346591375" sldId="341"/>
            <ac:spMk id="54" creationId="{FF31572F-F8F4-BF30-F603-89149DE50F9A}"/>
          </ac:spMkLst>
        </pc:spChg>
        <pc:spChg chg="del">
          <ac:chgData name="Rakia Alouane" userId="8d2e934c-cacf-4c8b-9bc3-dcd6b732f5d3" providerId="ADAL" clId="{EAEFC40E-23A1-4B55-872B-7C6641133B1D}" dt="2024-10-24T07:53:25.004" v="947" actId="478"/>
          <ac:spMkLst>
            <pc:docMk/>
            <pc:sldMk cId="1346591375" sldId="341"/>
            <ac:spMk id="55" creationId="{56A27F51-17AF-4E40-F048-6826AB15F08C}"/>
          </ac:spMkLst>
        </pc:spChg>
        <pc:spChg chg="del mod">
          <ac:chgData name="Rakia Alouane" userId="8d2e934c-cacf-4c8b-9bc3-dcd6b732f5d3" providerId="ADAL" clId="{EAEFC40E-23A1-4B55-872B-7C6641133B1D}" dt="2024-10-24T07:57:19.161" v="998" actId="478"/>
          <ac:spMkLst>
            <pc:docMk/>
            <pc:sldMk cId="1346591375" sldId="341"/>
            <ac:spMk id="57" creationId="{7D454697-18D7-7E95-AAEB-338F066B0167}"/>
          </ac:spMkLst>
        </pc:spChg>
        <pc:spChg chg="del mod">
          <ac:chgData name="Rakia Alouane" userId="8d2e934c-cacf-4c8b-9bc3-dcd6b732f5d3" providerId="ADAL" clId="{EAEFC40E-23A1-4B55-872B-7C6641133B1D}" dt="2024-10-24T07:57:57.151" v="1009" actId="478"/>
          <ac:spMkLst>
            <pc:docMk/>
            <pc:sldMk cId="1346591375" sldId="341"/>
            <ac:spMk id="59" creationId="{FAD94AAA-F959-2824-A52A-264585F8B562}"/>
          </ac:spMkLst>
        </pc:spChg>
        <pc:spChg chg="mod">
          <ac:chgData name="Rakia Alouane" userId="8d2e934c-cacf-4c8b-9bc3-dcd6b732f5d3" providerId="ADAL" clId="{EAEFC40E-23A1-4B55-872B-7C6641133B1D}" dt="2024-10-24T07:58:40.837" v="1019" actId="1076"/>
          <ac:spMkLst>
            <pc:docMk/>
            <pc:sldMk cId="1346591375" sldId="341"/>
            <ac:spMk id="60" creationId="{A2920C94-A3F6-5B08-277C-C6D2D866CCA9}"/>
          </ac:spMkLst>
        </pc:spChg>
        <pc:spChg chg="mod">
          <ac:chgData name="Rakia Alouane" userId="8d2e934c-cacf-4c8b-9bc3-dcd6b732f5d3" providerId="ADAL" clId="{EAEFC40E-23A1-4B55-872B-7C6641133B1D}" dt="2024-10-24T08:00:25.135" v="1040" actId="1076"/>
          <ac:spMkLst>
            <pc:docMk/>
            <pc:sldMk cId="1346591375" sldId="341"/>
            <ac:spMk id="61" creationId="{67323584-5563-2B9A-A38E-A9DB88A0EAFA}"/>
          </ac:spMkLst>
        </pc:spChg>
        <pc:spChg chg="del mod">
          <ac:chgData name="Rakia Alouane" userId="8d2e934c-cacf-4c8b-9bc3-dcd6b732f5d3" providerId="ADAL" clId="{EAEFC40E-23A1-4B55-872B-7C6641133B1D}" dt="2024-10-24T07:57:28.202" v="1000" actId="478"/>
          <ac:spMkLst>
            <pc:docMk/>
            <pc:sldMk cId="1346591375" sldId="341"/>
            <ac:spMk id="62" creationId="{A30FB042-11C1-AFB1-D9BA-0372A91D3477}"/>
          </ac:spMkLst>
        </pc:spChg>
        <pc:spChg chg="del mod">
          <ac:chgData name="Rakia Alouane" userId="8d2e934c-cacf-4c8b-9bc3-dcd6b732f5d3" providerId="ADAL" clId="{EAEFC40E-23A1-4B55-872B-7C6641133B1D}" dt="2024-10-24T07:57:01.692" v="993" actId="478"/>
          <ac:spMkLst>
            <pc:docMk/>
            <pc:sldMk cId="1346591375" sldId="341"/>
            <ac:spMk id="63" creationId="{2C8E545C-09B1-A742-A821-96F4D6413991}"/>
          </ac:spMkLst>
        </pc:spChg>
        <pc:spChg chg="del mod">
          <ac:chgData name="Rakia Alouane" userId="8d2e934c-cacf-4c8b-9bc3-dcd6b732f5d3" providerId="ADAL" clId="{EAEFC40E-23A1-4B55-872B-7C6641133B1D}" dt="2024-10-24T07:54:21.422" v="961" actId="478"/>
          <ac:spMkLst>
            <pc:docMk/>
            <pc:sldMk cId="1346591375" sldId="341"/>
            <ac:spMk id="65" creationId="{691FFA0D-E07B-F7BA-9E5D-BF0106CD9736}"/>
          </ac:spMkLst>
        </pc:spChg>
        <pc:spChg chg="mod">
          <ac:chgData name="Rakia Alouane" userId="8d2e934c-cacf-4c8b-9bc3-dcd6b732f5d3" providerId="ADAL" clId="{EAEFC40E-23A1-4B55-872B-7C6641133B1D}" dt="2024-10-24T07:53:16.494" v="945" actId="1076"/>
          <ac:spMkLst>
            <pc:docMk/>
            <pc:sldMk cId="1346591375" sldId="341"/>
            <ac:spMk id="67" creationId="{E116E4A6-2577-3454-9E48-D8FABED0A809}"/>
          </ac:spMkLst>
        </pc:spChg>
        <pc:spChg chg="mod">
          <ac:chgData name="Rakia Alouane" userId="8d2e934c-cacf-4c8b-9bc3-dcd6b732f5d3" providerId="ADAL" clId="{EAEFC40E-23A1-4B55-872B-7C6641133B1D}" dt="2024-10-24T07:53:16.494" v="945" actId="1076"/>
          <ac:spMkLst>
            <pc:docMk/>
            <pc:sldMk cId="1346591375" sldId="341"/>
            <ac:spMk id="68" creationId="{566C29B1-E057-EA9F-2331-F978ACA12F09}"/>
          </ac:spMkLst>
        </pc:spChg>
        <pc:spChg chg="del mod">
          <ac:chgData name="Rakia Alouane" userId="8d2e934c-cacf-4c8b-9bc3-dcd6b732f5d3" providerId="ADAL" clId="{EAEFC40E-23A1-4B55-872B-7C6641133B1D}" dt="2024-10-24T07:55:50.068" v="978" actId="478"/>
          <ac:spMkLst>
            <pc:docMk/>
            <pc:sldMk cId="1346591375" sldId="341"/>
            <ac:spMk id="72" creationId="{A652BD3F-95E3-3ECA-78DD-F08CF55DC897}"/>
          </ac:spMkLst>
        </pc:spChg>
        <pc:spChg chg="del mod">
          <ac:chgData name="Rakia Alouane" userId="8d2e934c-cacf-4c8b-9bc3-dcd6b732f5d3" providerId="ADAL" clId="{EAEFC40E-23A1-4B55-872B-7C6641133B1D}" dt="2024-10-24T07:55:15.801" v="970" actId="478"/>
          <ac:spMkLst>
            <pc:docMk/>
            <pc:sldMk cId="1346591375" sldId="341"/>
            <ac:spMk id="74" creationId="{29EC838B-14E7-0050-7162-A581BD5D3E37}"/>
          </ac:spMkLst>
        </pc:spChg>
        <pc:spChg chg="del mod">
          <ac:chgData name="Rakia Alouane" userId="8d2e934c-cacf-4c8b-9bc3-dcd6b732f5d3" providerId="ADAL" clId="{EAEFC40E-23A1-4B55-872B-7C6641133B1D}" dt="2024-10-24T07:57:36.372" v="1003" actId="478"/>
          <ac:spMkLst>
            <pc:docMk/>
            <pc:sldMk cId="1346591375" sldId="341"/>
            <ac:spMk id="75" creationId="{6B4E5C5E-89F5-60BF-FBCA-8A8EDB9D5CE0}"/>
          </ac:spMkLst>
        </pc:spChg>
        <pc:spChg chg="del mod">
          <ac:chgData name="Rakia Alouane" userId="8d2e934c-cacf-4c8b-9bc3-dcd6b732f5d3" providerId="ADAL" clId="{EAEFC40E-23A1-4B55-872B-7C6641133B1D}" dt="2024-10-24T07:53:26.738" v="948" actId="478"/>
          <ac:spMkLst>
            <pc:docMk/>
            <pc:sldMk cId="1346591375" sldId="341"/>
            <ac:spMk id="76" creationId="{F1648FD5-DB84-6365-BE1C-6B2D6FF0ED9B}"/>
          </ac:spMkLst>
        </pc:spChg>
        <pc:picChg chg="add del mod modCrop">
          <ac:chgData name="Rakia Alouane" userId="8d2e934c-cacf-4c8b-9bc3-dcd6b732f5d3" providerId="ADAL" clId="{EAEFC40E-23A1-4B55-872B-7C6641133B1D}" dt="2024-10-24T07:51:09.883" v="923"/>
          <ac:picMkLst>
            <pc:docMk/>
            <pc:sldMk cId="1346591375" sldId="341"/>
            <ac:picMk id="2" creationId="{42214342-0B10-B599-4035-6635FF67384F}"/>
          </ac:picMkLst>
        </pc:picChg>
        <pc:picChg chg="add mod ord modCrop">
          <ac:chgData name="Rakia Alouane" userId="8d2e934c-cacf-4c8b-9bc3-dcd6b732f5d3" providerId="ADAL" clId="{EAEFC40E-23A1-4B55-872B-7C6641133B1D}" dt="2024-10-24T07:59:47.157" v="1035" actId="1076"/>
          <ac:picMkLst>
            <pc:docMk/>
            <pc:sldMk cId="1346591375" sldId="341"/>
            <ac:picMk id="5" creationId="{2F50A13A-58FA-3FA5-C9AC-1C4AAC66AE5D}"/>
          </ac:picMkLst>
        </pc:picChg>
        <pc:picChg chg="add del">
          <ac:chgData name="Rakia Alouane" userId="8d2e934c-cacf-4c8b-9bc3-dcd6b732f5d3" providerId="ADAL" clId="{EAEFC40E-23A1-4B55-872B-7C6641133B1D}" dt="2024-10-24T07:51:13.835" v="926" actId="478"/>
          <ac:picMkLst>
            <pc:docMk/>
            <pc:sldMk cId="1346591375" sldId="341"/>
            <ac:picMk id="11" creationId="{10EFC310-3B57-F2D7-ACC7-614C03AEE442}"/>
          </ac:picMkLst>
        </pc:picChg>
      </pc:sldChg>
      <pc:sldChg chg="addSp delSp modSp mod delAnim">
        <pc:chgData name="Rakia Alouane" userId="8d2e934c-cacf-4c8b-9bc3-dcd6b732f5d3" providerId="ADAL" clId="{EAEFC40E-23A1-4B55-872B-7C6641133B1D}" dt="2024-10-24T08:16:20.563" v="1124"/>
        <pc:sldMkLst>
          <pc:docMk/>
          <pc:sldMk cId="816315374" sldId="342"/>
        </pc:sldMkLst>
        <pc:spChg chg="mod">
          <ac:chgData name="Rakia Alouane" userId="8d2e934c-cacf-4c8b-9bc3-dcd6b732f5d3" providerId="ADAL" clId="{EAEFC40E-23A1-4B55-872B-7C6641133B1D}" dt="2024-10-24T08:12:26.906" v="1101" actId="1076"/>
          <ac:spMkLst>
            <pc:docMk/>
            <pc:sldMk cId="816315374" sldId="342"/>
            <ac:spMk id="2" creationId="{9691BB15-251F-0D1E-4D98-5AE5095A7831}"/>
          </ac:spMkLst>
        </pc:spChg>
        <pc:spChg chg="del">
          <ac:chgData name="Rakia Alouane" userId="8d2e934c-cacf-4c8b-9bc3-dcd6b732f5d3" providerId="ADAL" clId="{EAEFC40E-23A1-4B55-872B-7C6641133B1D}" dt="2024-10-24T08:16:18.645" v="1123" actId="478"/>
          <ac:spMkLst>
            <pc:docMk/>
            <pc:sldMk cId="816315374" sldId="342"/>
            <ac:spMk id="3" creationId="{61DF4694-1BB5-29AD-63A6-3F0EF02629B1}"/>
          </ac:spMkLst>
        </pc:spChg>
        <pc:spChg chg="del">
          <ac:chgData name="Rakia Alouane" userId="8d2e934c-cacf-4c8b-9bc3-dcd6b732f5d3" providerId="ADAL" clId="{EAEFC40E-23A1-4B55-872B-7C6641133B1D}" dt="2024-10-24T08:12:33.250" v="1104" actId="478"/>
          <ac:spMkLst>
            <pc:docMk/>
            <pc:sldMk cId="816315374" sldId="342"/>
            <ac:spMk id="5" creationId="{C8250989-32A9-436F-B2A7-A4D65ED6B82A}"/>
          </ac:spMkLst>
        </pc:spChg>
        <pc:spChg chg="add mod">
          <ac:chgData name="Rakia Alouane" userId="8d2e934c-cacf-4c8b-9bc3-dcd6b732f5d3" providerId="ADAL" clId="{EAEFC40E-23A1-4B55-872B-7C6641133B1D}" dt="2024-10-24T08:13:18.400" v="1109" actId="1076"/>
          <ac:spMkLst>
            <pc:docMk/>
            <pc:sldMk cId="816315374" sldId="342"/>
            <ac:spMk id="6" creationId="{D9CC0B28-9095-15E0-3342-35FC55FE0A3D}"/>
          </ac:spMkLst>
        </pc:spChg>
        <pc:spChg chg="add mod">
          <ac:chgData name="Rakia Alouane" userId="8d2e934c-cacf-4c8b-9bc3-dcd6b732f5d3" providerId="ADAL" clId="{EAEFC40E-23A1-4B55-872B-7C6641133B1D}" dt="2024-10-24T08:15:23.080" v="1121" actId="1076"/>
          <ac:spMkLst>
            <pc:docMk/>
            <pc:sldMk cId="816315374" sldId="342"/>
            <ac:spMk id="8" creationId="{0EF41FED-60D1-9703-1B84-155A1F7D0410}"/>
          </ac:spMkLst>
        </pc:spChg>
        <pc:spChg chg="add mod">
          <ac:chgData name="Rakia Alouane" userId="8d2e934c-cacf-4c8b-9bc3-dcd6b732f5d3" providerId="ADAL" clId="{EAEFC40E-23A1-4B55-872B-7C6641133B1D}" dt="2024-10-24T08:16:20.563" v="1124"/>
          <ac:spMkLst>
            <pc:docMk/>
            <pc:sldMk cId="816315374" sldId="342"/>
            <ac:spMk id="9" creationId="{0EAF185F-8E67-1E43-8997-4CA14F622DB2}"/>
          </ac:spMkLst>
        </pc:spChg>
        <pc:spChg chg="del mod">
          <ac:chgData name="Rakia Alouane" userId="8d2e934c-cacf-4c8b-9bc3-dcd6b732f5d3" providerId="ADAL" clId="{EAEFC40E-23A1-4B55-872B-7C6641133B1D}" dt="2024-10-24T08:12:44.588" v="1106" actId="478"/>
          <ac:spMkLst>
            <pc:docMk/>
            <pc:sldMk cId="816315374" sldId="342"/>
            <ac:spMk id="17" creationId="{00000000-0000-0000-0000-000000000000}"/>
          </ac:spMkLst>
        </pc:spChg>
        <pc:spChg chg="mod">
          <ac:chgData name="Rakia Alouane" userId="8d2e934c-cacf-4c8b-9bc3-dcd6b732f5d3" providerId="ADAL" clId="{EAEFC40E-23A1-4B55-872B-7C6641133B1D}" dt="2024-10-24T08:12:29.756" v="1103" actId="20577"/>
          <ac:spMkLst>
            <pc:docMk/>
            <pc:sldMk cId="816315374" sldId="342"/>
            <ac:spMk id="25" creationId="{ACE61668-E00A-0282-7657-B2BA5D24F792}"/>
          </ac:spMkLst>
        </pc:spChg>
        <pc:grpChg chg="mod">
          <ac:chgData name="Rakia Alouane" userId="8d2e934c-cacf-4c8b-9bc3-dcd6b732f5d3" providerId="ADAL" clId="{EAEFC40E-23A1-4B55-872B-7C6641133B1D}" dt="2024-10-24T08:12:26.906" v="1101" actId="1076"/>
          <ac:grpSpMkLst>
            <pc:docMk/>
            <pc:sldMk cId="816315374" sldId="342"/>
            <ac:grpSpMk id="37" creationId="{83F9B63A-CEA5-A4E1-1BA0-C995C3F6EC8E}"/>
          </ac:grpSpMkLst>
        </pc:grpChg>
        <pc:picChg chg="del">
          <ac:chgData name="Rakia Alouane" userId="8d2e934c-cacf-4c8b-9bc3-dcd6b732f5d3" providerId="ADAL" clId="{EAEFC40E-23A1-4B55-872B-7C6641133B1D}" dt="2024-10-24T08:12:46.885" v="1107" actId="478"/>
          <ac:picMkLst>
            <pc:docMk/>
            <pc:sldMk cId="816315374" sldId="342"/>
            <ac:picMk id="7" creationId="{94B6307B-F25F-0DAB-774C-39B53E2AAF5E}"/>
          </ac:picMkLst>
        </pc:picChg>
      </pc:sldChg>
      <pc:sldChg chg="modSp mod">
        <pc:chgData name="Rakia Alouane" userId="8d2e934c-cacf-4c8b-9bc3-dcd6b732f5d3" providerId="ADAL" clId="{EAEFC40E-23A1-4B55-872B-7C6641133B1D}" dt="2024-10-24T07:49:41.712" v="897" actId="6549"/>
        <pc:sldMkLst>
          <pc:docMk/>
          <pc:sldMk cId="1162197762" sldId="346"/>
        </pc:sldMkLst>
        <pc:spChg chg="mod">
          <ac:chgData name="Rakia Alouane" userId="8d2e934c-cacf-4c8b-9bc3-dcd6b732f5d3" providerId="ADAL" clId="{EAEFC40E-23A1-4B55-872B-7C6641133B1D}" dt="2024-10-24T07:49:41.712" v="897" actId="6549"/>
          <ac:spMkLst>
            <pc:docMk/>
            <pc:sldMk cId="1162197762" sldId="346"/>
            <ac:spMk id="3" creationId="{61DF4694-1BB5-29AD-63A6-3F0EF02629B1}"/>
          </ac:spMkLst>
        </pc:spChg>
      </pc:sldChg>
      <pc:sldChg chg="del">
        <pc:chgData name="Rakia Alouane" userId="8d2e934c-cacf-4c8b-9bc3-dcd6b732f5d3" providerId="ADAL" clId="{EAEFC40E-23A1-4B55-872B-7C6641133B1D}" dt="2024-10-24T08:00:58.862" v="1045" actId="47"/>
        <pc:sldMkLst>
          <pc:docMk/>
          <pc:sldMk cId="3332262238" sldId="347"/>
        </pc:sldMkLst>
      </pc:sldChg>
      <pc:sldChg chg="addSp delSp modSp mod">
        <pc:chgData name="Rakia Alouane" userId="8d2e934c-cacf-4c8b-9bc3-dcd6b732f5d3" providerId="ADAL" clId="{EAEFC40E-23A1-4B55-872B-7C6641133B1D}" dt="2024-10-24T08:30:04.725" v="2390" actId="1076"/>
        <pc:sldMkLst>
          <pc:docMk/>
          <pc:sldMk cId="0" sldId="348"/>
        </pc:sldMkLst>
        <pc:spChg chg="mod">
          <ac:chgData name="Rakia Alouane" userId="8d2e934c-cacf-4c8b-9bc3-dcd6b732f5d3" providerId="ADAL" clId="{EAEFC40E-23A1-4B55-872B-7C6641133B1D}" dt="2024-10-24T08:29:49.371" v="2386" actId="1076"/>
          <ac:spMkLst>
            <pc:docMk/>
            <pc:sldMk cId="0" sldId="348"/>
            <ac:spMk id="6" creationId="{E87F2718-C094-2977-50E3-51242CC4BE4A}"/>
          </ac:spMkLst>
        </pc:spChg>
        <pc:spChg chg="mod">
          <ac:chgData name="Rakia Alouane" userId="8d2e934c-cacf-4c8b-9bc3-dcd6b732f5d3" providerId="ADAL" clId="{EAEFC40E-23A1-4B55-872B-7C6641133B1D}" dt="2024-10-24T08:29:46.305" v="2385" actId="1076"/>
          <ac:spMkLst>
            <pc:docMk/>
            <pc:sldMk cId="0" sldId="348"/>
            <ac:spMk id="7" creationId="{00000000-0000-0000-0000-000000000000}"/>
          </ac:spMkLst>
        </pc:spChg>
        <pc:spChg chg="mod">
          <ac:chgData name="Rakia Alouane" userId="8d2e934c-cacf-4c8b-9bc3-dcd6b732f5d3" providerId="ADAL" clId="{EAEFC40E-23A1-4B55-872B-7C6641133B1D}" dt="2024-10-22T13:23:21.611" v="3" actId="20577"/>
          <ac:spMkLst>
            <pc:docMk/>
            <pc:sldMk cId="0" sldId="348"/>
            <ac:spMk id="9" creationId="{00000000-0000-0000-0000-000000000000}"/>
          </ac:spMkLst>
        </pc:spChg>
        <pc:spChg chg="mod">
          <ac:chgData name="Rakia Alouane" userId="8d2e934c-cacf-4c8b-9bc3-dcd6b732f5d3" providerId="ADAL" clId="{EAEFC40E-23A1-4B55-872B-7C6641133B1D}" dt="2024-10-24T08:28:38.716" v="2272" actId="1076"/>
          <ac:spMkLst>
            <pc:docMk/>
            <pc:sldMk cId="0" sldId="348"/>
            <ac:spMk id="10" creationId="{00000000-0000-0000-0000-000000000000}"/>
          </ac:spMkLst>
        </pc:spChg>
        <pc:spChg chg="mod">
          <ac:chgData name="Rakia Alouane" userId="8d2e934c-cacf-4c8b-9bc3-dcd6b732f5d3" providerId="ADAL" clId="{EAEFC40E-23A1-4B55-872B-7C6641133B1D}" dt="2024-10-24T08:29:54.580" v="2387" actId="688"/>
          <ac:spMkLst>
            <pc:docMk/>
            <pc:sldMk cId="0" sldId="348"/>
            <ac:spMk id="14" creationId="{5539ACFB-59FC-95E2-B82E-76DD8C1D6243}"/>
          </ac:spMkLst>
        </pc:spChg>
        <pc:spChg chg="del">
          <ac:chgData name="Rakia Alouane" userId="8d2e934c-cacf-4c8b-9bc3-dcd6b732f5d3" providerId="ADAL" clId="{EAEFC40E-23A1-4B55-872B-7C6641133B1D}" dt="2024-10-24T08:23:26.227" v="2086" actId="478"/>
          <ac:spMkLst>
            <pc:docMk/>
            <pc:sldMk cId="0" sldId="348"/>
            <ac:spMk id="21" creationId="{9BB09173-97AE-6719-1056-4AAA7EADA53A}"/>
          </ac:spMkLst>
        </pc:spChg>
        <pc:spChg chg="del mod">
          <ac:chgData name="Rakia Alouane" userId="8d2e934c-cacf-4c8b-9bc3-dcd6b732f5d3" providerId="ADAL" clId="{EAEFC40E-23A1-4B55-872B-7C6641133B1D}" dt="2024-10-24T08:23:28.873" v="2087" actId="478"/>
          <ac:spMkLst>
            <pc:docMk/>
            <pc:sldMk cId="0" sldId="348"/>
            <ac:spMk id="22" creationId="{1F9BAAAF-12E2-D7A6-DCF6-3FA6359A7D3C}"/>
          </ac:spMkLst>
        </pc:spChg>
        <pc:picChg chg="add mod">
          <ac:chgData name="Rakia Alouane" userId="8d2e934c-cacf-4c8b-9bc3-dcd6b732f5d3" providerId="ADAL" clId="{EAEFC40E-23A1-4B55-872B-7C6641133B1D}" dt="2024-10-22T13:25:19.230" v="22" actId="1076"/>
          <ac:picMkLst>
            <pc:docMk/>
            <pc:sldMk cId="0" sldId="348"/>
            <ac:picMk id="5" creationId="{C2B46878-6C30-0E76-9376-8F64556E9EBF}"/>
          </ac:picMkLst>
        </pc:picChg>
        <pc:picChg chg="del">
          <ac:chgData name="Rakia Alouane" userId="8d2e934c-cacf-4c8b-9bc3-dcd6b732f5d3" providerId="ADAL" clId="{EAEFC40E-23A1-4B55-872B-7C6641133B1D}" dt="2024-10-22T13:25:15.575" v="21" actId="478"/>
          <ac:picMkLst>
            <pc:docMk/>
            <pc:sldMk cId="0" sldId="348"/>
            <ac:picMk id="8" creationId="{225867D2-D336-6701-9496-F1E75878F304}"/>
          </ac:picMkLst>
        </pc:picChg>
        <pc:picChg chg="add del mod modCrop">
          <ac:chgData name="Rakia Alouane" userId="8d2e934c-cacf-4c8b-9bc3-dcd6b732f5d3" providerId="ADAL" clId="{EAEFC40E-23A1-4B55-872B-7C6641133B1D}" dt="2024-10-24T08:25:40.136" v="2095" actId="478"/>
          <ac:picMkLst>
            <pc:docMk/>
            <pc:sldMk cId="0" sldId="348"/>
            <ac:picMk id="11" creationId="{918E7091-6208-A82E-F87D-04C00751FE83}"/>
          </ac:picMkLst>
        </pc:picChg>
        <pc:picChg chg="del mod">
          <ac:chgData name="Rakia Alouane" userId="8d2e934c-cacf-4c8b-9bc3-dcd6b732f5d3" providerId="ADAL" clId="{EAEFC40E-23A1-4B55-872B-7C6641133B1D}" dt="2024-10-24T08:26:34.285" v="2097" actId="478"/>
          <ac:picMkLst>
            <pc:docMk/>
            <pc:sldMk cId="0" sldId="348"/>
            <ac:picMk id="12" creationId="{8D8AE091-918D-6499-D833-33BB7F62D7CB}"/>
          </ac:picMkLst>
        </pc:picChg>
        <pc:picChg chg="add mod modCrop">
          <ac:chgData name="Rakia Alouane" userId="8d2e934c-cacf-4c8b-9bc3-dcd6b732f5d3" providerId="ADAL" clId="{EAEFC40E-23A1-4B55-872B-7C6641133B1D}" dt="2024-10-24T08:30:04.725" v="2390" actId="1076"/>
          <ac:picMkLst>
            <pc:docMk/>
            <pc:sldMk cId="0" sldId="348"/>
            <ac:picMk id="15" creationId="{8B3F0810-34E8-CD5A-D372-6756E36F2D4F}"/>
          </ac:picMkLst>
        </pc:picChg>
        <pc:picChg chg="del">
          <ac:chgData name="Rakia Alouane" userId="8d2e934c-cacf-4c8b-9bc3-dcd6b732f5d3" providerId="ADAL" clId="{EAEFC40E-23A1-4B55-872B-7C6641133B1D}" dt="2024-10-24T08:23:20.045" v="2084" actId="478"/>
          <ac:picMkLst>
            <pc:docMk/>
            <pc:sldMk cId="0" sldId="348"/>
            <ac:picMk id="17" creationId="{B71F8985-04A1-A03B-0C21-8261D3BFD46A}"/>
          </ac:picMkLst>
        </pc:picChg>
      </pc:sldChg>
      <pc:sldChg chg="delSp modSp mod delAnim modNotesTx">
        <pc:chgData name="Rakia Alouane" userId="8d2e934c-cacf-4c8b-9bc3-dcd6b732f5d3" providerId="ADAL" clId="{EAEFC40E-23A1-4B55-872B-7C6641133B1D}" dt="2024-10-24T08:23:10.729" v="2083" actId="20577"/>
        <pc:sldMkLst>
          <pc:docMk/>
          <pc:sldMk cId="0" sldId="349"/>
        </pc:sldMkLst>
        <pc:spChg chg="mod">
          <ac:chgData name="Rakia Alouane" userId="8d2e934c-cacf-4c8b-9bc3-dcd6b732f5d3" providerId="ADAL" clId="{EAEFC40E-23A1-4B55-872B-7C6641133B1D}" dt="2024-10-22T13:49:56.863" v="168" actId="20577"/>
          <ac:spMkLst>
            <pc:docMk/>
            <pc:sldMk cId="0" sldId="349"/>
            <ac:spMk id="6" creationId="{00000000-0000-0000-0000-000000000000}"/>
          </ac:spMkLst>
        </pc:spChg>
        <pc:spChg chg="mod">
          <ac:chgData name="Rakia Alouane" userId="8d2e934c-cacf-4c8b-9bc3-dcd6b732f5d3" providerId="ADAL" clId="{EAEFC40E-23A1-4B55-872B-7C6641133B1D}" dt="2024-10-22T13:50:03.743" v="191" actId="20577"/>
          <ac:spMkLst>
            <pc:docMk/>
            <pc:sldMk cId="0" sldId="349"/>
            <ac:spMk id="12" creationId="{D411409B-0D23-32F7-063E-C852F90FB2E9}"/>
          </ac:spMkLst>
        </pc:spChg>
        <pc:picChg chg="del">
          <ac:chgData name="Rakia Alouane" userId="8d2e934c-cacf-4c8b-9bc3-dcd6b732f5d3" providerId="ADAL" clId="{EAEFC40E-23A1-4B55-872B-7C6641133B1D}" dt="2024-10-22T13:28:32.245" v="89" actId="478"/>
          <ac:picMkLst>
            <pc:docMk/>
            <pc:sldMk cId="0" sldId="349"/>
            <ac:picMk id="17" creationId="{0BB1B1BE-DDA1-DC91-718D-9E3AFA7EADDE}"/>
          </ac:picMkLst>
        </pc:picChg>
      </pc:sldChg>
      <pc:sldChg chg="del">
        <pc:chgData name="Rakia Alouane" userId="8d2e934c-cacf-4c8b-9bc3-dcd6b732f5d3" providerId="ADAL" clId="{EAEFC40E-23A1-4B55-872B-7C6641133B1D}" dt="2024-10-22T14:20:15.904" v="192" actId="47"/>
        <pc:sldMkLst>
          <pc:docMk/>
          <pc:sldMk cId="2999771766" sldId="350"/>
        </pc:sldMkLst>
      </pc:sldChg>
      <pc:sldChg chg="delSp del mod delAnim">
        <pc:chgData name="Rakia Alouane" userId="8d2e934c-cacf-4c8b-9bc3-dcd6b732f5d3" providerId="ADAL" clId="{EAEFC40E-23A1-4B55-872B-7C6641133B1D}" dt="2024-10-22T14:20:15.904" v="192" actId="47"/>
        <pc:sldMkLst>
          <pc:docMk/>
          <pc:sldMk cId="4262778002" sldId="351"/>
        </pc:sldMkLst>
        <pc:picChg chg="del">
          <ac:chgData name="Rakia Alouane" userId="8d2e934c-cacf-4c8b-9bc3-dcd6b732f5d3" providerId="ADAL" clId="{EAEFC40E-23A1-4B55-872B-7C6641133B1D}" dt="2024-10-22T13:28:05.527" v="88" actId="478"/>
          <ac:picMkLst>
            <pc:docMk/>
            <pc:sldMk cId="4262778002" sldId="351"/>
            <ac:picMk id="3" creationId="{20B3A245-F95E-100F-FFAA-B958CB0B00B7}"/>
          </ac:picMkLst>
        </pc:picChg>
      </pc:sldChg>
      <pc:sldChg chg="addSp delSp modSp mod delAnim modAnim modNotesTx">
        <pc:chgData name="Rakia Alouane" userId="8d2e934c-cacf-4c8b-9bc3-dcd6b732f5d3" providerId="ADAL" clId="{EAEFC40E-23A1-4B55-872B-7C6641133B1D}" dt="2024-10-24T08:18:09.552" v="1541" actId="20577"/>
        <pc:sldMkLst>
          <pc:docMk/>
          <pc:sldMk cId="0" sldId="352"/>
        </pc:sldMkLst>
        <pc:spChg chg="mod">
          <ac:chgData name="Rakia Alouane" userId="8d2e934c-cacf-4c8b-9bc3-dcd6b732f5d3" providerId="ADAL" clId="{EAEFC40E-23A1-4B55-872B-7C6641133B1D}" dt="2024-10-22T13:25:34.699" v="47" actId="20577"/>
          <ac:spMkLst>
            <pc:docMk/>
            <pc:sldMk cId="0" sldId="352"/>
            <ac:spMk id="12" creationId="{00000000-0000-0000-0000-000000000000}"/>
          </ac:spMkLst>
        </pc:spChg>
        <pc:spChg chg="mod">
          <ac:chgData name="Rakia Alouane" userId="8d2e934c-cacf-4c8b-9bc3-dcd6b732f5d3" providerId="ADAL" clId="{EAEFC40E-23A1-4B55-872B-7C6641133B1D}" dt="2024-10-22T13:23:25.883" v="5" actId="20577"/>
          <ac:spMkLst>
            <pc:docMk/>
            <pc:sldMk cId="0" sldId="352"/>
            <ac:spMk id="17" creationId="{00000000-0000-0000-0000-000000000000}"/>
          </ac:spMkLst>
        </pc:spChg>
        <pc:spChg chg="add mod">
          <ac:chgData name="Rakia Alouane" userId="8d2e934c-cacf-4c8b-9bc3-dcd6b732f5d3" providerId="ADAL" clId="{EAEFC40E-23A1-4B55-872B-7C6641133B1D}" dt="2024-10-22T13:27:03.572" v="85" actId="1076"/>
          <ac:spMkLst>
            <pc:docMk/>
            <pc:sldMk cId="0" sldId="352"/>
            <ac:spMk id="22" creationId="{2B043D0E-4467-CBC7-1E0C-6CF97A632C34}"/>
          </ac:spMkLst>
        </pc:spChg>
        <pc:picChg chg="del">
          <ac:chgData name="Rakia Alouane" userId="8d2e934c-cacf-4c8b-9bc3-dcd6b732f5d3" providerId="ADAL" clId="{EAEFC40E-23A1-4B55-872B-7C6641133B1D}" dt="2024-10-22T13:26:09.896" v="82" actId="478"/>
          <ac:picMkLst>
            <pc:docMk/>
            <pc:sldMk cId="0" sldId="352"/>
            <ac:picMk id="24" creationId="{153E195C-0D3C-9AEE-8BB1-C59DD3A4F997}"/>
          </ac:picMkLst>
        </pc:picChg>
      </pc:sldChg>
      <pc:sldChg chg="addSp delSp modSp mod delAnim modNotesTx">
        <pc:chgData name="Rakia Alouane" userId="8d2e934c-cacf-4c8b-9bc3-dcd6b732f5d3" providerId="ADAL" clId="{EAEFC40E-23A1-4B55-872B-7C6641133B1D}" dt="2024-10-24T08:15:10.918" v="1119" actId="1076"/>
        <pc:sldMkLst>
          <pc:docMk/>
          <pc:sldMk cId="3842115472" sldId="353"/>
        </pc:sldMkLst>
        <pc:spChg chg="del">
          <ac:chgData name="Rakia Alouane" userId="8d2e934c-cacf-4c8b-9bc3-dcd6b732f5d3" providerId="ADAL" clId="{EAEFC40E-23A1-4B55-872B-7C6641133B1D}" dt="2024-10-24T07:48:48.029" v="819" actId="478"/>
          <ac:spMkLst>
            <pc:docMk/>
            <pc:sldMk cId="3842115472" sldId="353"/>
            <ac:spMk id="3" creationId="{61DF4694-1BB5-29AD-63A6-3F0EF02629B1}"/>
          </ac:spMkLst>
        </pc:spChg>
        <pc:spChg chg="add del mod">
          <ac:chgData name="Rakia Alouane" userId="8d2e934c-cacf-4c8b-9bc3-dcd6b732f5d3" providerId="ADAL" clId="{EAEFC40E-23A1-4B55-872B-7C6641133B1D}" dt="2024-10-24T07:49:50.259" v="898" actId="478"/>
          <ac:spMkLst>
            <pc:docMk/>
            <pc:sldMk cId="3842115472" sldId="353"/>
            <ac:spMk id="5" creationId="{7CB7125D-F7EA-D924-6881-D012EEE7524A}"/>
          </ac:spMkLst>
        </pc:spChg>
        <pc:spChg chg="mod">
          <ac:chgData name="Rakia Alouane" userId="8d2e934c-cacf-4c8b-9bc3-dcd6b732f5d3" providerId="ADAL" clId="{EAEFC40E-23A1-4B55-872B-7C6641133B1D}" dt="2024-10-22T14:38:46.305" v="781" actId="20577"/>
          <ac:spMkLst>
            <pc:docMk/>
            <pc:sldMk cId="3842115472" sldId="353"/>
            <ac:spMk id="6" creationId="{00000000-0000-0000-0000-000000000000}"/>
          </ac:spMkLst>
        </pc:spChg>
        <pc:spChg chg="add mod">
          <ac:chgData name="Rakia Alouane" userId="8d2e934c-cacf-4c8b-9bc3-dcd6b732f5d3" providerId="ADAL" clId="{EAEFC40E-23A1-4B55-872B-7C6641133B1D}" dt="2024-10-24T07:49:51.931" v="899"/>
          <ac:spMkLst>
            <pc:docMk/>
            <pc:sldMk cId="3842115472" sldId="353"/>
            <ac:spMk id="7" creationId="{4A071288-5F51-7983-5C5B-955726CE07CB}"/>
          </ac:spMkLst>
        </pc:spChg>
        <pc:spChg chg="add mod">
          <ac:chgData name="Rakia Alouane" userId="8d2e934c-cacf-4c8b-9bc3-dcd6b732f5d3" providerId="ADAL" clId="{EAEFC40E-23A1-4B55-872B-7C6641133B1D}" dt="2024-10-24T08:14:32.729" v="1112" actId="1076"/>
          <ac:spMkLst>
            <pc:docMk/>
            <pc:sldMk cId="3842115472" sldId="353"/>
            <ac:spMk id="9" creationId="{16EC5DA9-72B3-4565-962C-E6AC1EE61F68}"/>
          </ac:spMkLst>
        </pc:spChg>
        <pc:spChg chg="add mod">
          <ac:chgData name="Rakia Alouane" userId="8d2e934c-cacf-4c8b-9bc3-dcd6b732f5d3" providerId="ADAL" clId="{EAEFC40E-23A1-4B55-872B-7C6641133B1D}" dt="2024-10-24T08:14:53.722" v="1116" actId="1076"/>
          <ac:spMkLst>
            <pc:docMk/>
            <pc:sldMk cId="3842115472" sldId="353"/>
            <ac:spMk id="10" creationId="{1237D78C-C130-3F2C-50F4-6F3AF321D9A7}"/>
          </ac:spMkLst>
        </pc:spChg>
        <pc:spChg chg="del">
          <ac:chgData name="Rakia Alouane" userId="8d2e934c-cacf-4c8b-9bc3-dcd6b732f5d3" providerId="ADAL" clId="{EAEFC40E-23A1-4B55-872B-7C6641133B1D}" dt="2024-10-22T14:38:48.440" v="782" actId="478"/>
          <ac:spMkLst>
            <pc:docMk/>
            <pc:sldMk cId="3842115472" sldId="353"/>
            <ac:spMk id="11" creationId="{0D77CF9E-E987-9A15-5AC2-7A774D7CC782}"/>
          </ac:spMkLst>
        </pc:spChg>
        <pc:spChg chg="add mod">
          <ac:chgData name="Rakia Alouane" userId="8d2e934c-cacf-4c8b-9bc3-dcd6b732f5d3" providerId="ADAL" clId="{EAEFC40E-23A1-4B55-872B-7C6641133B1D}" dt="2024-10-24T08:15:10.918" v="1119" actId="1076"/>
          <ac:spMkLst>
            <pc:docMk/>
            <pc:sldMk cId="3842115472" sldId="353"/>
            <ac:spMk id="11" creationId="{3CB21B44-FC68-3AFA-9B5D-BC1CB4E4784A}"/>
          </ac:spMkLst>
        </pc:spChg>
        <pc:spChg chg="del">
          <ac:chgData name="Rakia Alouane" userId="8d2e934c-cacf-4c8b-9bc3-dcd6b732f5d3" providerId="ADAL" clId="{EAEFC40E-23A1-4B55-872B-7C6641133B1D}" dt="2024-10-24T07:47:49.571" v="818" actId="478"/>
          <ac:spMkLst>
            <pc:docMk/>
            <pc:sldMk cId="3842115472" sldId="353"/>
            <ac:spMk id="12" creationId="{AC1A52FF-74F8-1C61-2980-7921615F8F47}"/>
          </ac:spMkLst>
        </pc:spChg>
        <pc:spChg chg="del">
          <ac:chgData name="Rakia Alouane" userId="8d2e934c-cacf-4c8b-9bc3-dcd6b732f5d3" providerId="ADAL" clId="{EAEFC40E-23A1-4B55-872B-7C6641133B1D}" dt="2024-10-24T07:47:47.413" v="817" actId="478"/>
          <ac:spMkLst>
            <pc:docMk/>
            <pc:sldMk cId="3842115472" sldId="353"/>
            <ac:spMk id="13" creationId="{3879DD01-A76C-5930-31D1-9ED0D960FA08}"/>
          </ac:spMkLst>
        </pc:spChg>
        <pc:spChg chg="mod">
          <ac:chgData name="Rakia Alouane" userId="8d2e934c-cacf-4c8b-9bc3-dcd6b732f5d3" providerId="ADAL" clId="{EAEFC40E-23A1-4B55-872B-7C6641133B1D}" dt="2024-10-24T08:11:23.392" v="1100" actId="1076"/>
          <ac:spMkLst>
            <pc:docMk/>
            <pc:sldMk cId="3842115472" sldId="353"/>
            <ac:spMk id="16" creationId="{00000000-0000-0000-0000-000000000000}"/>
          </ac:spMkLst>
        </pc:spChg>
        <pc:spChg chg="mod">
          <ac:chgData name="Rakia Alouane" userId="8d2e934c-cacf-4c8b-9bc3-dcd6b732f5d3" providerId="ADAL" clId="{EAEFC40E-23A1-4B55-872B-7C6641133B1D}" dt="2024-10-24T08:11:20.266" v="1099" actId="1076"/>
          <ac:spMkLst>
            <pc:docMk/>
            <pc:sldMk cId="3842115472" sldId="353"/>
            <ac:spMk id="17" creationId="{00000000-0000-0000-0000-000000000000}"/>
          </ac:spMkLst>
        </pc:spChg>
        <pc:picChg chg="del">
          <ac:chgData name="Rakia Alouane" userId="8d2e934c-cacf-4c8b-9bc3-dcd6b732f5d3" providerId="ADAL" clId="{EAEFC40E-23A1-4B55-872B-7C6641133B1D}" dt="2024-10-22T14:39:10.657" v="816" actId="478"/>
          <ac:picMkLst>
            <pc:docMk/>
            <pc:sldMk cId="3842115472" sldId="353"/>
            <ac:picMk id="5" creationId="{CB16E02E-99BC-8271-7F12-DC14AD503261}"/>
          </ac:picMkLst>
        </pc:picChg>
        <pc:picChg chg="add del mod">
          <ac:chgData name="Rakia Alouane" userId="8d2e934c-cacf-4c8b-9bc3-dcd6b732f5d3" providerId="ADAL" clId="{EAEFC40E-23A1-4B55-872B-7C6641133B1D}" dt="2024-10-22T14:36:35.925" v="497" actId="21"/>
          <ac:picMkLst>
            <pc:docMk/>
            <pc:sldMk cId="3842115472" sldId="353"/>
            <ac:picMk id="9" creationId="{70AADAE5-3E03-3BF6-1BAB-EA83B8D5C27D}"/>
          </ac:picMkLst>
        </pc:picChg>
      </pc:sldChg>
      <pc:sldChg chg="addSp modSp new del mod replTag">
        <pc:chgData name="Rakia Alouane" userId="8d2e934c-cacf-4c8b-9bc3-dcd6b732f5d3" providerId="ADAL" clId="{EAEFC40E-23A1-4B55-872B-7C6641133B1D}" dt="2024-10-24T08:06:58.018" v="1091" actId="47"/>
        <pc:sldMkLst>
          <pc:docMk/>
          <pc:sldMk cId="125123578" sldId="354"/>
        </pc:sldMkLst>
        <pc:picChg chg="add mod">
          <ac:chgData name="Rakia Alouane" userId="8d2e934c-cacf-4c8b-9bc3-dcd6b732f5d3" providerId="ADAL" clId="{EAEFC40E-23A1-4B55-872B-7C6641133B1D}" dt="2024-10-24T07:50:13.481" v="901" actId="14100"/>
          <ac:picMkLst>
            <pc:docMk/>
            <pc:sldMk cId="125123578" sldId="354"/>
            <ac:picMk id="2" creationId="{163CFBFF-8DB2-F56D-371E-C1DE112C0CB6}"/>
          </ac:picMkLst>
        </pc:picChg>
      </pc:sldChg>
      <pc:sldChg chg="addSp delSp modSp add del mod">
        <pc:chgData name="Rakia Alouane" userId="8d2e934c-cacf-4c8b-9bc3-dcd6b732f5d3" providerId="ADAL" clId="{EAEFC40E-23A1-4B55-872B-7C6641133B1D}" dt="2024-10-24T08:02:36.702" v="1064" actId="47"/>
        <pc:sldMkLst>
          <pc:docMk/>
          <pc:sldMk cId="2897824271" sldId="355"/>
        </pc:sldMkLst>
        <pc:spChg chg="add mod">
          <ac:chgData name="Rakia Alouane" userId="8d2e934c-cacf-4c8b-9bc3-dcd6b732f5d3" providerId="ADAL" clId="{EAEFC40E-23A1-4B55-872B-7C6641133B1D}" dt="2024-10-24T08:01:33.217" v="1048" actId="1076"/>
          <ac:spMkLst>
            <pc:docMk/>
            <pc:sldMk cId="2897824271" sldId="355"/>
            <ac:spMk id="2" creationId="{53750088-EE4B-65CA-0849-0B12FBC51ACF}"/>
          </ac:spMkLst>
        </pc:spChg>
        <pc:spChg chg="del">
          <ac:chgData name="Rakia Alouane" userId="8d2e934c-cacf-4c8b-9bc3-dcd6b732f5d3" providerId="ADAL" clId="{EAEFC40E-23A1-4B55-872B-7C6641133B1D}" dt="2024-10-24T08:02:08.522" v="1057" actId="478"/>
          <ac:spMkLst>
            <pc:docMk/>
            <pc:sldMk cId="2897824271" sldId="355"/>
            <ac:spMk id="6" creationId="{25875F71-7D8A-B2F1-77C5-3ECD567B73F3}"/>
          </ac:spMkLst>
        </pc:spChg>
        <pc:spChg chg="del">
          <ac:chgData name="Rakia Alouane" userId="8d2e934c-cacf-4c8b-9bc3-dcd6b732f5d3" providerId="ADAL" clId="{EAEFC40E-23A1-4B55-872B-7C6641133B1D}" dt="2024-10-24T08:02:03.619" v="1056" actId="478"/>
          <ac:spMkLst>
            <pc:docMk/>
            <pc:sldMk cId="2897824271" sldId="355"/>
            <ac:spMk id="10" creationId="{AD725413-E48F-927A-C8F2-ECA70DB7DDCC}"/>
          </ac:spMkLst>
        </pc:spChg>
        <pc:spChg chg="add del">
          <ac:chgData name="Rakia Alouane" userId="8d2e934c-cacf-4c8b-9bc3-dcd6b732f5d3" providerId="ADAL" clId="{EAEFC40E-23A1-4B55-872B-7C6641133B1D}" dt="2024-10-24T08:01:56.376" v="1053" actId="478"/>
          <ac:spMkLst>
            <pc:docMk/>
            <pc:sldMk cId="2897824271" sldId="355"/>
            <ac:spMk id="12" creationId="{5F76789D-9CA1-905F-6095-952918BCD724}"/>
          </ac:spMkLst>
        </pc:spChg>
        <pc:spChg chg="add del">
          <ac:chgData name="Rakia Alouane" userId="8d2e934c-cacf-4c8b-9bc3-dcd6b732f5d3" providerId="ADAL" clId="{EAEFC40E-23A1-4B55-872B-7C6641133B1D}" dt="2024-10-24T08:02:15.453" v="1059" actId="478"/>
          <ac:spMkLst>
            <pc:docMk/>
            <pc:sldMk cId="2897824271" sldId="355"/>
            <ac:spMk id="17" creationId="{0A7FE002-50BD-2194-0F82-6F0FC61AB0A0}"/>
          </ac:spMkLst>
        </pc:spChg>
        <pc:spChg chg="del">
          <ac:chgData name="Rakia Alouane" userId="8d2e934c-cacf-4c8b-9bc3-dcd6b732f5d3" providerId="ADAL" clId="{EAEFC40E-23A1-4B55-872B-7C6641133B1D}" dt="2024-10-24T08:01:47.472" v="1051" actId="478"/>
          <ac:spMkLst>
            <pc:docMk/>
            <pc:sldMk cId="2897824271" sldId="355"/>
            <ac:spMk id="32" creationId="{BB66BE88-38D9-5F16-B06D-1FC607623715}"/>
          </ac:spMkLst>
        </pc:spChg>
        <pc:spChg chg="mod">
          <ac:chgData name="Rakia Alouane" userId="8d2e934c-cacf-4c8b-9bc3-dcd6b732f5d3" providerId="ADAL" clId="{EAEFC40E-23A1-4B55-872B-7C6641133B1D}" dt="2024-10-24T08:01:41.324" v="1049" actId="1076"/>
          <ac:spMkLst>
            <pc:docMk/>
            <pc:sldMk cId="2897824271" sldId="355"/>
            <ac:spMk id="33" creationId="{ED6B48C7-ECE7-662F-4A7D-A90B4A318490}"/>
          </ac:spMkLst>
        </pc:spChg>
        <pc:spChg chg="add del">
          <ac:chgData name="Rakia Alouane" userId="8d2e934c-cacf-4c8b-9bc3-dcd6b732f5d3" providerId="ADAL" clId="{EAEFC40E-23A1-4B55-872B-7C6641133B1D}" dt="2024-10-24T08:02:01.645" v="1055" actId="478"/>
          <ac:spMkLst>
            <pc:docMk/>
            <pc:sldMk cId="2897824271" sldId="355"/>
            <ac:spMk id="50" creationId="{9CAD9BEE-F656-E629-3D96-9D8FD942B299}"/>
          </ac:spMkLst>
        </pc:spChg>
        <pc:spChg chg="del">
          <ac:chgData name="Rakia Alouane" userId="8d2e934c-cacf-4c8b-9bc3-dcd6b732f5d3" providerId="ADAL" clId="{EAEFC40E-23A1-4B55-872B-7C6641133B1D}" dt="2024-10-24T08:01:44.196" v="1050" actId="478"/>
          <ac:spMkLst>
            <pc:docMk/>
            <pc:sldMk cId="2897824271" sldId="355"/>
            <ac:spMk id="68" creationId="{566C29B1-E057-EA9F-2331-F978ACA12F09}"/>
          </ac:spMkLst>
        </pc:spChg>
      </pc:sldChg>
      <pc:sldChg chg="addSp modSp add del mod">
        <pc:chgData name="Rakia Alouane" userId="8d2e934c-cacf-4c8b-9bc3-dcd6b732f5d3" providerId="ADAL" clId="{EAEFC40E-23A1-4B55-872B-7C6641133B1D}" dt="2024-10-24T08:06:05.168" v="1088" actId="47"/>
        <pc:sldMkLst>
          <pc:docMk/>
          <pc:sldMk cId="2129808813" sldId="356"/>
        </pc:sldMkLst>
        <pc:spChg chg="mod">
          <ac:chgData name="Rakia Alouane" userId="8d2e934c-cacf-4c8b-9bc3-dcd6b732f5d3" providerId="ADAL" clId="{EAEFC40E-23A1-4B55-872B-7C6641133B1D}" dt="2024-10-24T08:03:02.741" v="1068" actId="14100"/>
          <ac:spMkLst>
            <pc:docMk/>
            <pc:sldMk cId="2129808813" sldId="356"/>
            <ac:spMk id="2" creationId="{53750088-EE4B-65CA-0849-0B12FBC51ACF}"/>
          </ac:spMkLst>
        </pc:spChg>
        <pc:spChg chg="add mod">
          <ac:chgData name="Rakia Alouane" userId="8d2e934c-cacf-4c8b-9bc3-dcd6b732f5d3" providerId="ADAL" clId="{EAEFC40E-23A1-4B55-872B-7C6641133B1D}" dt="2024-10-24T08:02:48.340" v="1066" actId="1076"/>
          <ac:spMkLst>
            <pc:docMk/>
            <pc:sldMk cId="2129808813" sldId="356"/>
            <ac:spMk id="3" creationId="{2DFA6F5B-7F93-5FAA-C869-45F42A67C0E5}"/>
          </ac:spMkLst>
        </pc:spChg>
        <pc:spChg chg="add mod">
          <ac:chgData name="Rakia Alouane" userId="8d2e934c-cacf-4c8b-9bc3-dcd6b732f5d3" providerId="ADAL" clId="{EAEFC40E-23A1-4B55-872B-7C6641133B1D}" dt="2024-10-24T08:03:14.742" v="1070" actId="1076"/>
          <ac:spMkLst>
            <pc:docMk/>
            <pc:sldMk cId="2129808813" sldId="356"/>
            <ac:spMk id="6" creationId="{9781C04A-B52A-9401-CE41-1D1FEE79CB3A}"/>
          </ac:spMkLst>
        </pc:spChg>
        <pc:spChg chg="add mod">
          <ac:chgData name="Rakia Alouane" userId="8d2e934c-cacf-4c8b-9bc3-dcd6b732f5d3" providerId="ADAL" clId="{EAEFC40E-23A1-4B55-872B-7C6641133B1D}" dt="2024-10-24T08:03:30.545" v="1072" actId="1076"/>
          <ac:spMkLst>
            <pc:docMk/>
            <pc:sldMk cId="2129808813" sldId="356"/>
            <ac:spMk id="9" creationId="{925C28E2-F4C2-E92F-DDC7-8203D9E3E09C}"/>
          </ac:spMkLst>
        </pc:spChg>
        <pc:spChg chg="mod">
          <ac:chgData name="Rakia Alouane" userId="8d2e934c-cacf-4c8b-9bc3-dcd6b732f5d3" providerId="ADAL" clId="{EAEFC40E-23A1-4B55-872B-7C6641133B1D}" dt="2024-10-24T08:02:53.918" v="1067" actId="14100"/>
          <ac:spMkLst>
            <pc:docMk/>
            <pc:sldMk cId="2129808813" sldId="356"/>
            <ac:spMk id="50" creationId="{9CAD9BEE-F656-E629-3D96-9D8FD942B299}"/>
          </ac:spMkLst>
        </pc:spChg>
      </pc:sldChg>
      <pc:sldChg chg="addSp delSp modSp add mod">
        <pc:chgData name="Rakia Alouane" userId="8d2e934c-cacf-4c8b-9bc3-dcd6b732f5d3" providerId="ADAL" clId="{EAEFC40E-23A1-4B55-872B-7C6641133B1D}" dt="2024-10-24T08:08:16.830" v="1096" actId="14100"/>
        <pc:sldMkLst>
          <pc:docMk/>
          <pc:sldMk cId="1968941757" sldId="357"/>
        </pc:sldMkLst>
        <pc:spChg chg="mod">
          <ac:chgData name="Rakia Alouane" userId="8d2e934c-cacf-4c8b-9bc3-dcd6b732f5d3" providerId="ADAL" clId="{EAEFC40E-23A1-4B55-872B-7C6641133B1D}" dt="2024-10-24T08:03:38.886" v="1074" actId="1076"/>
          <ac:spMkLst>
            <pc:docMk/>
            <pc:sldMk cId="1968941757" sldId="357"/>
            <ac:spMk id="3" creationId="{2DFA6F5B-7F93-5FAA-C869-45F42A67C0E5}"/>
          </ac:spMkLst>
        </pc:spChg>
        <pc:spChg chg="add mod">
          <ac:chgData name="Rakia Alouane" userId="8d2e934c-cacf-4c8b-9bc3-dcd6b732f5d3" providerId="ADAL" clId="{EAEFC40E-23A1-4B55-872B-7C6641133B1D}" dt="2024-10-24T08:04:21.277" v="1080" actId="1076"/>
          <ac:spMkLst>
            <pc:docMk/>
            <pc:sldMk cId="1968941757" sldId="357"/>
            <ac:spMk id="10" creationId="{F0E880B7-77B2-6292-6CBE-E24856377E5E}"/>
          </ac:spMkLst>
        </pc:spChg>
        <pc:spChg chg="add mod">
          <ac:chgData name="Rakia Alouane" userId="8d2e934c-cacf-4c8b-9bc3-dcd6b732f5d3" providerId="ADAL" clId="{EAEFC40E-23A1-4B55-872B-7C6641133B1D}" dt="2024-10-24T08:04:29.020" v="1082" actId="1076"/>
          <ac:spMkLst>
            <pc:docMk/>
            <pc:sldMk cId="1968941757" sldId="357"/>
            <ac:spMk id="11" creationId="{B12DFD8A-99A7-486C-A278-9230A8BEA27D}"/>
          </ac:spMkLst>
        </pc:spChg>
        <pc:spChg chg="mod">
          <ac:chgData name="Rakia Alouane" userId="8d2e934c-cacf-4c8b-9bc3-dcd6b732f5d3" providerId="ADAL" clId="{EAEFC40E-23A1-4B55-872B-7C6641133B1D}" dt="2024-10-24T08:08:16.830" v="1096" actId="14100"/>
          <ac:spMkLst>
            <pc:docMk/>
            <pc:sldMk cId="1968941757" sldId="357"/>
            <ac:spMk id="13" creationId="{040CEC25-F7FB-CB3B-549A-A90B5163C17A}"/>
          </ac:spMkLst>
        </pc:spChg>
        <pc:spChg chg="add mod">
          <ac:chgData name="Rakia Alouane" userId="8d2e934c-cacf-4c8b-9bc3-dcd6b732f5d3" providerId="ADAL" clId="{EAEFC40E-23A1-4B55-872B-7C6641133B1D}" dt="2024-10-24T08:05:11.683" v="1086" actId="14100"/>
          <ac:spMkLst>
            <pc:docMk/>
            <pc:sldMk cId="1968941757" sldId="357"/>
            <ac:spMk id="20" creationId="{ACA395A5-D6AE-5997-9B41-157AC23F1AA6}"/>
          </ac:spMkLst>
        </pc:spChg>
        <pc:spChg chg="add del">
          <ac:chgData name="Rakia Alouane" userId="8d2e934c-cacf-4c8b-9bc3-dcd6b732f5d3" providerId="ADAL" clId="{EAEFC40E-23A1-4B55-872B-7C6641133B1D}" dt="2024-10-24T08:03:52.787" v="1076" actId="478"/>
          <ac:spMkLst>
            <pc:docMk/>
            <pc:sldMk cId="1968941757" sldId="357"/>
            <ac:spMk id="28" creationId="{2790BE5B-418D-3638-8E5B-EDEEB3E13194}"/>
          </ac:spMkLst>
        </pc:spChg>
        <pc:spChg chg="del mod">
          <ac:chgData name="Rakia Alouane" userId="8d2e934c-cacf-4c8b-9bc3-dcd6b732f5d3" providerId="ADAL" clId="{EAEFC40E-23A1-4B55-872B-7C6641133B1D}" dt="2024-10-24T08:04:07.582" v="1078" actId="478"/>
          <ac:spMkLst>
            <pc:docMk/>
            <pc:sldMk cId="1968941757" sldId="357"/>
            <ac:spMk id="60" creationId="{A2920C94-A3F6-5B08-277C-C6D2D866CCA9}"/>
          </ac:spMkLst>
        </pc:spChg>
        <pc:picChg chg="mod">
          <ac:chgData name="Rakia Alouane" userId="8d2e934c-cacf-4c8b-9bc3-dcd6b732f5d3" providerId="ADAL" clId="{EAEFC40E-23A1-4B55-872B-7C6641133B1D}" dt="2024-10-24T08:08:07.181" v="1094" actId="14100"/>
          <ac:picMkLst>
            <pc:docMk/>
            <pc:sldMk cId="1968941757" sldId="357"/>
            <ac:picMk id="5" creationId="{2F50A13A-58FA-3FA5-C9AC-1C4AAC66AE5D}"/>
          </ac:picMkLst>
        </pc:picChg>
      </pc:sldChg>
      <pc:sldChg chg="modSp add mod modTransition modAnim">
        <pc:chgData name="Rakia Alouane" userId="8d2e934c-cacf-4c8b-9bc3-dcd6b732f5d3" providerId="ADAL" clId="{EAEFC40E-23A1-4B55-872B-7C6641133B1D}" dt="2024-10-24T08:09:09.568" v="1098" actId="14100"/>
        <pc:sldMkLst>
          <pc:docMk/>
          <pc:sldMk cId="4012869189" sldId="358"/>
        </pc:sldMkLst>
        <pc:spChg chg="mod">
          <ac:chgData name="Rakia Alouane" userId="8d2e934c-cacf-4c8b-9bc3-dcd6b732f5d3" providerId="ADAL" clId="{EAEFC40E-23A1-4B55-872B-7C6641133B1D}" dt="2024-10-24T08:08:23.503" v="1097" actId="14100"/>
          <ac:spMkLst>
            <pc:docMk/>
            <pc:sldMk cId="4012869189" sldId="358"/>
            <ac:spMk id="13" creationId="{040CEC25-F7FB-CB3B-549A-A90B5163C17A}"/>
          </ac:spMkLst>
        </pc:spChg>
        <pc:spChg chg="mod">
          <ac:chgData name="Rakia Alouane" userId="8d2e934c-cacf-4c8b-9bc3-dcd6b732f5d3" providerId="ADAL" clId="{EAEFC40E-23A1-4B55-872B-7C6641133B1D}" dt="2024-10-24T08:07:56.122" v="1092" actId="14100"/>
          <ac:spMkLst>
            <pc:docMk/>
            <pc:sldMk cId="4012869189" sldId="358"/>
            <ac:spMk id="33" creationId="{ED6B48C7-ECE7-662F-4A7D-A90B4A318490}"/>
          </ac:spMkLst>
        </pc:spChg>
        <pc:spChg chg="mod">
          <ac:chgData name="Rakia Alouane" userId="8d2e934c-cacf-4c8b-9bc3-dcd6b732f5d3" providerId="ADAL" clId="{EAEFC40E-23A1-4B55-872B-7C6641133B1D}" dt="2024-10-24T08:09:09.568" v="1098" actId="14100"/>
          <ac:spMkLst>
            <pc:docMk/>
            <pc:sldMk cId="4012869189" sldId="358"/>
            <ac:spMk id="34" creationId="{BE881216-3419-9017-22DA-14FD0F37A4B1}"/>
          </ac:spMkLst>
        </pc:spChg>
        <pc:picChg chg="mod">
          <ac:chgData name="Rakia Alouane" userId="8d2e934c-cacf-4c8b-9bc3-dcd6b732f5d3" providerId="ADAL" clId="{EAEFC40E-23A1-4B55-872B-7C6641133B1D}" dt="2024-10-24T08:08:00.485" v="1093" actId="14100"/>
          <ac:picMkLst>
            <pc:docMk/>
            <pc:sldMk cId="4012869189" sldId="358"/>
            <ac:picMk id="5" creationId="{2F50A13A-58FA-3FA5-C9AC-1C4AAC66AE5D}"/>
          </ac:picMkLst>
        </pc:picChg>
      </pc:sldChg>
    </pc:docChg>
  </pc:docChgLst>
  <pc:docChgLst>
    <pc:chgData name="Rakia Alouane" userId="8d2e934c-cacf-4c8b-9bc3-dcd6b732f5d3" providerId="ADAL" clId="{7B72C6BF-7A29-4942-B170-4CB000E4F470}"/>
    <pc:docChg chg="undo custSel addSld delSld modSld">
      <pc:chgData name="Rakia Alouane" userId="8d2e934c-cacf-4c8b-9bc3-dcd6b732f5d3" providerId="ADAL" clId="{7B72C6BF-7A29-4942-B170-4CB000E4F470}" dt="2024-09-30T11:21:25.373" v="363" actId="20577"/>
      <pc:docMkLst>
        <pc:docMk/>
      </pc:docMkLst>
      <pc:sldChg chg="modNotesTx">
        <pc:chgData name="Rakia Alouane" userId="8d2e934c-cacf-4c8b-9bc3-dcd6b732f5d3" providerId="ADAL" clId="{7B72C6BF-7A29-4942-B170-4CB000E4F470}" dt="2024-09-30T10:31:59.733" v="1"/>
        <pc:sldMkLst>
          <pc:docMk/>
          <pc:sldMk cId="0" sldId="258"/>
        </pc:sldMkLst>
      </pc:sldChg>
      <pc:sldChg chg="addSp delSp modSp mod">
        <pc:chgData name="Rakia Alouane" userId="8d2e934c-cacf-4c8b-9bc3-dcd6b732f5d3" providerId="ADAL" clId="{7B72C6BF-7A29-4942-B170-4CB000E4F470}" dt="2024-09-30T11:21:08.404" v="329" actId="20577"/>
        <pc:sldMkLst>
          <pc:docMk/>
          <pc:sldMk cId="1932464921" sldId="339"/>
        </pc:sldMkLst>
        <pc:spChg chg="mod">
          <ac:chgData name="Rakia Alouane" userId="8d2e934c-cacf-4c8b-9bc3-dcd6b732f5d3" providerId="ADAL" clId="{7B72C6BF-7A29-4942-B170-4CB000E4F470}" dt="2024-09-30T11:21:08.404" v="329" actId="20577"/>
          <ac:spMkLst>
            <pc:docMk/>
            <pc:sldMk cId="1932464921" sldId="339"/>
            <ac:spMk id="3" creationId="{61DF4694-1BB5-29AD-63A6-3F0EF02629B1}"/>
          </ac:spMkLst>
        </pc:spChg>
        <pc:spChg chg="mod">
          <ac:chgData name="Rakia Alouane" userId="8d2e934c-cacf-4c8b-9bc3-dcd6b732f5d3" providerId="ADAL" clId="{7B72C6BF-7A29-4942-B170-4CB000E4F470}" dt="2024-09-30T11:09:42.628" v="251" actId="1076"/>
          <ac:spMkLst>
            <pc:docMk/>
            <pc:sldMk cId="1932464921" sldId="339"/>
            <ac:spMk id="6" creationId="{00000000-0000-0000-0000-000000000000}"/>
          </ac:spMkLst>
        </pc:spChg>
        <pc:spChg chg="del">
          <ac:chgData name="Rakia Alouane" userId="8d2e934c-cacf-4c8b-9bc3-dcd6b732f5d3" providerId="ADAL" clId="{7B72C6BF-7A29-4942-B170-4CB000E4F470}" dt="2024-09-30T10:58:22.071" v="227" actId="478"/>
          <ac:spMkLst>
            <pc:docMk/>
            <pc:sldMk cId="1932464921" sldId="339"/>
            <ac:spMk id="11" creationId="{0D77CF9E-E987-9A15-5AC2-7A774D7CC782}"/>
          </ac:spMkLst>
        </pc:spChg>
        <pc:spChg chg="del">
          <ac:chgData name="Rakia Alouane" userId="8d2e934c-cacf-4c8b-9bc3-dcd6b732f5d3" providerId="ADAL" clId="{7B72C6BF-7A29-4942-B170-4CB000E4F470}" dt="2024-09-30T10:58:22.814" v="228" actId="478"/>
          <ac:spMkLst>
            <pc:docMk/>
            <pc:sldMk cId="1932464921" sldId="339"/>
            <ac:spMk id="12" creationId="{AC1A52FF-74F8-1C61-2980-7921615F8F47}"/>
          </ac:spMkLst>
        </pc:spChg>
        <pc:spChg chg="del">
          <ac:chgData name="Rakia Alouane" userId="8d2e934c-cacf-4c8b-9bc3-dcd6b732f5d3" providerId="ADAL" clId="{7B72C6BF-7A29-4942-B170-4CB000E4F470}" dt="2024-09-30T10:58:21.417" v="226" actId="478"/>
          <ac:spMkLst>
            <pc:docMk/>
            <pc:sldMk cId="1932464921" sldId="339"/>
            <ac:spMk id="13" creationId="{3879DD01-A76C-5930-31D1-9ED0D960FA08}"/>
          </ac:spMkLst>
        </pc:spChg>
        <pc:spChg chg="mod">
          <ac:chgData name="Rakia Alouane" userId="8d2e934c-cacf-4c8b-9bc3-dcd6b732f5d3" providerId="ADAL" clId="{7B72C6BF-7A29-4942-B170-4CB000E4F470}" dt="2024-09-30T11:09:51.279" v="252" actId="1076"/>
          <ac:spMkLst>
            <pc:docMk/>
            <pc:sldMk cId="1932464921" sldId="339"/>
            <ac:spMk id="16" creationId="{00000000-0000-0000-0000-000000000000}"/>
          </ac:spMkLst>
        </pc:spChg>
        <pc:spChg chg="mod">
          <ac:chgData name="Rakia Alouane" userId="8d2e934c-cacf-4c8b-9bc3-dcd6b732f5d3" providerId="ADAL" clId="{7B72C6BF-7A29-4942-B170-4CB000E4F470}" dt="2024-09-30T11:09:39.084" v="250" actId="1076"/>
          <ac:spMkLst>
            <pc:docMk/>
            <pc:sldMk cId="1932464921" sldId="339"/>
            <ac:spMk id="17" creationId="{00000000-0000-0000-0000-000000000000}"/>
          </ac:spMkLst>
        </pc:spChg>
        <pc:picChg chg="add mod">
          <ac:chgData name="Rakia Alouane" userId="8d2e934c-cacf-4c8b-9bc3-dcd6b732f5d3" providerId="ADAL" clId="{7B72C6BF-7A29-4942-B170-4CB000E4F470}" dt="2024-09-30T11:13:11.588" v="283" actId="1076"/>
          <ac:picMkLst>
            <pc:docMk/>
            <pc:sldMk cId="1932464921" sldId="339"/>
            <ac:picMk id="7" creationId="{FEB97EE9-C435-1816-3D05-39775952FBD1}"/>
          </ac:picMkLst>
        </pc:picChg>
        <pc:picChg chg="add mod">
          <ac:chgData name="Rakia Alouane" userId="8d2e934c-cacf-4c8b-9bc3-dcd6b732f5d3" providerId="ADAL" clId="{7B72C6BF-7A29-4942-B170-4CB000E4F470}" dt="2024-09-30T11:16:52.307" v="287" actId="1076"/>
          <ac:picMkLst>
            <pc:docMk/>
            <pc:sldMk cId="1932464921" sldId="339"/>
            <ac:picMk id="10" creationId="{23C58872-6DC3-F926-D90B-899DF6A1719E}"/>
          </ac:picMkLst>
        </pc:picChg>
        <pc:picChg chg="add mod">
          <ac:chgData name="Rakia Alouane" userId="8d2e934c-cacf-4c8b-9bc3-dcd6b732f5d3" providerId="ADAL" clId="{7B72C6BF-7A29-4942-B170-4CB000E4F470}" dt="2024-09-30T11:17:16.452" v="291" actId="1076"/>
          <ac:picMkLst>
            <pc:docMk/>
            <pc:sldMk cId="1932464921" sldId="339"/>
            <ac:picMk id="15" creationId="{89B4B341-BDC2-11EB-5F32-B252D68B4664}"/>
          </ac:picMkLst>
        </pc:picChg>
      </pc:sldChg>
      <pc:sldChg chg="del">
        <pc:chgData name="Rakia Alouane" userId="8d2e934c-cacf-4c8b-9bc3-dcd6b732f5d3" providerId="ADAL" clId="{7B72C6BF-7A29-4942-B170-4CB000E4F470}" dt="2024-09-30T10:59:03.019" v="233" actId="47"/>
        <pc:sldMkLst>
          <pc:docMk/>
          <pc:sldMk cId="1346591375" sldId="341"/>
        </pc:sldMkLst>
      </pc:sldChg>
      <pc:sldChg chg="del">
        <pc:chgData name="Rakia Alouane" userId="8d2e934c-cacf-4c8b-9bc3-dcd6b732f5d3" providerId="ADAL" clId="{7B72C6BF-7A29-4942-B170-4CB000E4F470}" dt="2024-09-30T10:59:06.336" v="234" actId="47"/>
        <pc:sldMkLst>
          <pc:docMk/>
          <pc:sldMk cId="816315374" sldId="342"/>
        </pc:sldMkLst>
      </pc:sldChg>
      <pc:sldChg chg="del">
        <pc:chgData name="Rakia Alouane" userId="8d2e934c-cacf-4c8b-9bc3-dcd6b732f5d3" providerId="ADAL" clId="{7B72C6BF-7A29-4942-B170-4CB000E4F470}" dt="2024-09-30T10:45:09.758" v="2" actId="47"/>
        <pc:sldMkLst>
          <pc:docMk/>
          <pc:sldMk cId="0" sldId="343"/>
        </pc:sldMkLst>
      </pc:sldChg>
      <pc:sldChg chg="del">
        <pc:chgData name="Rakia Alouane" userId="8d2e934c-cacf-4c8b-9bc3-dcd6b732f5d3" providerId="ADAL" clId="{7B72C6BF-7A29-4942-B170-4CB000E4F470}" dt="2024-09-30T10:45:09.758" v="2" actId="47"/>
        <pc:sldMkLst>
          <pc:docMk/>
          <pc:sldMk cId="0" sldId="344"/>
        </pc:sldMkLst>
      </pc:sldChg>
      <pc:sldChg chg="addSp delSp modSp mod">
        <pc:chgData name="Rakia Alouane" userId="8d2e934c-cacf-4c8b-9bc3-dcd6b732f5d3" providerId="ADAL" clId="{7B72C6BF-7A29-4942-B170-4CB000E4F470}" dt="2024-09-30T11:20:27.123" v="295" actId="1076"/>
        <pc:sldMkLst>
          <pc:docMk/>
          <pc:sldMk cId="1162197762" sldId="346"/>
        </pc:sldMkLst>
        <pc:spChg chg="del">
          <ac:chgData name="Rakia Alouane" userId="8d2e934c-cacf-4c8b-9bc3-dcd6b732f5d3" providerId="ADAL" clId="{7B72C6BF-7A29-4942-B170-4CB000E4F470}" dt="2024-09-30T10:52:39.289" v="44" actId="478"/>
          <ac:spMkLst>
            <pc:docMk/>
            <pc:sldMk cId="1162197762" sldId="346"/>
            <ac:spMk id="2" creationId="{9691BB15-251F-0D1E-4D98-5AE5095A7831}"/>
          </ac:spMkLst>
        </pc:spChg>
        <pc:spChg chg="mod">
          <ac:chgData name="Rakia Alouane" userId="8d2e934c-cacf-4c8b-9bc3-dcd6b732f5d3" providerId="ADAL" clId="{7B72C6BF-7A29-4942-B170-4CB000E4F470}" dt="2024-09-30T10:52:23.873" v="39" actId="20577"/>
          <ac:spMkLst>
            <pc:docMk/>
            <pc:sldMk cId="1162197762" sldId="346"/>
            <ac:spMk id="3" creationId="{61DF4694-1BB5-29AD-63A6-3F0EF02629B1}"/>
          </ac:spMkLst>
        </pc:spChg>
        <pc:spChg chg="add mod">
          <ac:chgData name="Rakia Alouane" userId="8d2e934c-cacf-4c8b-9bc3-dcd6b732f5d3" providerId="ADAL" clId="{7B72C6BF-7A29-4942-B170-4CB000E4F470}" dt="2024-09-30T11:20:18.770" v="293" actId="255"/>
          <ac:spMkLst>
            <pc:docMk/>
            <pc:sldMk cId="1162197762" sldId="346"/>
            <ac:spMk id="5" creationId="{5A7D80C6-9DE8-9A9B-E70B-CEDB352EC5B3}"/>
          </ac:spMkLst>
        </pc:spChg>
        <pc:spChg chg="del">
          <ac:chgData name="Rakia Alouane" userId="8d2e934c-cacf-4c8b-9bc3-dcd6b732f5d3" providerId="ADAL" clId="{7B72C6BF-7A29-4942-B170-4CB000E4F470}" dt="2024-09-30T10:52:35.582" v="42" actId="478"/>
          <ac:spMkLst>
            <pc:docMk/>
            <pc:sldMk cId="1162197762" sldId="346"/>
            <ac:spMk id="8" creationId="{0B8E6306-90E8-9813-9BA0-2CC5DE9F6737}"/>
          </ac:spMkLst>
        </pc:spChg>
        <pc:spChg chg="mod">
          <ac:chgData name="Rakia Alouane" userId="8d2e934c-cacf-4c8b-9bc3-dcd6b732f5d3" providerId="ADAL" clId="{7B72C6BF-7A29-4942-B170-4CB000E4F470}" dt="2024-09-30T11:20:27.123" v="295" actId="1076"/>
          <ac:spMkLst>
            <pc:docMk/>
            <pc:sldMk cId="1162197762" sldId="346"/>
            <ac:spMk id="34" creationId="{748C59A4-7143-3F62-62BB-DD14B39D50BA}"/>
          </ac:spMkLst>
        </pc:spChg>
        <pc:grpChg chg="del">
          <ac:chgData name="Rakia Alouane" userId="8d2e934c-cacf-4c8b-9bc3-dcd6b732f5d3" providerId="ADAL" clId="{7B72C6BF-7A29-4942-B170-4CB000E4F470}" dt="2024-09-30T10:52:34.033" v="41" actId="478"/>
          <ac:grpSpMkLst>
            <pc:docMk/>
            <pc:sldMk cId="1162197762" sldId="346"/>
            <ac:grpSpMk id="36" creationId="{62F5F7BA-BDB2-97B9-4339-CE77218BBBF1}"/>
          </ac:grpSpMkLst>
        </pc:grpChg>
        <pc:grpChg chg="del">
          <ac:chgData name="Rakia Alouane" userId="8d2e934c-cacf-4c8b-9bc3-dcd6b732f5d3" providerId="ADAL" clId="{7B72C6BF-7A29-4942-B170-4CB000E4F470}" dt="2024-09-30T10:52:37.761" v="43" actId="478"/>
          <ac:grpSpMkLst>
            <pc:docMk/>
            <pc:sldMk cId="1162197762" sldId="346"/>
            <ac:grpSpMk id="37" creationId="{83F9B63A-CEA5-A4E1-1BA0-C995C3F6EC8E}"/>
          </ac:grpSpMkLst>
        </pc:grpChg>
        <pc:grpChg chg="del">
          <ac:chgData name="Rakia Alouane" userId="8d2e934c-cacf-4c8b-9bc3-dcd6b732f5d3" providerId="ADAL" clId="{7B72C6BF-7A29-4942-B170-4CB000E4F470}" dt="2024-09-30T10:52:41.784" v="45" actId="478"/>
          <ac:grpSpMkLst>
            <pc:docMk/>
            <pc:sldMk cId="1162197762" sldId="346"/>
            <ac:grpSpMk id="38" creationId="{D09AA3BA-1356-9EF9-CCC7-A89046A8B001}"/>
          </ac:grpSpMkLst>
        </pc:grpChg>
        <pc:picChg chg="add del mod">
          <ac:chgData name="Rakia Alouane" userId="8d2e934c-cacf-4c8b-9bc3-dcd6b732f5d3" providerId="ADAL" clId="{7B72C6BF-7A29-4942-B170-4CB000E4F470}" dt="2024-09-30T11:09:23.891" v="249" actId="478"/>
          <ac:picMkLst>
            <pc:docMk/>
            <pc:sldMk cId="1162197762" sldId="346"/>
            <ac:picMk id="7" creationId="{8367AE79-3E74-0C2D-DB29-792FE92565F2}"/>
          </ac:picMkLst>
        </pc:picChg>
      </pc:sldChg>
      <pc:sldChg chg="del">
        <pc:chgData name="Rakia Alouane" userId="8d2e934c-cacf-4c8b-9bc3-dcd6b732f5d3" providerId="ADAL" clId="{7B72C6BF-7A29-4942-B170-4CB000E4F470}" dt="2024-09-30T10:59:03.019" v="233" actId="47"/>
        <pc:sldMkLst>
          <pc:docMk/>
          <pc:sldMk cId="3332262238" sldId="347"/>
        </pc:sldMkLst>
      </pc:sldChg>
      <pc:sldChg chg="add">
        <pc:chgData name="Rakia Alouane" userId="8d2e934c-cacf-4c8b-9bc3-dcd6b732f5d3" providerId="ADAL" clId="{7B72C6BF-7A29-4942-B170-4CB000E4F470}" dt="2024-09-30T10:52:29.184" v="40" actId="2890"/>
        <pc:sldMkLst>
          <pc:docMk/>
          <pc:sldMk cId="2999771766" sldId="350"/>
        </pc:sldMkLst>
      </pc:sldChg>
      <pc:sldChg chg="addSp delSp modSp mod">
        <pc:chgData name="Rakia Alouane" userId="8d2e934c-cacf-4c8b-9bc3-dcd6b732f5d3" providerId="ADAL" clId="{7B72C6BF-7A29-4942-B170-4CB000E4F470}" dt="2024-09-30T11:21:25.373" v="363" actId="20577"/>
        <pc:sldMkLst>
          <pc:docMk/>
          <pc:sldMk cId="4262778002" sldId="351"/>
        </pc:sldMkLst>
        <pc:spChg chg="del">
          <ac:chgData name="Rakia Alouane" userId="8d2e934c-cacf-4c8b-9bc3-dcd6b732f5d3" providerId="ADAL" clId="{7B72C6BF-7A29-4942-B170-4CB000E4F470}" dt="2024-09-30T10:59:11.328" v="235" actId="478"/>
          <ac:spMkLst>
            <pc:docMk/>
            <pc:sldMk cId="4262778002" sldId="351"/>
            <ac:spMk id="2" creationId="{9691BB15-251F-0D1E-4D98-5AE5095A7831}"/>
          </ac:spMkLst>
        </pc:spChg>
        <pc:spChg chg="mod">
          <ac:chgData name="Rakia Alouane" userId="8d2e934c-cacf-4c8b-9bc3-dcd6b732f5d3" providerId="ADAL" clId="{7B72C6BF-7A29-4942-B170-4CB000E4F470}" dt="2024-09-30T11:21:25.373" v="363" actId="20577"/>
          <ac:spMkLst>
            <pc:docMk/>
            <pc:sldMk cId="4262778002" sldId="351"/>
            <ac:spMk id="3" creationId="{61DF4694-1BB5-29AD-63A6-3F0EF02629B1}"/>
          </ac:spMkLst>
        </pc:spChg>
        <pc:spChg chg="del">
          <ac:chgData name="Rakia Alouane" userId="8d2e934c-cacf-4c8b-9bc3-dcd6b732f5d3" providerId="ADAL" clId="{7B72C6BF-7A29-4942-B170-4CB000E4F470}" dt="2024-09-30T10:59:16.408" v="237" actId="478"/>
          <ac:spMkLst>
            <pc:docMk/>
            <pc:sldMk cId="4262778002" sldId="351"/>
            <ac:spMk id="6" creationId="{00000000-0000-0000-0000-000000000000}"/>
          </ac:spMkLst>
        </pc:spChg>
        <pc:spChg chg="del">
          <ac:chgData name="Rakia Alouane" userId="8d2e934c-cacf-4c8b-9bc3-dcd6b732f5d3" providerId="ADAL" clId="{7B72C6BF-7A29-4942-B170-4CB000E4F470}" dt="2024-09-30T10:59:13.543" v="236" actId="478"/>
          <ac:spMkLst>
            <pc:docMk/>
            <pc:sldMk cId="4262778002" sldId="351"/>
            <ac:spMk id="8" creationId="{0B8E6306-90E8-9813-9BA0-2CC5DE9F6737}"/>
          </ac:spMkLst>
        </pc:spChg>
        <pc:spChg chg="mod">
          <ac:chgData name="Rakia Alouane" userId="8d2e934c-cacf-4c8b-9bc3-dcd6b732f5d3" providerId="ADAL" clId="{7B72C6BF-7A29-4942-B170-4CB000E4F470}" dt="2024-09-30T11:10:17.368" v="255" actId="1076"/>
          <ac:spMkLst>
            <pc:docMk/>
            <pc:sldMk cId="4262778002" sldId="351"/>
            <ac:spMk id="16" creationId="{00000000-0000-0000-0000-000000000000}"/>
          </ac:spMkLst>
        </pc:spChg>
        <pc:spChg chg="del">
          <ac:chgData name="Rakia Alouane" userId="8d2e934c-cacf-4c8b-9bc3-dcd6b732f5d3" providerId="ADAL" clId="{7B72C6BF-7A29-4942-B170-4CB000E4F470}" dt="2024-09-30T10:59:16.408" v="237" actId="478"/>
          <ac:spMkLst>
            <pc:docMk/>
            <pc:sldMk cId="4262778002" sldId="351"/>
            <ac:spMk id="17" creationId="{00000000-0000-0000-0000-000000000000}"/>
          </ac:spMkLst>
        </pc:spChg>
        <pc:grpChg chg="del">
          <ac:chgData name="Rakia Alouane" userId="8d2e934c-cacf-4c8b-9bc3-dcd6b732f5d3" providerId="ADAL" clId="{7B72C6BF-7A29-4942-B170-4CB000E4F470}" dt="2024-09-30T10:59:13.543" v="236" actId="478"/>
          <ac:grpSpMkLst>
            <pc:docMk/>
            <pc:sldMk cId="4262778002" sldId="351"/>
            <ac:grpSpMk id="36" creationId="{62F5F7BA-BDB2-97B9-4339-CE77218BBBF1}"/>
          </ac:grpSpMkLst>
        </pc:grpChg>
        <pc:grpChg chg="del">
          <ac:chgData name="Rakia Alouane" userId="8d2e934c-cacf-4c8b-9bc3-dcd6b732f5d3" providerId="ADAL" clId="{7B72C6BF-7A29-4942-B170-4CB000E4F470}" dt="2024-09-30T10:59:11.328" v="235" actId="478"/>
          <ac:grpSpMkLst>
            <pc:docMk/>
            <pc:sldMk cId="4262778002" sldId="351"/>
            <ac:grpSpMk id="37" creationId="{83F9B63A-CEA5-A4E1-1BA0-C995C3F6EC8E}"/>
          </ac:grpSpMkLst>
        </pc:grpChg>
        <pc:picChg chg="add mod">
          <ac:chgData name="Rakia Alouane" userId="8d2e934c-cacf-4c8b-9bc3-dcd6b732f5d3" providerId="ADAL" clId="{7B72C6BF-7A29-4942-B170-4CB000E4F470}" dt="2024-09-30T11:17:35.298" v="292"/>
          <ac:picMkLst>
            <pc:docMk/>
            <pc:sldMk cId="4262778002" sldId="351"/>
            <ac:picMk id="5" creationId="{CD6CF576-3122-E135-06FB-31E7B4334BA2}"/>
          </ac:picMkLst>
        </pc:picChg>
      </pc:sldChg>
    </pc:docChg>
  </pc:docChgLst>
  <pc:docChgLst>
    <pc:chgData name="Rakia Alouane" userId="8d2e934c-cacf-4c8b-9bc3-dcd6b732f5d3" providerId="ADAL" clId="{D3D87987-1207-4925-8676-AE20B7934ACB}"/>
    <pc:docChg chg="undo redo custSel delSld modSld sldOrd">
      <pc:chgData name="Rakia Alouane" userId="8d2e934c-cacf-4c8b-9bc3-dcd6b732f5d3" providerId="ADAL" clId="{D3D87987-1207-4925-8676-AE20B7934ACB}" dt="2024-09-30T10:29:40.997" v="2173" actId="20577"/>
      <pc:docMkLst>
        <pc:docMk/>
      </pc:docMkLst>
      <pc:sldChg chg="addSp delSp modSp mod setBg delAnim modAnim modNotesTx">
        <pc:chgData name="Rakia Alouane" userId="8d2e934c-cacf-4c8b-9bc3-dcd6b732f5d3" providerId="ADAL" clId="{D3D87987-1207-4925-8676-AE20B7934ACB}" dt="2024-09-26T14:35:06.975" v="14"/>
        <pc:sldMkLst>
          <pc:docMk/>
          <pc:sldMk cId="0" sldId="258"/>
        </pc:sldMkLst>
        <pc:picChg chg="del">
          <ac:chgData name="Rakia Alouane" userId="8d2e934c-cacf-4c8b-9bc3-dcd6b732f5d3" providerId="ADAL" clId="{D3D87987-1207-4925-8676-AE20B7934ACB}" dt="2024-09-26T14:30:31.711" v="8" actId="478"/>
          <ac:picMkLst>
            <pc:docMk/>
            <pc:sldMk cId="0" sldId="258"/>
            <ac:picMk id="2" creationId="{59C35F88-191D-B078-B4AD-43CB870E33FE}"/>
          </ac:picMkLst>
        </pc:picChg>
        <pc:picChg chg="add del mod">
          <ac:chgData name="Rakia Alouane" userId="8d2e934c-cacf-4c8b-9bc3-dcd6b732f5d3" providerId="ADAL" clId="{D3D87987-1207-4925-8676-AE20B7934ACB}" dt="2024-09-26T14:30:05.216" v="5" actId="478"/>
          <ac:picMkLst>
            <pc:docMk/>
            <pc:sldMk cId="0" sldId="258"/>
            <ac:picMk id="5" creationId="{EB400DEF-16F1-08C1-68FF-95E3C95612FF}"/>
          </ac:picMkLst>
        </pc:picChg>
        <pc:picChg chg="mod">
          <ac:chgData name="Rakia Alouane" userId="8d2e934c-cacf-4c8b-9bc3-dcd6b732f5d3" providerId="ADAL" clId="{D3D87987-1207-4925-8676-AE20B7934ACB}" dt="2024-09-26T14:35:00.988" v="13" actId="1076"/>
          <ac:picMkLst>
            <pc:docMk/>
            <pc:sldMk cId="0" sldId="258"/>
            <ac:picMk id="6" creationId="{06CA8BB7-108E-BF5A-894B-307060158963}"/>
          </ac:picMkLst>
        </pc:picChg>
      </pc:sldChg>
      <pc:sldChg chg="addSp modSp mod modAnim">
        <pc:chgData name="Rakia Alouane" userId="8d2e934c-cacf-4c8b-9bc3-dcd6b732f5d3" providerId="ADAL" clId="{D3D87987-1207-4925-8676-AE20B7934ACB}" dt="2024-09-30T09:36:11.770" v="1051" actId="20577"/>
        <pc:sldMkLst>
          <pc:docMk/>
          <pc:sldMk cId="0" sldId="265"/>
        </pc:sldMkLst>
        <pc:spChg chg="add mod">
          <ac:chgData name="Rakia Alouane" userId="8d2e934c-cacf-4c8b-9bc3-dcd6b732f5d3" providerId="ADAL" clId="{D3D87987-1207-4925-8676-AE20B7934ACB}" dt="2024-09-27T14:38:18.898" v="916" actId="1076"/>
          <ac:spMkLst>
            <pc:docMk/>
            <pc:sldMk cId="0" sldId="265"/>
            <ac:spMk id="3" creationId="{1192BBC7-6DE2-5A52-6EB5-87909F795994}"/>
          </ac:spMkLst>
        </pc:spChg>
        <pc:spChg chg="mod">
          <ac:chgData name="Rakia Alouane" userId="8d2e934c-cacf-4c8b-9bc3-dcd6b732f5d3" providerId="ADAL" clId="{D3D87987-1207-4925-8676-AE20B7934ACB}" dt="2024-09-27T14:37:26.382" v="874" actId="20577"/>
          <ac:spMkLst>
            <pc:docMk/>
            <pc:sldMk cId="0" sldId="265"/>
            <ac:spMk id="12" creationId="{00000000-0000-0000-0000-000000000000}"/>
          </ac:spMkLst>
        </pc:spChg>
        <pc:spChg chg="mod">
          <ac:chgData name="Rakia Alouane" userId="8d2e934c-cacf-4c8b-9bc3-dcd6b732f5d3" providerId="ADAL" clId="{D3D87987-1207-4925-8676-AE20B7934ACB}" dt="2024-09-30T09:36:11.770" v="1051" actId="20577"/>
          <ac:spMkLst>
            <pc:docMk/>
            <pc:sldMk cId="0" sldId="265"/>
            <ac:spMk id="17" creationId="{00000000-0000-0000-0000-000000000000}"/>
          </ac:spMkLst>
        </pc:spChg>
      </pc:sldChg>
      <pc:sldChg chg="addSp delSp modSp mod ord modTransition delAnim modNotesTx">
        <pc:chgData name="Rakia Alouane" userId="8d2e934c-cacf-4c8b-9bc3-dcd6b732f5d3" providerId="ADAL" clId="{D3D87987-1207-4925-8676-AE20B7934ACB}" dt="2024-09-30T09:18:20.114" v="953"/>
        <pc:sldMkLst>
          <pc:docMk/>
          <pc:sldMk cId="1932464921" sldId="339"/>
        </pc:sldMkLst>
        <pc:spChg chg="mod">
          <ac:chgData name="Rakia Alouane" userId="8d2e934c-cacf-4c8b-9bc3-dcd6b732f5d3" providerId="ADAL" clId="{D3D87987-1207-4925-8676-AE20B7934ACB}" dt="2024-09-27T14:01:10.135" v="389" actId="20577"/>
          <ac:spMkLst>
            <pc:docMk/>
            <pc:sldMk cId="1932464921" sldId="339"/>
            <ac:spMk id="3" creationId="{61DF4694-1BB5-29AD-63A6-3F0EF02629B1}"/>
          </ac:spMkLst>
        </pc:spChg>
        <pc:spChg chg="del">
          <ac:chgData name="Rakia Alouane" userId="8d2e934c-cacf-4c8b-9bc3-dcd6b732f5d3" providerId="ADAL" clId="{D3D87987-1207-4925-8676-AE20B7934ACB}" dt="2024-09-30T09:11:14.435" v="934" actId="478"/>
          <ac:spMkLst>
            <pc:docMk/>
            <pc:sldMk cId="1932464921" sldId="339"/>
            <ac:spMk id="5" creationId="{F39ED596-0076-3E02-AFC5-4FD1F7E7F48A}"/>
          </ac:spMkLst>
        </pc:spChg>
        <pc:spChg chg="mod">
          <ac:chgData name="Rakia Alouane" userId="8d2e934c-cacf-4c8b-9bc3-dcd6b732f5d3" providerId="ADAL" clId="{D3D87987-1207-4925-8676-AE20B7934ACB}" dt="2024-09-27T14:01:54.339" v="441" actId="6549"/>
          <ac:spMkLst>
            <pc:docMk/>
            <pc:sldMk cId="1932464921" sldId="339"/>
            <ac:spMk id="6" creationId="{00000000-0000-0000-0000-000000000000}"/>
          </ac:spMkLst>
        </pc:spChg>
        <pc:spChg chg="add del">
          <ac:chgData name="Rakia Alouane" userId="8d2e934c-cacf-4c8b-9bc3-dcd6b732f5d3" providerId="ADAL" clId="{D3D87987-1207-4925-8676-AE20B7934ACB}" dt="2024-09-30T09:11:41.057" v="938" actId="478"/>
          <ac:spMkLst>
            <pc:docMk/>
            <pc:sldMk cId="1932464921" sldId="339"/>
            <ac:spMk id="7" creationId="{E7283630-2CA5-7118-5712-D27C310735F8}"/>
          </ac:spMkLst>
        </pc:spChg>
        <pc:spChg chg="del">
          <ac:chgData name="Rakia Alouane" userId="8d2e934c-cacf-4c8b-9bc3-dcd6b732f5d3" providerId="ADAL" clId="{D3D87987-1207-4925-8676-AE20B7934ACB}" dt="2024-09-30T09:11:17.100" v="935" actId="478"/>
          <ac:spMkLst>
            <pc:docMk/>
            <pc:sldMk cId="1932464921" sldId="339"/>
            <ac:spMk id="9" creationId="{66E8D93A-5A03-A0EA-16F2-A947C7195D00}"/>
          </ac:spMkLst>
        </pc:spChg>
        <pc:spChg chg="del">
          <ac:chgData name="Rakia Alouane" userId="8d2e934c-cacf-4c8b-9bc3-dcd6b732f5d3" providerId="ADAL" clId="{D3D87987-1207-4925-8676-AE20B7934ACB}" dt="2024-09-30T09:11:19.074" v="936" actId="478"/>
          <ac:spMkLst>
            <pc:docMk/>
            <pc:sldMk cId="1932464921" sldId="339"/>
            <ac:spMk id="10" creationId="{BE3FAE47-A9CB-AAA7-030E-6C40AA02EE34}"/>
          </ac:spMkLst>
        </pc:spChg>
        <pc:spChg chg="add mod">
          <ac:chgData name="Rakia Alouane" userId="8d2e934c-cacf-4c8b-9bc3-dcd6b732f5d3" providerId="ADAL" clId="{D3D87987-1207-4925-8676-AE20B7934ACB}" dt="2024-09-30T09:11:54.339" v="941" actId="208"/>
          <ac:spMkLst>
            <pc:docMk/>
            <pc:sldMk cId="1932464921" sldId="339"/>
            <ac:spMk id="11" creationId="{0D77CF9E-E987-9A15-5AC2-7A774D7CC782}"/>
          </ac:spMkLst>
        </pc:spChg>
        <pc:spChg chg="add mod">
          <ac:chgData name="Rakia Alouane" userId="8d2e934c-cacf-4c8b-9bc3-dcd6b732f5d3" providerId="ADAL" clId="{D3D87987-1207-4925-8676-AE20B7934ACB}" dt="2024-09-30T09:12:44.658" v="949" actId="1076"/>
          <ac:spMkLst>
            <pc:docMk/>
            <pc:sldMk cId="1932464921" sldId="339"/>
            <ac:spMk id="12" creationId="{AC1A52FF-74F8-1C61-2980-7921615F8F47}"/>
          </ac:spMkLst>
        </pc:spChg>
        <pc:spChg chg="add mod">
          <ac:chgData name="Rakia Alouane" userId="8d2e934c-cacf-4c8b-9bc3-dcd6b732f5d3" providerId="ADAL" clId="{D3D87987-1207-4925-8676-AE20B7934ACB}" dt="2024-09-30T09:12:40.832" v="948" actId="1076"/>
          <ac:spMkLst>
            <pc:docMk/>
            <pc:sldMk cId="1932464921" sldId="339"/>
            <ac:spMk id="13" creationId="{3879DD01-A76C-5930-31D1-9ED0D960FA08}"/>
          </ac:spMkLst>
        </pc:spChg>
        <pc:spChg chg="mod">
          <ac:chgData name="Rakia Alouane" userId="8d2e934c-cacf-4c8b-9bc3-dcd6b732f5d3" providerId="ADAL" clId="{D3D87987-1207-4925-8676-AE20B7934ACB}" dt="2024-09-27T14:02:04.704" v="462" actId="20577"/>
          <ac:spMkLst>
            <pc:docMk/>
            <pc:sldMk cId="1932464921" sldId="339"/>
            <ac:spMk id="16" creationId="{00000000-0000-0000-0000-000000000000}"/>
          </ac:spMkLst>
        </pc:spChg>
        <pc:spChg chg="mod">
          <ac:chgData name="Rakia Alouane" userId="8d2e934c-cacf-4c8b-9bc3-dcd6b732f5d3" providerId="ADAL" clId="{D3D87987-1207-4925-8676-AE20B7934ACB}" dt="2024-09-27T14:01:59.958" v="451" actId="20577"/>
          <ac:spMkLst>
            <pc:docMk/>
            <pc:sldMk cId="1932464921" sldId="339"/>
            <ac:spMk id="17" creationId="{00000000-0000-0000-0000-000000000000}"/>
          </ac:spMkLst>
        </pc:spChg>
        <pc:picChg chg="del">
          <ac:chgData name="Rakia Alouane" userId="8d2e934c-cacf-4c8b-9bc3-dcd6b732f5d3" providerId="ADAL" clId="{D3D87987-1207-4925-8676-AE20B7934ACB}" dt="2024-09-27T14:08:43.492" v="561" actId="478"/>
          <ac:picMkLst>
            <pc:docMk/>
            <pc:sldMk cId="1932464921" sldId="339"/>
            <ac:picMk id="7" creationId="{11188E34-4A39-AACE-8A28-F907A867D76C}"/>
          </ac:picMkLst>
        </pc:picChg>
      </pc:sldChg>
      <pc:sldChg chg="modSp mod">
        <pc:chgData name="Rakia Alouane" userId="8d2e934c-cacf-4c8b-9bc3-dcd6b732f5d3" providerId="ADAL" clId="{D3D87987-1207-4925-8676-AE20B7934ACB}" dt="2024-09-26T14:28:59.153" v="1" actId="20577"/>
        <pc:sldMkLst>
          <pc:docMk/>
          <pc:sldMk cId="0" sldId="340"/>
        </pc:sldMkLst>
        <pc:spChg chg="mod">
          <ac:chgData name="Rakia Alouane" userId="8d2e934c-cacf-4c8b-9bc3-dcd6b732f5d3" providerId="ADAL" clId="{D3D87987-1207-4925-8676-AE20B7934ACB}" dt="2024-09-26T14:28:59.153" v="1" actId="20577"/>
          <ac:spMkLst>
            <pc:docMk/>
            <pc:sldMk cId="0" sldId="340"/>
            <ac:spMk id="7" creationId="{00000000-0000-0000-0000-000000000000}"/>
          </ac:spMkLst>
        </pc:spChg>
      </pc:sldChg>
      <pc:sldChg chg="addSp delSp modSp mod modAnim">
        <pc:chgData name="Rakia Alouane" userId="8d2e934c-cacf-4c8b-9bc3-dcd6b732f5d3" providerId="ADAL" clId="{D3D87987-1207-4925-8676-AE20B7934ACB}" dt="2024-09-30T09:33:32.861" v="1047" actId="206"/>
        <pc:sldMkLst>
          <pc:docMk/>
          <pc:sldMk cId="1346591375" sldId="341"/>
        </pc:sldMkLst>
        <pc:spChg chg="del">
          <ac:chgData name="Rakia Alouane" userId="8d2e934c-cacf-4c8b-9bc3-dcd6b732f5d3" providerId="ADAL" clId="{D3D87987-1207-4925-8676-AE20B7934ACB}" dt="2024-09-27T13:59:21.530" v="344" actId="478"/>
          <ac:spMkLst>
            <pc:docMk/>
            <pc:sldMk cId="1346591375" sldId="341"/>
            <ac:spMk id="2" creationId="{9691BB15-251F-0D1E-4D98-5AE5095A7831}"/>
          </ac:spMkLst>
        </pc:spChg>
        <pc:spChg chg="mod">
          <ac:chgData name="Rakia Alouane" userId="8d2e934c-cacf-4c8b-9bc3-dcd6b732f5d3" providerId="ADAL" clId="{D3D87987-1207-4925-8676-AE20B7934ACB}" dt="2024-09-27T13:56:19.953" v="339" actId="6549"/>
          <ac:spMkLst>
            <pc:docMk/>
            <pc:sldMk cId="1346591375" sldId="341"/>
            <ac:spMk id="3" creationId="{61DF4694-1BB5-29AD-63A6-3F0EF02629B1}"/>
          </ac:spMkLst>
        </pc:spChg>
        <pc:spChg chg="ord">
          <ac:chgData name="Rakia Alouane" userId="8d2e934c-cacf-4c8b-9bc3-dcd6b732f5d3" providerId="ADAL" clId="{D3D87987-1207-4925-8676-AE20B7934ACB}" dt="2024-09-27T14:00:12.488" v="352" actId="166"/>
          <ac:spMkLst>
            <pc:docMk/>
            <pc:sldMk cId="1346591375" sldId="341"/>
            <ac:spMk id="4" creationId="{0AC343AC-1BDC-922B-A21D-68312564E36C}"/>
          </ac:spMkLst>
        </pc:spChg>
        <pc:spChg chg="add del mod">
          <ac:chgData name="Rakia Alouane" userId="8d2e934c-cacf-4c8b-9bc3-dcd6b732f5d3" providerId="ADAL" clId="{D3D87987-1207-4925-8676-AE20B7934ACB}" dt="2024-09-27T14:36:37.228" v="823" actId="478"/>
          <ac:spMkLst>
            <pc:docMk/>
            <pc:sldMk cId="1346591375" sldId="341"/>
            <ac:spMk id="6" creationId="{A268E70E-824C-FFFA-3144-5C5413895E46}"/>
          </ac:spMkLst>
        </pc:spChg>
        <pc:spChg chg="add mod">
          <ac:chgData name="Rakia Alouane" userId="8d2e934c-cacf-4c8b-9bc3-dcd6b732f5d3" providerId="ADAL" clId="{D3D87987-1207-4925-8676-AE20B7934ACB}" dt="2024-09-27T14:12:15.661" v="570" actId="1076"/>
          <ac:spMkLst>
            <pc:docMk/>
            <pc:sldMk cId="1346591375" sldId="341"/>
            <ac:spMk id="7" creationId="{3DC7A4ED-6016-E065-7E40-03F2B61EC419}"/>
          </ac:spMkLst>
        </pc:spChg>
        <pc:spChg chg="del">
          <ac:chgData name="Rakia Alouane" userId="8d2e934c-cacf-4c8b-9bc3-dcd6b732f5d3" providerId="ADAL" clId="{D3D87987-1207-4925-8676-AE20B7934ACB}" dt="2024-09-27T13:59:17.818" v="342" actId="478"/>
          <ac:spMkLst>
            <pc:docMk/>
            <pc:sldMk cId="1346591375" sldId="341"/>
            <ac:spMk id="8" creationId="{0B8E6306-90E8-9813-9BA0-2CC5DE9F6737}"/>
          </ac:spMkLst>
        </pc:spChg>
        <pc:spChg chg="add mod">
          <ac:chgData name="Rakia Alouane" userId="8d2e934c-cacf-4c8b-9bc3-dcd6b732f5d3" providerId="ADAL" clId="{D3D87987-1207-4925-8676-AE20B7934ACB}" dt="2024-09-27T14:12:56.185" v="586" actId="1076"/>
          <ac:spMkLst>
            <pc:docMk/>
            <pc:sldMk cId="1346591375" sldId="341"/>
            <ac:spMk id="9" creationId="{736EDEB1-8835-71CE-7B4F-302ABB10D973}"/>
          </ac:spMkLst>
        </pc:spChg>
        <pc:spChg chg="add del mod">
          <ac:chgData name="Rakia Alouane" userId="8d2e934c-cacf-4c8b-9bc3-dcd6b732f5d3" providerId="ADAL" clId="{D3D87987-1207-4925-8676-AE20B7934ACB}" dt="2024-09-26T14:48:43.471" v="186"/>
          <ac:spMkLst>
            <pc:docMk/>
            <pc:sldMk cId="1346591375" sldId="341"/>
            <ac:spMk id="9" creationId="{F8604507-A65A-2E71-A9D7-D09279AC550D}"/>
          </ac:spMkLst>
        </pc:spChg>
        <pc:spChg chg="add mod">
          <ac:chgData name="Rakia Alouane" userId="8d2e934c-cacf-4c8b-9bc3-dcd6b732f5d3" providerId="ADAL" clId="{D3D87987-1207-4925-8676-AE20B7934ACB}" dt="2024-09-27T14:25:51.114" v="710" actId="1076"/>
          <ac:spMkLst>
            <pc:docMk/>
            <pc:sldMk cId="1346591375" sldId="341"/>
            <ac:spMk id="10" creationId="{AD725413-E48F-927A-C8F2-ECA70DB7DDCC}"/>
          </ac:spMkLst>
        </pc:spChg>
        <pc:spChg chg="add mod">
          <ac:chgData name="Rakia Alouane" userId="8d2e934c-cacf-4c8b-9bc3-dcd6b732f5d3" providerId="ADAL" clId="{D3D87987-1207-4925-8676-AE20B7934ACB}" dt="2024-09-27T14:12:37.594" v="579" actId="1076"/>
          <ac:spMkLst>
            <pc:docMk/>
            <pc:sldMk cId="1346591375" sldId="341"/>
            <ac:spMk id="12" creationId="{5F76789D-9CA1-905F-6095-952918BCD724}"/>
          </ac:spMkLst>
        </pc:spChg>
        <pc:spChg chg="add del mod ord">
          <ac:chgData name="Rakia Alouane" userId="8d2e934c-cacf-4c8b-9bc3-dcd6b732f5d3" providerId="ADAL" clId="{D3D87987-1207-4925-8676-AE20B7934ACB}" dt="2024-09-26T14:49:25.917" v="199"/>
          <ac:spMkLst>
            <pc:docMk/>
            <pc:sldMk cId="1346591375" sldId="341"/>
            <ac:spMk id="12" creationId="{B9837D68-F7D7-2274-80B6-661AECFF8505}"/>
          </ac:spMkLst>
        </pc:spChg>
        <pc:spChg chg="add del mod">
          <ac:chgData name="Rakia Alouane" userId="8d2e934c-cacf-4c8b-9bc3-dcd6b732f5d3" providerId="ADAL" clId="{D3D87987-1207-4925-8676-AE20B7934ACB}" dt="2024-09-27T14:13:09.469" v="589" actId="478"/>
          <ac:spMkLst>
            <pc:docMk/>
            <pc:sldMk cId="1346591375" sldId="341"/>
            <ac:spMk id="13" creationId="{251BFF9E-B66B-5DF1-E279-85154FF32AE4}"/>
          </ac:spMkLst>
        </pc:spChg>
        <pc:spChg chg="add mod">
          <ac:chgData name="Rakia Alouane" userId="8d2e934c-cacf-4c8b-9bc3-dcd6b732f5d3" providerId="ADAL" clId="{D3D87987-1207-4925-8676-AE20B7934ACB}" dt="2024-09-30T09:28:04.734" v="1023" actId="206"/>
          <ac:spMkLst>
            <pc:docMk/>
            <pc:sldMk cId="1346591375" sldId="341"/>
            <ac:spMk id="14" creationId="{C2618AD3-02BA-10CC-1503-F46B22FE5800}"/>
          </ac:spMkLst>
        </pc:spChg>
        <pc:spChg chg="add mod">
          <ac:chgData name="Rakia Alouane" userId="8d2e934c-cacf-4c8b-9bc3-dcd6b732f5d3" providerId="ADAL" clId="{D3D87987-1207-4925-8676-AE20B7934ACB}" dt="2024-09-27T14:13:07.920" v="588" actId="1076"/>
          <ac:spMkLst>
            <pc:docMk/>
            <pc:sldMk cId="1346591375" sldId="341"/>
            <ac:spMk id="15" creationId="{C203BC94-22F9-796F-9381-3540154872FD}"/>
          </ac:spMkLst>
        </pc:spChg>
        <pc:spChg chg="add del mod">
          <ac:chgData name="Rakia Alouane" userId="8d2e934c-cacf-4c8b-9bc3-dcd6b732f5d3" providerId="ADAL" clId="{D3D87987-1207-4925-8676-AE20B7934ACB}" dt="2024-09-27T14:36:45.488" v="826" actId="478"/>
          <ac:spMkLst>
            <pc:docMk/>
            <pc:sldMk cId="1346591375" sldId="341"/>
            <ac:spMk id="16" creationId="{52BEC108-1782-270C-7D3E-22855E3A0437}"/>
          </ac:spMkLst>
        </pc:spChg>
        <pc:spChg chg="add mod">
          <ac:chgData name="Rakia Alouane" userId="8d2e934c-cacf-4c8b-9bc3-dcd6b732f5d3" providerId="ADAL" clId="{D3D87987-1207-4925-8676-AE20B7934ACB}" dt="2024-09-27T14:25:57.405" v="712" actId="1076"/>
          <ac:spMkLst>
            <pc:docMk/>
            <pc:sldMk cId="1346591375" sldId="341"/>
            <ac:spMk id="17" creationId="{0A7FE002-50BD-2194-0F82-6F0FC61AB0A0}"/>
          </ac:spMkLst>
        </pc:spChg>
        <pc:spChg chg="add mod">
          <ac:chgData name="Rakia Alouane" userId="8d2e934c-cacf-4c8b-9bc3-dcd6b732f5d3" providerId="ADAL" clId="{D3D87987-1207-4925-8676-AE20B7934ACB}" dt="2024-09-27T14:25:54.537" v="711" actId="1076"/>
          <ac:spMkLst>
            <pc:docMk/>
            <pc:sldMk cId="1346591375" sldId="341"/>
            <ac:spMk id="18" creationId="{249ACAAF-8F37-F15B-755E-E2335A23D506}"/>
          </ac:spMkLst>
        </pc:spChg>
        <pc:spChg chg="add mod">
          <ac:chgData name="Rakia Alouane" userId="8d2e934c-cacf-4c8b-9bc3-dcd6b732f5d3" providerId="ADAL" clId="{D3D87987-1207-4925-8676-AE20B7934ACB}" dt="2024-09-30T09:28:48.087" v="1026" actId="1076"/>
          <ac:spMkLst>
            <pc:docMk/>
            <pc:sldMk cId="1346591375" sldId="341"/>
            <ac:spMk id="20" creationId="{0FF39E27-49A5-6F65-60E0-810B7CCE9D04}"/>
          </ac:spMkLst>
        </pc:spChg>
        <pc:spChg chg="del topLvl">
          <ac:chgData name="Rakia Alouane" userId="8d2e934c-cacf-4c8b-9bc3-dcd6b732f5d3" providerId="ADAL" clId="{D3D87987-1207-4925-8676-AE20B7934ACB}" dt="2024-09-27T13:59:15.296" v="341" actId="478"/>
          <ac:spMkLst>
            <pc:docMk/>
            <pc:sldMk cId="1346591375" sldId="341"/>
            <ac:spMk id="22" creationId="{EA682C4D-CADD-CD57-37E7-FA8D5491571F}"/>
          </ac:spMkLst>
        </pc:spChg>
        <pc:spChg chg="topLvl">
          <ac:chgData name="Rakia Alouane" userId="8d2e934c-cacf-4c8b-9bc3-dcd6b732f5d3" providerId="ADAL" clId="{D3D87987-1207-4925-8676-AE20B7934ACB}" dt="2024-09-27T13:59:15.296" v="341" actId="478"/>
          <ac:spMkLst>
            <pc:docMk/>
            <pc:sldMk cId="1346591375" sldId="341"/>
            <ac:spMk id="23" creationId="{969F554A-77F6-DD64-8842-C9641C119690}"/>
          </ac:spMkLst>
        </pc:spChg>
        <pc:spChg chg="add mod">
          <ac:chgData name="Rakia Alouane" userId="8d2e934c-cacf-4c8b-9bc3-dcd6b732f5d3" providerId="ADAL" clId="{D3D87987-1207-4925-8676-AE20B7934ACB}" dt="2024-09-30T09:28:44.049" v="1025" actId="1076"/>
          <ac:spMkLst>
            <pc:docMk/>
            <pc:sldMk cId="1346591375" sldId="341"/>
            <ac:spMk id="27" creationId="{DCCD1553-9869-DEE1-6A29-26178DAB3D9B}"/>
          </ac:spMkLst>
        </pc:spChg>
        <pc:spChg chg="del topLvl">
          <ac:chgData name="Rakia Alouane" userId="8d2e934c-cacf-4c8b-9bc3-dcd6b732f5d3" providerId="ADAL" clId="{D3D87987-1207-4925-8676-AE20B7934ACB}" dt="2024-09-27T13:59:25.803" v="345" actId="478"/>
          <ac:spMkLst>
            <pc:docMk/>
            <pc:sldMk cId="1346591375" sldId="341"/>
            <ac:spMk id="28" creationId="{1798F0B2-F632-9177-E7D0-50EA77C39486}"/>
          </ac:spMkLst>
        </pc:spChg>
        <pc:spChg chg="topLvl">
          <ac:chgData name="Rakia Alouane" userId="8d2e934c-cacf-4c8b-9bc3-dcd6b732f5d3" providerId="ADAL" clId="{D3D87987-1207-4925-8676-AE20B7934ACB}" dt="2024-09-27T13:59:25.803" v="345" actId="478"/>
          <ac:spMkLst>
            <pc:docMk/>
            <pc:sldMk cId="1346591375" sldId="341"/>
            <ac:spMk id="29" creationId="{2DBD5158-C412-8935-B898-A67804AA111C}"/>
          </ac:spMkLst>
        </pc:spChg>
        <pc:spChg chg="add mod">
          <ac:chgData name="Rakia Alouane" userId="8d2e934c-cacf-4c8b-9bc3-dcd6b732f5d3" providerId="ADAL" clId="{D3D87987-1207-4925-8676-AE20B7934ACB}" dt="2024-09-30T09:28:51.582" v="1027" actId="1076"/>
          <ac:spMkLst>
            <pc:docMk/>
            <pc:sldMk cId="1346591375" sldId="341"/>
            <ac:spMk id="30" creationId="{6E28B068-1B3C-1396-5206-8DDF805E6ED6}"/>
          </ac:spMkLst>
        </pc:spChg>
        <pc:spChg chg="del">
          <ac:chgData name="Rakia Alouane" userId="8d2e934c-cacf-4c8b-9bc3-dcd6b732f5d3" providerId="ADAL" clId="{D3D87987-1207-4925-8676-AE20B7934ACB}" dt="2024-09-27T13:59:27.089" v="346" actId="478"/>
          <ac:spMkLst>
            <pc:docMk/>
            <pc:sldMk cId="1346591375" sldId="341"/>
            <ac:spMk id="34" creationId="{748C59A4-7143-3F62-62BB-DD14B39D50BA}"/>
          </ac:spMkLst>
        </pc:spChg>
        <pc:spChg chg="add mod">
          <ac:chgData name="Rakia Alouane" userId="8d2e934c-cacf-4c8b-9bc3-dcd6b732f5d3" providerId="ADAL" clId="{D3D87987-1207-4925-8676-AE20B7934ACB}" dt="2024-09-27T14:26:34.974" v="721" actId="1076"/>
          <ac:spMkLst>
            <pc:docMk/>
            <pc:sldMk cId="1346591375" sldId="341"/>
            <ac:spMk id="40" creationId="{737A0E8B-E503-BC16-36F4-BF5036DD2F3C}"/>
          </ac:spMkLst>
        </pc:spChg>
        <pc:spChg chg="add del mod">
          <ac:chgData name="Rakia Alouane" userId="8d2e934c-cacf-4c8b-9bc3-dcd6b732f5d3" providerId="ADAL" clId="{D3D87987-1207-4925-8676-AE20B7934ACB}" dt="2024-09-27T14:36:43.125" v="825" actId="478"/>
          <ac:spMkLst>
            <pc:docMk/>
            <pc:sldMk cId="1346591375" sldId="341"/>
            <ac:spMk id="47" creationId="{252F3FE9-A684-31A5-8C30-D91BA4F651AF}"/>
          </ac:spMkLst>
        </pc:spChg>
        <pc:spChg chg="add mod">
          <ac:chgData name="Rakia Alouane" userId="8d2e934c-cacf-4c8b-9bc3-dcd6b732f5d3" providerId="ADAL" clId="{D3D87987-1207-4925-8676-AE20B7934ACB}" dt="2024-09-30T09:27:50.966" v="1022" actId="206"/>
          <ac:spMkLst>
            <pc:docMk/>
            <pc:sldMk cId="1346591375" sldId="341"/>
            <ac:spMk id="48" creationId="{1AC6C2AD-D013-6B69-64D7-BAA265554456}"/>
          </ac:spMkLst>
        </pc:spChg>
        <pc:spChg chg="add mod ord">
          <ac:chgData name="Rakia Alouane" userId="8d2e934c-cacf-4c8b-9bc3-dcd6b732f5d3" providerId="ADAL" clId="{D3D87987-1207-4925-8676-AE20B7934ACB}" dt="2024-09-27T14:16:49.127" v="632" actId="1076"/>
          <ac:spMkLst>
            <pc:docMk/>
            <pc:sldMk cId="1346591375" sldId="341"/>
            <ac:spMk id="49" creationId="{40D6D2AB-828D-51A0-4BAC-5D5528313F3F}"/>
          </ac:spMkLst>
        </pc:spChg>
        <pc:spChg chg="add mod">
          <ac:chgData name="Rakia Alouane" userId="8d2e934c-cacf-4c8b-9bc3-dcd6b732f5d3" providerId="ADAL" clId="{D3D87987-1207-4925-8676-AE20B7934ACB}" dt="2024-09-27T14:26:15.740" v="717" actId="206"/>
          <ac:spMkLst>
            <pc:docMk/>
            <pc:sldMk cId="1346591375" sldId="341"/>
            <ac:spMk id="50" creationId="{9CAD9BEE-F656-E629-3D96-9D8FD942B299}"/>
          </ac:spMkLst>
        </pc:spChg>
        <pc:spChg chg="add del mod">
          <ac:chgData name="Rakia Alouane" userId="8d2e934c-cacf-4c8b-9bc3-dcd6b732f5d3" providerId="ADAL" clId="{D3D87987-1207-4925-8676-AE20B7934ACB}" dt="2024-09-27T14:25:47.378" v="709" actId="478"/>
          <ac:spMkLst>
            <pc:docMk/>
            <pc:sldMk cId="1346591375" sldId="341"/>
            <ac:spMk id="51" creationId="{E9AF776E-30C1-1E8F-995C-6B8F5182790E}"/>
          </ac:spMkLst>
        </pc:spChg>
        <pc:spChg chg="add mod">
          <ac:chgData name="Rakia Alouane" userId="8d2e934c-cacf-4c8b-9bc3-dcd6b732f5d3" providerId="ADAL" clId="{D3D87987-1207-4925-8676-AE20B7934ACB}" dt="2024-09-30T09:32:37.557" v="1044" actId="206"/>
          <ac:spMkLst>
            <pc:docMk/>
            <pc:sldMk cId="1346591375" sldId="341"/>
            <ac:spMk id="52" creationId="{7C018347-22CA-BE82-ED04-159CABB7BD3F}"/>
          </ac:spMkLst>
        </pc:spChg>
        <pc:spChg chg="add del mod">
          <ac:chgData name="Rakia Alouane" userId="8d2e934c-cacf-4c8b-9bc3-dcd6b732f5d3" providerId="ADAL" clId="{D3D87987-1207-4925-8676-AE20B7934ACB}" dt="2024-09-27T14:28:08.441" v="735" actId="478"/>
          <ac:spMkLst>
            <pc:docMk/>
            <pc:sldMk cId="1346591375" sldId="341"/>
            <ac:spMk id="53" creationId="{546E7AC8-4AD2-2CBA-22E5-8A996094A18F}"/>
          </ac:spMkLst>
        </pc:spChg>
        <pc:spChg chg="add mod">
          <ac:chgData name="Rakia Alouane" userId="8d2e934c-cacf-4c8b-9bc3-dcd6b732f5d3" providerId="ADAL" clId="{D3D87987-1207-4925-8676-AE20B7934ACB}" dt="2024-09-30T09:33:32.861" v="1047" actId="206"/>
          <ac:spMkLst>
            <pc:docMk/>
            <pc:sldMk cId="1346591375" sldId="341"/>
            <ac:spMk id="54" creationId="{FF31572F-F8F4-BF30-F603-89149DE50F9A}"/>
          </ac:spMkLst>
        </pc:spChg>
        <pc:spChg chg="add mod ord">
          <ac:chgData name="Rakia Alouane" userId="8d2e934c-cacf-4c8b-9bc3-dcd6b732f5d3" providerId="ADAL" clId="{D3D87987-1207-4925-8676-AE20B7934ACB}" dt="2024-09-27T14:20:28.291" v="664" actId="167"/>
          <ac:spMkLst>
            <pc:docMk/>
            <pc:sldMk cId="1346591375" sldId="341"/>
            <ac:spMk id="55" creationId="{56A27F51-17AF-4E40-F048-6826AB15F08C}"/>
          </ac:spMkLst>
        </pc:spChg>
        <pc:spChg chg="add del mod">
          <ac:chgData name="Rakia Alouane" userId="8d2e934c-cacf-4c8b-9bc3-dcd6b732f5d3" providerId="ADAL" clId="{D3D87987-1207-4925-8676-AE20B7934ACB}" dt="2024-09-27T14:22:52.426" v="694" actId="478"/>
          <ac:spMkLst>
            <pc:docMk/>
            <pc:sldMk cId="1346591375" sldId="341"/>
            <ac:spMk id="56" creationId="{8C08B05B-2E7A-4053-A0C9-BF0AF7E6C963}"/>
          </ac:spMkLst>
        </pc:spChg>
        <pc:spChg chg="add mod">
          <ac:chgData name="Rakia Alouane" userId="8d2e934c-cacf-4c8b-9bc3-dcd6b732f5d3" providerId="ADAL" clId="{D3D87987-1207-4925-8676-AE20B7934ACB}" dt="2024-09-30T09:28:59.246" v="1028" actId="206"/>
          <ac:spMkLst>
            <pc:docMk/>
            <pc:sldMk cId="1346591375" sldId="341"/>
            <ac:spMk id="57" creationId="{7D454697-18D7-7E95-AAEB-338F066B0167}"/>
          </ac:spMkLst>
        </pc:spChg>
        <pc:spChg chg="add del mod">
          <ac:chgData name="Rakia Alouane" userId="8d2e934c-cacf-4c8b-9bc3-dcd6b732f5d3" providerId="ADAL" clId="{D3D87987-1207-4925-8676-AE20B7934ACB}" dt="2024-09-27T14:27:05.671" v="723" actId="478"/>
          <ac:spMkLst>
            <pc:docMk/>
            <pc:sldMk cId="1346591375" sldId="341"/>
            <ac:spMk id="58" creationId="{F66F80CE-44B2-CB04-9FD7-3556E583F11A}"/>
          </ac:spMkLst>
        </pc:spChg>
        <pc:spChg chg="add mod">
          <ac:chgData name="Rakia Alouane" userId="8d2e934c-cacf-4c8b-9bc3-dcd6b732f5d3" providerId="ADAL" clId="{D3D87987-1207-4925-8676-AE20B7934ACB}" dt="2024-09-30T09:27:36.238" v="1018" actId="206"/>
          <ac:spMkLst>
            <pc:docMk/>
            <pc:sldMk cId="1346591375" sldId="341"/>
            <ac:spMk id="59" creationId="{FAD94AAA-F959-2824-A52A-264585F8B562}"/>
          </ac:spMkLst>
        </pc:spChg>
        <pc:spChg chg="add mod">
          <ac:chgData name="Rakia Alouane" userId="8d2e934c-cacf-4c8b-9bc3-dcd6b732f5d3" providerId="ADAL" clId="{D3D87987-1207-4925-8676-AE20B7934ACB}" dt="2024-09-30T09:29:40.950" v="1032" actId="206"/>
          <ac:spMkLst>
            <pc:docMk/>
            <pc:sldMk cId="1346591375" sldId="341"/>
            <ac:spMk id="60" creationId="{A2920C94-A3F6-5B08-277C-C6D2D866CCA9}"/>
          </ac:spMkLst>
        </pc:spChg>
        <pc:spChg chg="add mod">
          <ac:chgData name="Rakia Alouane" userId="8d2e934c-cacf-4c8b-9bc3-dcd6b732f5d3" providerId="ADAL" clId="{D3D87987-1207-4925-8676-AE20B7934ACB}" dt="2024-09-30T09:31:44.941" v="1039" actId="206"/>
          <ac:spMkLst>
            <pc:docMk/>
            <pc:sldMk cId="1346591375" sldId="341"/>
            <ac:spMk id="61" creationId="{67323584-5563-2B9A-A38E-A9DB88A0EAFA}"/>
          </ac:spMkLst>
        </pc:spChg>
        <pc:spChg chg="add mod">
          <ac:chgData name="Rakia Alouane" userId="8d2e934c-cacf-4c8b-9bc3-dcd6b732f5d3" providerId="ADAL" clId="{D3D87987-1207-4925-8676-AE20B7934ACB}" dt="2024-09-30T09:29:26.190" v="1031" actId="206"/>
          <ac:spMkLst>
            <pc:docMk/>
            <pc:sldMk cId="1346591375" sldId="341"/>
            <ac:spMk id="62" creationId="{A30FB042-11C1-AFB1-D9BA-0372A91D3477}"/>
          </ac:spMkLst>
        </pc:spChg>
        <pc:spChg chg="add mod">
          <ac:chgData name="Rakia Alouane" userId="8d2e934c-cacf-4c8b-9bc3-dcd6b732f5d3" providerId="ADAL" clId="{D3D87987-1207-4925-8676-AE20B7934ACB}" dt="2024-09-27T14:27:58.981" v="732" actId="1076"/>
          <ac:spMkLst>
            <pc:docMk/>
            <pc:sldMk cId="1346591375" sldId="341"/>
            <ac:spMk id="63" creationId="{2C8E545C-09B1-A742-A821-96F4D6413991}"/>
          </ac:spMkLst>
        </pc:spChg>
        <pc:spChg chg="add del mod">
          <ac:chgData name="Rakia Alouane" userId="8d2e934c-cacf-4c8b-9bc3-dcd6b732f5d3" providerId="ADAL" clId="{D3D87987-1207-4925-8676-AE20B7934ACB}" dt="2024-09-27T14:31:25.245" v="775" actId="478"/>
          <ac:spMkLst>
            <pc:docMk/>
            <pc:sldMk cId="1346591375" sldId="341"/>
            <ac:spMk id="64" creationId="{84CB9E41-DF94-17F7-018F-47F1C4671B1D}"/>
          </ac:spMkLst>
        </pc:spChg>
        <pc:spChg chg="add mod">
          <ac:chgData name="Rakia Alouane" userId="8d2e934c-cacf-4c8b-9bc3-dcd6b732f5d3" providerId="ADAL" clId="{D3D87987-1207-4925-8676-AE20B7934ACB}" dt="2024-09-27T14:34:49.287" v="802" actId="206"/>
          <ac:spMkLst>
            <pc:docMk/>
            <pc:sldMk cId="1346591375" sldId="341"/>
            <ac:spMk id="65" creationId="{691FFA0D-E07B-F7BA-9E5D-BF0106CD9736}"/>
          </ac:spMkLst>
        </pc:spChg>
        <pc:spChg chg="add del mod">
          <ac:chgData name="Rakia Alouane" userId="8d2e934c-cacf-4c8b-9bc3-dcd6b732f5d3" providerId="ADAL" clId="{D3D87987-1207-4925-8676-AE20B7934ACB}" dt="2024-09-27T14:36:40.880" v="824" actId="478"/>
          <ac:spMkLst>
            <pc:docMk/>
            <pc:sldMk cId="1346591375" sldId="341"/>
            <ac:spMk id="66" creationId="{6A3BA04F-D212-41C5-B711-6510CE3F78D1}"/>
          </ac:spMkLst>
        </pc:spChg>
        <pc:spChg chg="add mod">
          <ac:chgData name="Rakia Alouane" userId="8d2e934c-cacf-4c8b-9bc3-dcd6b732f5d3" providerId="ADAL" clId="{D3D87987-1207-4925-8676-AE20B7934ACB}" dt="2024-09-27T14:28:50.277" v="746" actId="1076"/>
          <ac:spMkLst>
            <pc:docMk/>
            <pc:sldMk cId="1346591375" sldId="341"/>
            <ac:spMk id="67" creationId="{E116E4A6-2577-3454-9E48-D8FABED0A809}"/>
          </ac:spMkLst>
        </pc:spChg>
        <pc:spChg chg="add mod">
          <ac:chgData name="Rakia Alouane" userId="8d2e934c-cacf-4c8b-9bc3-dcd6b732f5d3" providerId="ADAL" clId="{D3D87987-1207-4925-8676-AE20B7934ACB}" dt="2024-09-30T09:32:10.622" v="1042" actId="206"/>
          <ac:spMkLst>
            <pc:docMk/>
            <pc:sldMk cId="1346591375" sldId="341"/>
            <ac:spMk id="68" creationId="{566C29B1-E057-EA9F-2331-F978ACA12F09}"/>
          </ac:spMkLst>
        </pc:spChg>
        <pc:spChg chg="add del mod">
          <ac:chgData name="Rakia Alouane" userId="8d2e934c-cacf-4c8b-9bc3-dcd6b732f5d3" providerId="ADAL" clId="{D3D87987-1207-4925-8676-AE20B7934ACB}" dt="2024-09-27T14:28:42.366" v="745" actId="478"/>
          <ac:spMkLst>
            <pc:docMk/>
            <pc:sldMk cId="1346591375" sldId="341"/>
            <ac:spMk id="69" creationId="{9842C503-2241-C2E7-602C-EE9348C7BD24}"/>
          </ac:spMkLst>
        </pc:spChg>
        <pc:spChg chg="add del mod">
          <ac:chgData name="Rakia Alouane" userId="8d2e934c-cacf-4c8b-9bc3-dcd6b732f5d3" providerId="ADAL" clId="{D3D87987-1207-4925-8676-AE20B7934ACB}" dt="2024-09-27T14:28:55.414" v="749" actId="478"/>
          <ac:spMkLst>
            <pc:docMk/>
            <pc:sldMk cId="1346591375" sldId="341"/>
            <ac:spMk id="70" creationId="{D334C054-A284-196C-8B22-4A2C0D38248F}"/>
          </ac:spMkLst>
        </pc:spChg>
        <pc:spChg chg="add del mod">
          <ac:chgData name="Rakia Alouane" userId="8d2e934c-cacf-4c8b-9bc3-dcd6b732f5d3" providerId="ADAL" clId="{D3D87987-1207-4925-8676-AE20B7934ACB}" dt="2024-09-27T14:29:06.533" v="751" actId="478"/>
          <ac:spMkLst>
            <pc:docMk/>
            <pc:sldMk cId="1346591375" sldId="341"/>
            <ac:spMk id="71" creationId="{A72F4A42-FA14-5B68-277D-FD0FD6F9A749}"/>
          </ac:spMkLst>
        </pc:spChg>
        <pc:spChg chg="add mod">
          <ac:chgData name="Rakia Alouane" userId="8d2e934c-cacf-4c8b-9bc3-dcd6b732f5d3" providerId="ADAL" clId="{D3D87987-1207-4925-8676-AE20B7934ACB}" dt="2024-09-30T09:32:00.790" v="1041" actId="206"/>
          <ac:spMkLst>
            <pc:docMk/>
            <pc:sldMk cId="1346591375" sldId="341"/>
            <ac:spMk id="72" creationId="{A652BD3F-95E3-3ECA-78DD-F08CF55DC897}"/>
          </ac:spMkLst>
        </pc:spChg>
        <pc:spChg chg="add del mod">
          <ac:chgData name="Rakia Alouane" userId="8d2e934c-cacf-4c8b-9bc3-dcd6b732f5d3" providerId="ADAL" clId="{D3D87987-1207-4925-8676-AE20B7934ACB}" dt="2024-09-27T14:31:19.993" v="774" actId="478"/>
          <ac:spMkLst>
            <pc:docMk/>
            <pc:sldMk cId="1346591375" sldId="341"/>
            <ac:spMk id="73" creationId="{2A7D7F99-A0D5-52A8-42D8-FDA13AB6CFB3}"/>
          </ac:spMkLst>
        </pc:spChg>
        <pc:spChg chg="add mod ord">
          <ac:chgData name="Rakia Alouane" userId="8d2e934c-cacf-4c8b-9bc3-dcd6b732f5d3" providerId="ADAL" clId="{D3D87987-1207-4925-8676-AE20B7934ACB}" dt="2024-09-27T14:36:32.871" v="822" actId="14100"/>
          <ac:spMkLst>
            <pc:docMk/>
            <pc:sldMk cId="1346591375" sldId="341"/>
            <ac:spMk id="74" creationId="{29EC838B-14E7-0050-7162-A581BD5D3E37}"/>
          </ac:spMkLst>
        </pc:spChg>
        <pc:spChg chg="add mod">
          <ac:chgData name="Rakia Alouane" userId="8d2e934c-cacf-4c8b-9bc3-dcd6b732f5d3" providerId="ADAL" clId="{D3D87987-1207-4925-8676-AE20B7934ACB}" dt="2024-09-27T14:36:27.369" v="821" actId="14100"/>
          <ac:spMkLst>
            <pc:docMk/>
            <pc:sldMk cId="1346591375" sldId="341"/>
            <ac:spMk id="75" creationId="{6B4E5C5E-89F5-60BF-FBCA-8A8EDB9D5CE0}"/>
          </ac:spMkLst>
        </pc:spChg>
        <pc:spChg chg="add mod ord">
          <ac:chgData name="Rakia Alouane" userId="8d2e934c-cacf-4c8b-9bc3-dcd6b732f5d3" providerId="ADAL" clId="{D3D87987-1207-4925-8676-AE20B7934ACB}" dt="2024-09-27T14:34:13.508" v="798" actId="167"/>
          <ac:spMkLst>
            <pc:docMk/>
            <pc:sldMk cId="1346591375" sldId="341"/>
            <ac:spMk id="76" creationId="{F1648FD5-DB84-6365-BE1C-6B2D6FF0ED9B}"/>
          </ac:spMkLst>
        </pc:spChg>
        <pc:grpChg chg="del">
          <ac:chgData name="Rakia Alouane" userId="8d2e934c-cacf-4c8b-9bc3-dcd6b732f5d3" providerId="ADAL" clId="{D3D87987-1207-4925-8676-AE20B7934ACB}" dt="2024-09-27T13:59:15.296" v="341" actId="478"/>
          <ac:grpSpMkLst>
            <pc:docMk/>
            <pc:sldMk cId="1346591375" sldId="341"/>
            <ac:grpSpMk id="36" creationId="{62F5F7BA-BDB2-97B9-4339-CE77218BBBF1}"/>
          </ac:grpSpMkLst>
        </pc:grpChg>
        <pc:grpChg chg="del">
          <ac:chgData name="Rakia Alouane" userId="8d2e934c-cacf-4c8b-9bc3-dcd6b732f5d3" providerId="ADAL" clId="{D3D87987-1207-4925-8676-AE20B7934ACB}" dt="2024-09-27T13:59:19.714" v="343" actId="478"/>
          <ac:grpSpMkLst>
            <pc:docMk/>
            <pc:sldMk cId="1346591375" sldId="341"/>
            <ac:grpSpMk id="37" creationId="{83F9B63A-CEA5-A4E1-1BA0-C995C3F6EC8E}"/>
          </ac:grpSpMkLst>
        </pc:grpChg>
        <pc:grpChg chg="del">
          <ac:chgData name="Rakia Alouane" userId="8d2e934c-cacf-4c8b-9bc3-dcd6b732f5d3" providerId="ADAL" clId="{D3D87987-1207-4925-8676-AE20B7934ACB}" dt="2024-09-27T13:59:25.803" v="345" actId="478"/>
          <ac:grpSpMkLst>
            <pc:docMk/>
            <pc:sldMk cId="1346591375" sldId="341"/>
            <ac:grpSpMk id="38" creationId="{D09AA3BA-1356-9EF9-CCC7-A89046A8B001}"/>
          </ac:grpSpMkLst>
        </pc:grpChg>
        <pc:picChg chg="add del mod">
          <ac:chgData name="Rakia Alouane" userId="8d2e934c-cacf-4c8b-9bc3-dcd6b732f5d3" providerId="ADAL" clId="{D3D87987-1207-4925-8676-AE20B7934ACB}" dt="2024-09-27T14:13:16.473" v="593" actId="478"/>
          <ac:picMkLst>
            <pc:docMk/>
            <pc:sldMk cId="1346591375" sldId="341"/>
            <ac:picMk id="5" creationId="{204D064A-007A-6F06-8AFD-5AB0BA457F98}"/>
          </ac:picMkLst>
        </pc:picChg>
        <pc:picChg chg="add del mod">
          <ac:chgData name="Rakia Alouane" userId="8d2e934c-cacf-4c8b-9bc3-dcd6b732f5d3" providerId="ADAL" clId="{D3D87987-1207-4925-8676-AE20B7934ACB}" dt="2024-09-26T14:47:27.271" v="181" actId="478"/>
          <ac:picMkLst>
            <pc:docMk/>
            <pc:sldMk cId="1346591375" sldId="341"/>
            <ac:picMk id="6" creationId="{29A74D39-9164-C1A6-2191-5E5538B2F630}"/>
          </ac:picMkLst>
        </pc:picChg>
        <pc:picChg chg="add del mod">
          <ac:chgData name="Rakia Alouane" userId="8d2e934c-cacf-4c8b-9bc3-dcd6b732f5d3" providerId="ADAL" clId="{D3D87987-1207-4925-8676-AE20B7934ACB}" dt="2024-09-26T14:47:25.415" v="180" actId="478"/>
          <ac:picMkLst>
            <pc:docMk/>
            <pc:sldMk cId="1346591375" sldId="341"/>
            <ac:picMk id="7" creationId="{2D16F066-8CD3-3259-7518-2E77E6A2EF5B}"/>
          </ac:picMkLst>
        </pc:picChg>
        <pc:picChg chg="add mod ord">
          <ac:chgData name="Rakia Alouane" userId="8d2e934c-cacf-4c8b-9bc3-dcd6b732f5d3" providerId="ADAL" clId="{D3D87987-1207-4925-8676-AE20B7934ACB}" dt="2024-09-27T13:59:45.350" v="347" actId="1076"/>
          <ac:picMkLst>
            <pc:docMk/>
            <pc:sldMk cId="1346591375" sldId="341"/>
            <ac:picMk id="11" creationId="{10EFC310-3B57-F2D7-ACC7-614C03AEE442}"/>
          </ac:picMkLst>
        </pc:picChg>
        <pc:picChg chg="add del mod">
          <ac:chgData name="Rakia Alouane" userId="8d2e934c-cacf-4c8b-9bc3-dcd6b732f5d3" providerId="ADAL" clId="{D3D87987-1207-4925-8676-AE20B7934ACB}" dt="2024-09-26T14:51:00.660" v="210" actId="478"/>
          <ac:picMkLst>
            <pc:docMk/>
            <pc:sldMk cId="1346591375" sldId="341"/>
            <ac:picMk id="15" creationId="{91F192FD-7D1B-938E-5749-119F74C60A79}"/>
          </ac:picMkLst>
        </pc:picChg>
        <pc:picChg chg="add del mod">
          <ac:chgData name="Rakia Alouane" userId="8d2e934c-cacf-4c8b-9bc3-dcd6b732f5d3" providerId="ADAL" clId="{D3D87987-1207-4925-8676-AE20B7934ACB}" dt="2024-09-26T14:55:40.694" v="245" actId="478"/>
          <ac:picMkLst>
            <pc:docMk/>
            <pc:sldMk cId="1346591375" sldId="341"/>
            <ac:picMk id="17" creationId="{D411A931-E4DF-8D89-2202-D5F3B3B860A1}"/>
          </ac:picMkLst>
        </pc:picChg>
        <pc:picChg chg="add del mod modCrop">
          <ac:chgData name="Rakia Alouane" userId="8d2e934c-cacf-4c8b-9bc3-dcd6b732f5d3" providerId="ADAL" clId="{D3D87987-1207-4925-8676-AE20B7934ACB}" dt="2024-09-26T14:55:41.903" v="246" actId="478"/>
          <ac:picMkLst>
            <pc:docMk/>
            <pc:sldMk cId="1346591375" sldId="341"/>
            <ac:picMk id="18" creationId="{B80A4522-F784-690D-105F-7DCDCFC7EA28}"/>
          </ac:picMkLst>
        </pc:picChg>
        <pc:picChg chg="add del mod modCrop">
          <ac:chgData name="Rakia Alouane" userId="8d2e934c-cacf-4c8b-9bc3-dcd6b732f5d3" providerId="ADAL" clId="{D3D87987-1207-4925-8676-AE20B7934ACB}" dt="2024-09-26T14:55:32.499" v="242" actId="478"/>
          <ac:picMkLst>
            <pc:docMk/>
            <pc:sldMk cId="1346591375" sldId="341"/>
            <ac:picMk id="20" creationId="{09414A13-C693-E5EB-AF30-0CD30C4AF8A2}"/>
          </ac:picMkLst>
        </pc:picChg>
        <pc:picChg chg="add del mod modCrop">
          <ac:chgData name="Rakia Alouane" userId="8d2e934c-cacf-4c8b-9bc3-dcd6b732f5d3" providerId="ADAL" clId="{D3D87987-1207-4925-8676-AE20B7934ACB}" dt="2024-09-27T14:12:00.242" v="565" actId="478"/>
          <ac:picMkLst>
            <pc:docMk/>
            <pc:sldMk cId="1346591375" sldId="341"/>
            <ac:picMk id="26" creationId="{21368EF5-F299-AF24-60EB-BECFFD4BF65F}"/>
          </ac:picMkLst>
        </pc:picChg>
        <pc:picChg chg="add del mod">
          <ac:chgData name="Rakia Alouane" userId="8d2e934c-cacf-4c8b-9bc3-dcd6b732f5d3" providerId="ADAL" clId="{D3D87987-1207-4925-8676-AE20B7934ACB}" dt="2024-09-26T14:57:28.391" v="265" actId="478"/>
          <ac:picMkLst>
            <pc:docMk/>
            <pc:sldMk cId="1346591375" sldId="341"/>
            <ac:picMk id="27" creationId="{9DB70916-835E-7CE6-82C7-DED9AE6439EA}"/>
          </ac:picMkLst>
        </pc:picChg>
        <pc:picChg chg="add del mod">
          <ac:chgData name="Rakia Alouane" userId="8d2e934c-cacf-4c8b-9bc3-dcd6b732f5d3" providerId="ADAL" clId="{D3D87987-1207-4925-8676-AE20B7934ACB}" dt="2024-09-26T14:59:03.672" v="282" actId="478"/>
          <ac:picMkLst>
            <pc:docMk/>
            <pc:sldMk cId="1346591375" sldId="341"/>
            <ac:picMk id="30" creationId="{0CE56C6B-D202-8C56-882E-DFE0AEE3F30F}"/>
          </ac:picMkLst>
        </pc:picChg>
        <pc:picChg chg="add del mod">
          <ac:chgData name="Rakia Alouane" userId="8d2e934c-cacf-4c8b-9bc3-dcd6b732f5d3" providerId="ADAL" clId="{D3D87987-1207-4925-8676-AE20B7934ACB}" dt="2024-09-27T14:13:11.308" v="590" actId="478"/>
          <ac:picMkLst>
            <pc:docMk/>
            <pc:sldMk cId="1346591375" sldId="341"/>
            <ac:picMk id="31" creationId="{8D96E5A7-BC54-6C3D-C97D-F11D5700EDDD}"/>
          </ac:picMkLst>
        </pc:picChg>
        <pc:picChg chg="add del mod">
          <ac:chgData name="Rakia Alouane" userId="8d2e934c-cacf-4c8b-9bc3-dcd6b732f5d3" providerId="ADAL" clId="{D3D87987-1207-4925-8676-AE20B7934ACB}" dt="2024-09-27T14:12:38.631" v="580" actId="478"/>
          <ac:picMkLst>
            <pc:docMk/>
            <pc:sldMk cId="1346591375" sldId="341"/>
            <ac:picMk id="32" creationId="{326F4D88-9C3E-3047-3A14-82ACDE73C4B1}"/>
          </ac:picMkLst>
        </pc:picChg>
        <pc:picChg chg="add del mod">
          <ac:chgData name="Rakia Alouane" userId="8d2e934c-cacf-4c8b-9bc3-dcd6b732f5d3" providerId="ADAL" clId="{D3D87987-1207-4925-8676-AE20B7934ACB}" dt="2024-09-27T14:13:15.293" v="592" actId="478"/>
          <ac:picMkLst>
            <pc:docMk/>
            <pc:sldMk cId="1346591375" sldId="341"/>
            <ac:picMk id="33" creationId="{B71D31C1-7E99-116F-BD73-95A289ECC06F}"/>
          </ac:picMkLst>
        </pc:picChg>
        <pc:picChg chg="add del mod">
          <ac:chgData name="Rakia Alouane" userId="8d2e934c-cacf-4c8b-9bc3-dcd6b732f5d3" providerId="ADAL" clId="{D3D87987-1207-4925-8676-AE20B7934ACB}" dt="2024-09-27T14:12:09.225" v="569" actId="478"/>
          <ac:picMkLst>
            <pc:docMk/>
            <pc:sldMk cId="1346591375" sldId="341"/>
            <ac:picMk id="35" creationId="{385CDBDA-DD8A-5BF9-80A1-75402D4CE407}"/>
          </ac:picMkLst>
        </pc:picChg>
        <pc:picChg chg="add del mod">
          <ac:chgData name="Rakia Alouane" userId="8d2e934c-cacf-4c8b-9bc3-dcd6b732f5d3" providerId="ADAL" clId="{D3D87987-1207-4925-8676-AE20B7934ACB}" dt="2024-09-27T13:56:23.930" v="340" actId="478"/>
          <ac:picMkLst>
            <pc:docMk/>
            <pc:sldMk cId="1346591375" sldId="341"/>
            <ac:picMk id="39" creationId="{59979FAE-C0C7-BBE0-1F7F-20CE4DC02F6B}"/>
          </ac:picMkLst>
        </pc:picChg>
        <pc:picChg chg="add del mod">
          <ac:chgData name="Rakia Alouane" userId="8d2e934c-cacf-4c8b-9bc3-dcd6b732f5d3" providerId="ADAL" clId="{D3D87987-1207-4925-8676-AE20B7934ACB}" dt="2024-09-26T14:59:11.130" v="285" actId="478"/>
          <ac:picMkLst>
            <pc:docMk/>
            <pc:sldMk cId="1346591375" sldId="341"/>
            <ac:picMk id="40" creationId="{501A68B2-FF2F-FEB4-0E08-9FA594F1C46F}"/>
          </ac:picMkLst>
        </pc:picChg>
        <pc:picChg chg="add del mod">
          <ac:chgData name="Rakia Alouane" userId="8d2e934c-cacf-4c8b-9bc3-dcd6b732f5d3" providerId="ADAL" clId="{D3D87987-1207-4925-8676-AE20B7934ACB}" dt="2024-09-27T14:12:23.844" v="573" actId="478"/>
          <ac:picMkLst>
            <pc:docMk/>
            <pc:sldMk cId="1346591375" sldId="341"/>
            <ac:picMk id="41" creationId="{3F75957A-D6F9-F9B6-ADDC-DF12F0C81B62}"/>
          </ac:picMkLst>
        </pc:picChg>
        <pc:picChg chg="add del mod">
          <ac:chgData name="Rakia Alouane" userId="8d2e934c-cacf-4c8b-9bc3-dcd6b732f5d3" providerId="ADAL" clId="{D3D87987-1207-4925-8676-AE20B7934ACB}" dt="2024-09-27T14:12:39.900" v="581" actId="478"/>
          <ac:picMkLst>
            <pc:docMk/>
            <pc:sldMk cId="1346591375" sldId="341"/>
            <ac:picMk id="42" creationId="{294CF095-5D1B-988A-3D47-3CE1336E2246}"/>
          </ac:picMkLst>
        </pc:picChg>
        <pc:picChg chg="add del mod">
          <ac:chgData name="Rakia Alouane" userId="8d2e934c-cacf-4c8b-9bc3-dcd6b732f5d3" providerId="ADAL" clId="{D3D87987-1207-4925-8676-AE20B7934ACB}" dt="2024-09-27T14:12:22.244" v="572" actId="478"/>
          <ac:picMkLst>
            <pc:docMk/>
            <pc:sldMk cId="1346591375" sldId="341"/>
            <ac:picMk id="43" creationId="{678787FD-38DC-2866-10B9-22B20F417A43}"/>
          </ac:picMkLst>
        </pc:picChg>
        <pc:picChg chg="add del mod">
          <ac:chgData name="Rakia Alouane" userId="8d2e934c-cacf-4c8b-9bc3-dcd6b732f5d3" providerId="ADAL" clId="{D3D87987-1207-4925-8676-AE20B7934ACB}" dt="2024-09-27T14:12:07.992" v="568" actId="478"/>
          <ac:picMkLst>
            <pc:docMk/>
            <pc:sldMk cId="1346591375" sldId="341"/>
            <ac:picMk id="44" creationId="{679C888D-DBFF-57BC-6661-135DE48F958B}"/>
          </ac:picMkLst>
        </pc:picChg>
        <pc:picChg chg="add del mod">
          <ac:chgData name="Rakia Alouane" userId="8d2e934c-cacf-4c8b-9bc3-dcd6b732f5d3" providerId="ADAL" clId="{D3D87987-1207-4925-8676-AE20B7934ACB}" dt="2024-09-27T14:12:01.629" v="566" actId="478"/>
          <ac:picMkLst>
            <pc:docMk/>
            <pc:sldMk cId="1346591375" sldId="341"/>
            <ac:picMk id="45" creationId="{D3AB6657-5F9E-4A58-E491-4C40D1CAA3F2}"/>
          </ac:picMkLst>
        </pc:picChg>
        <pc:picChg chg="add del mod">
          <ac:chgData name="Rakia Alouane" userId="8d2e934c-cacf-4c8b-9bc3-dcd6b732f5d3" providerId="ADAL" clId="{D3D87987-1207-4925-8676-AE20B7934ACB}" dt="2024-09-27T14:13:13.933" v="591" actId="478"/>
          <ac:picMkLst>
            <pc:docMk/>
            <pc:sldMk cId="1346591375" sldId="341"/>
            <ac:picMk id="46" creationId="{85A0B5A6-16F4-9666-3963-08C540EA20F0}"/>
          </ac:picMkLst>
        </pc:picChg>
      </pc:sldChg>
      <pc:sldChg chg="addSp delSp modSp mod delAnim modNotesTx">
        <pc:chgData name="Rakia Alouane" userId="8d2e934c-cacf-4c8b-9bc3-dcd6b732f5d3" providerId="ADAL" clId="{D3D87987-1207-4925-8676-AE20B7934ACB}" dt="2024-09-30T09:49:13.108" v="1216" actId="20577"/>
        <pc:sldMkLst>
          <pc:docMk/>
          <pc:sldMk cId="816315374" sldId="342"/>
        </pc:sldMkLst>
        <pc:spChg chg="mod">
          <ac:chgData name="Rakia Alouane" userId="8d2e934c-cacf-4c8b-9bc3-dcd6b732f5d3" providerId="ADAL" clId="{D3D87987-1207-4925-8676-AE20B7934ACB}" dt="2024-09-27T14:02:22.931" v="506" actId="20577"/>
          <ac:spMkLst>
            <pc:docMk/>
            <pc:sldMk cId="816315374" sldId="342"/>
            <ac:spMk id="3" creationId="{61DF4694-1BB5-29AD-63A6-3F0EF02629B1}"/>
          </ac:spMkLst>
        </pc:spChg>
        <pc:spChg chg="add mod">
          <ac:chgData name="Rakia Alouane" userId="8d2e934c-cacf-4c8b-9bc3-dcd6b732f5d3" providerId="ADAL" clId="{D3D87987-1207-4925-8676-AE20B7934ACB}" dt="2024-09-30T09:19:34.521" v="955"/>
          <ac:spMkLst>
            <pc:docMk/>
            <pc:sldMk cId="816315374" sldId="342"/>
            <ac:spMk id="5" creationId="{C8250989-32A9-436F-B2A7-A4D65ED6B82A}"/>
          </ac:spMkLst>
        </pc:spChg>
        <pc:spChg chg="del">
          <ac:chgData name="Rakia Alouane" userId="8d2e934c-cacf-4c8b-9bc3-dcd6b732f5d3" providerId="ADAL" clId="{D3D87987-1207-4925-8676-AE20B7934ACB}" dt="2024-09-30T09:19:26.687" v="954" actId="478"/>
          <ac:spMkLst>
            <pc:docMk/>
            <pc:sldMk cId="816315374" sldId="342"/>
            <ac:spMk id="9" creationId="{66E8D93A-5A03-A0EA-16F2-A947C7195D00}"/>
          </ac:spMkLst>
        </pc:spChg>
        <pc:spChg chg="mod">
          <ac:chgData name="Rakia Alouane" userId="8d2e934c-cacf-4c8b-9bc3-dcd6b732f5d3" providerId="ADAL" clId="{D3D87987-1207-4925-8676-AE20B7934ACB}" dt="2024-09-27T14:02:14.747" v="472" actId="20577"/>
          <ac:spMkLst>
            <pc:docMk/>
            <pc:sldMk cId="816315374" sldId="342"/>
            <ac:spMk id="17" creationId="{00000000-0000-0000-0000-000000000000}"/>
          </ac:spMkLst>
        </pc:spChg>
        <pc:picChg chg="del">
          <ac:chgData name="Rakia Alouane" userId="8d2e934c-cacf-4c8b-9bc3-dcd6b732f5d3" providerId="ADAL" clId="{D3D87987-1207-4925-8676-AE20B7934ACB}" dt="2024-09-27T14:02:27.302" v="507" actId="478"/>
          <ac:picMkLst>
            <pc:docMk/>
            <pc:sldMk cId="816315374" sldId="342"/>
            <ac:picMk id="6" creationId="{2936937C-9DFF-1E5A-4560-A93C61013074}"/>
          </ac:picMkLst>
        </pc:picChg>
      </pc:sldChg>
      <pc:sldChg chg="addSp delSp modSp mod">
        <pc:chgData name="Rakia Alouane" userId="8d2e934c-cacf-4c8b-9bc3-dcd6b732f5d3" providerId="ADAL" clId="{D3D87987-1207-4925-8676-AE20B7934ACB}" dt="2024-09-30T10:22:18.306" v="1778" actId="1076"/>
        <pc:sldMkLst>
          <pc:docMk/>
          <pc:sldMk cId="0" sldId="343"/>
        </pc:sldMkLst>
        <pc:spChg chg="mod">
          <ac:chgData name="Rakia Alouane" userId="8d2e934c-cacf-4c8b-9bc3-dcd6b732f5d3" providerId="ADAL" clId="{D3D87987-1207-4925-8676-AE20B7934ACB}" dt="2024-09-30T10:10:01.986" v="1590" actId="1076"/>
          <ac:spMkLst>
            <pc:docMk/>
            <pc:sldMk cId="0" sldId="343"/>
            <ac:spMk id="3" creationId="{00000000-0000-0000-0000-000000000000}"/>
          </ac:spMkLst>
        </pc:spChg>
        <pc:spChg chg="add mod">
          <ac:chgData name="Rakia Alouane" userId="8d2e934c-cacf-4c8b-9bc3-dcd6b732f5d3" providerId="ADAL" clId="{D3D87987-1207-4925-8676-AE20B7934ACB}" dt="2024-09-30T10:21:57.179" v="1777" actId="20577"/>
          <ac:spMkLst>
            <pc:docMk/>
            <pc:sldMk cId="0" sldId="343"/>
            <ac:spMk id="6" creationId="{E87F2718-C094-2977-50E3-51242CC4BE4A}"/>
          </ac:spMkLst>
        </pc:spChg>
        <pc:spChg chg="mod">
          <ac:chgData name="Rakia Alouane" userId="8d2e934c-cacf-4c8b-9bc3-dcd6b732f5d3" providerId="ADAL" clId="{D3D87987-1207-4925-8676-AE20B7934ACB}" dt="2024-09-30T10:22:18.306" v="1778" actId="1076"/>
          <ac:spMkLst>
            <pc:docMk/>
            <pc:sldMk cId="0" sldId="343"/>
            <ac:spMk id="7" creationId="{00000000-0000-0000-0000-000000000000}"/>
          </ac:spMkLst>
        </pc:spChg>
        <pc:spChg chg="mod">
          <ac:chgData name="Rakia Alouane" userId="8d2e934c-cacf-4c8b-9bc3-dcd6b732f5d3" providerId="ADAL" clId="{D3D87987-1207-4925-8676-AE20B7934ACB}" dt="2024-09-30T09:36:59.376" v="1053" actId="20577"/>
          <ac:spMkLst>
            <pc:docMk/>
            <pc:sldMk cId="0" sldId="343"/>
            <ac:spMk id="9" creationId="{00000000-0000-0000-0000-000000000000}"/>
          </ac:spMkLst>
        </pc:spChg>
        <pc:spChg chg="mod">
          <ac:chgData name="Rakia Alouane" userId="8d2e934c-cacf-4c8b-9bc3-dcd6b732f5d3" providerId="ADAL" clId="{D3D87987-1207-4925-8676-AE20B7934ACB}" dt="2024-09-30T10:21:35.611" v="1759" actId="14100"/>
          <ac:spMkLst>
            <pc:docMk/>
            <pc:sldMk cId="0" sldId="343"/>
            <ac:spMk id="10" creationId="{00000000-0000-0000-0000-000000000000}"/>
          </ac:spMkLst>
        </pc:spChg>
        <pc:spChg chg="mod">
          <ac:chgData name="Rakia Alouane" userId="8d2e934c-cacf-4c8b-9bc3-dcd6b732f5d3" providerId="ADAL" clId="{D3D87987-1207-4925-8676-AE20B7934ACB}" dt="2024-09-30T10:21:42.489" v="1761" actId="1076"/>
          <ac:spMkLst>
            <pc:docMk/>
            <pc:sldMk cId="0" sldId="343"/>
            <ac:spMk id="14" creationId="{5539ACFB-59FC-95E2-B82E-76DD8C1D6243}"/>
          </ac:spMkLst>
        </pc:spChg>
        <pc:spChg chg="del mod">
          <ac:chgData name="Rakia Alouane" userId="8d2e934c-cacf-4c8b-9bc3-dcd6b732f5d3" providerId="ADAL" clId="{D3D87987-1207-4925-8676-AE20B7934ACB}" dt="2024-09-30T09:52:34.947" v="1276"/>
          <ac:spMkLst>
            <pc:docMk/>
            <pc:sldMk cId="0" sldId="343"/>
            <ac:spMk id="15" creationId="{05FE2679-02D9-CE79-5521-5741548C3D1D}"/>
          </ac:spMkLst>
        </pc:spChg>
        <pc:spChg chg="mod">
          <ac:chgData name="Rakia Alouane" userId="8d2e934c-cacf-4c8b-9bc3-dcd6b732f5d3" providerId="ADAL" clId="{D3D87987-1207-4925-8676-AE20B7934ACB}" dt="2024-09-30T10:19:43.905" v="1689" actId="14100"/>
          <ac:spMkLst>
            <pc:docMk/>
            <pc:sldMk cId="0" sldId="343"/>
            <ac:spMk id="21" creationId="{9BB09173-97AE-6719-1056-4AAA7EADA53A}"/>
          </ac:spMkLst>
        </pc:spChg>
        <pc:spChg chg="mod">
          <ac:chgData name="Rakia Alouane" userId="8d2e934c-cacf-4c8b-9bc3-dcd6b732f5d3" providerId="ADAL" clId="{D3D87987-1207-4925-8676-AE20B7934ACB}" dt="2024-09-30T10:19:18.101" v="1672" actId="20577"/>
          <ac:spMkLst>
            <pc:docMk/>
            <pc:sldMk cId="0" sldId="343"/>
            <ac:spMk id="22" creationId="{1F9BAAAF-12E2-D7A6-DCF6-3FA6359A7D3C}"/>
          </ac:spMkLst>
        </pc:spChg>
        <pc:picChg chg="add mod">
          <ac:chgData name="Rakia Alouane" userId="8d2e934c-cacf-4c8b-9bc3-dcd6b732f5d3" providerId="ADAL" clId="{D3D87987-1207-4925-8676-AE20B7934ACB}" dt="2024-09-30T09:37:53.773" v="1063" actId="1076"/>
          <ac:picMkLst>
            <pc:docMk/>
            <pc:sldMk cId="0" sldId="343"/>
            <ac:picMk id="5" creationId="{15449D49-23B0-5891-5AC1-BD04165B93FD}"/>
          </ac:picMkLst>
        </pc:picChg>
        <pc:picChg chg="mod">
          <ac:chgData name="Rakia Alouane" userId="8d2e934c-cacf-4c8b-9bc3-dcd6b732f5d3" providerId="ADAL" clId="{D3D87987-1207-4925-8676-AE20B7934ACB}" dt="2024-09-30T09:55:51.908" v="1390" actId="1076"/>
          <ac:picMkLst>
            <pc:docMk/>
            <pc:sldMk cId="0" sldId="343"/>
            <ac:picMk id="12" creationId="{8D8AE091-918D-6499-D833-33BB7F62D7CB}"/>
          </ac:picMkLst>
        </pc:picChg>
        <pc:picChg chg="del">
          <ac:chgData name="Rakia Alouane" userId="8d2e934c-cacf-4c8b-9bc3-dcd6b732f5d3" providerId="ADAL" clId="{D3D87987-1207-4925-8676-AE20B7934ACB}" dt="2024-09-30T09:37:49.048" v="1062" actId="478"/>
          <ac:picMkLst>
            <pc:docMk/>
            <pc:sldMk cId="0" sldId="343"/>
            <ac:picMk id="13" creationId="{6A567504-F656-0D06-5F92-FFA8878D4505}"/>
          </ac:picMkLst>
        </pc:picChg>
        <pc:picChg chg="mod">
          <ac:chgData name="Rakia Alouane" userId="8d2e934c-cacf-4c8b-9bc3-dcd6b732f5d3" providerId="ADAL" clId="{D3D87987-1207-4925-8676-AE20B7934ACB}" dt="2024-09-30T09:55:53.597" v="1391" actId="1076"/>
          <ac:picMkLst>
            <pc:docMk/>
            <pc:sldMk cId="0" sldId="343"/>
            <ac:picMk id="17" creationId="{B71F8985-04A1-A03B-0C21-8261D3BFD46A}"/>
          </ac:picMkLst>
        </pc:picChg>
        <pc:picChg chg="del">
          <ac:chgData name="Rakia Alouane" userId="8d2e934c-cacf-4c8b-9bc3-dcd6b732f5d3" providerId="ADAL" clId="{D3D87987-1207-4925-8676-AE20B7934ACB}" dt="2024-09-30T09:38:04.565" v="1064" actId="478"/>
          <ac:picMkLst>
            <pc:docMk/>
            <pc:sldMk cId="0" sldId="343"/>
            <ac:picMk id="2050" creationId="{6D31DD2B-07D5-06EB-D434-9B3D653E7DB2}"/>
          </ac:picMkLst>
        </pc:picChg>
      </pc:sldChg>
      <pc:sldChg chg="addSp delSp modSp mod modNotesTx">
        <pc:chgData name="Rakia Alouane" userId="8d2e934c-cacf-4c8b-9bc3-dcd6b732f5d3" providerId="ADAL" clId="{D3D87987-1207-4925-8676-AE20B7934ACB}" dt="2024-09-30T10:29:40.997" v="2173" actId="20577"/>
        <pc:sldMkLst>
          <pc:docMk/>
          <pc:sldMk cId="0" sldId="344"/>
        </pc:sldMkLst>
        <pc:spChg chg="add mod">
          <ac:chgData name="Rakia Alouane" userId="8d2e934c-cacf-4c8b-9bc3-dcd6b732f5d3" providerId="ADAL" clId="{D3D87987-1207-4925-8676-AE20B7934ACB}" dt="2024-09-30T09:42:49.505" v="1143"/>
          <ac:spMkLst>
            <pc:docMk/>
            <pc:sldMk cId="0" sldId="344"/>
            <ac:spMk id="5" creationId="{798752B3-168A-70C1-99AC-21C42E1F5AB2}"/>
          </ac:spMkLst>
        </pc:spChg>
        <pc:spChg chg="mod">
          <ac:chgData name="Rakia Alouane" userId="8d2e934c-cacf-4c8b-9bc3-dcd6b732f5d3" providerId="ADAL" clId="{D3D87987-1207-4925-8676-AE20B7934ACB}" dt="2024-09-30T09:38:33.561" v="1075" actId="20577"/>
          <ac:spMkLst>
            <pc:docMk/>
            <pc:sldMk cId="0" sldId="344"/>
            <ac:spMk id="6" creationId="{00000000-0000-0000-0000-000000000000}"/>
          </ac:spMkLst>
        </pc:spChg>
        <pc:spChg chg="mod">
          <ac:chgData name="Rakia Alouane" userId="8d2e934c-cacf-4c8b-9bc3-dcd6b732f5d3" providerId="ADAL" clId="{D3D87987-1207-4925-8676-AE20B7934ACB}" dt="2024-09-30T10:29:40.997" v="2173" actId="20577"/>
          <ac:spMkLst>
            <pc:docMk/>
            <pc:sldMk cId="0" sldId="344"/>
            <ac:spMk id="8" creationId="{00000000-0000-0000-0000-000000000000}"/>
          </ac:spMkLst>
        </pc:spChg>
        <pc:spChg chg="add mod">
          <ac:chgData name="Rakia Alouane" userId="8d2e934c-cacf-4c8b-9bc3-dcd6b732f5d3" providerId="ADAL" clId="{D3D87987-1207-4925-8676-AE20B7934ACB}" dt="2024-09-30T09:42:54.126" v="1144"/>
          <ac:spMkLst>
            <pc:docMk/>
            <pc:sldMk cId="0" sldId="344"/>
            <ac:spMk id="10" creationId="{21B72FD3-C25F-B0E0-E832-68AABBC6E0C0}"/>
          </ac:spMkLst>
        </pc:spChg>
        <pc:spChg chg="mod">
          <ac:chgData name="Rakia Alouane" userId="8d2e934c-cacf-4c8b-9bc3-dcd6b732f5d3" providerId="ADAL" clId="{D3D87987-1207-4925-8676-AE20B7934ACB}" dt="2024-09-30T10:23:45.978" v="1913" actId="1076"/>
          <ac:spMkLst>
            <pc:docMk/>
            <pc:sldMk cId="0" sldId="344"/>
            <ac:spMk id="12" creationId="{D411409B-0D23-32F7-063E-C852F90FB2E9}"/>
          </ac:spMkLst>
        </pc:spChg>
        <pc:picChg chg="del">
          <ac:chgData name="Rakia Alouane" userId="8d2e934c-cacf-4c8b-9bc3-dcd6b732f5d3" providerId="ADAL" clId="{D3D87987-1207-4925-8676-AE20B7934ACB}" dt="2024-09-30T09:42:48.045" v="1142" actId="478"/>
          <ac:picMkLst>
            <pc:docMk/>
            <pc:sldMk cId="0" sldId="344"/>
            <ac:picMk id="13" creationId="{8496B605-7189-1A8B-79BF-4EE2F81DEF3A}"/>
          </ac:picMkLst>
        </pc:picChg>
        <pc:picChg chg="add mod modCrop">
          <ac:chgData name="Rakia Alouane" userId="8d2e934c-cacf-4c8b-9bc3-dcd6b732f5d3" providerId="ADAL" clId="{D3D87987-1207-4925-8676-AE20B7934ACB}" dt="2024-09-30T09:48:49.942" v="1152" actId="1076"/>
          <ac:picMkLst>
            <pc:docMk/>
            <pc:sldMk cId="0" sldId="344"/>
            <ac:picMk id="15" creationId="{912705C5-27E9-1E2D-9F92-A5DFBBF821D8}"/>
          </ac:picMkLst>
        </pc:picChg>
      </pc:sldChg>
      <pc:sldChg chg="addSp delSp modSp del mod ord modAnim">
        <pc:chgData name="Rakia Alouane" userId="8d2e934c-cacf-4c8b-9bc3-dcd6b732f5d3" providerId="ADAL" clId="{D3D87987-1207-4925-8676-AE20B7934ACB}" dt="2024-09-30T09:31:10.507" v="1037" actId="47"/>
        <pc:sldMkLst>
          <pc:docMk/>
          <pc:sldMk cId="1013516369" sldId="345"/>
        </pc:sldMkLst>
        <pc:spChg chg="add del mod">
          <ac:chgData name="Rakia Alouane" userId="8d2e934c-cacf-4c8b-9bc3-dcd6b732f5d3" providerId="ADAL" clId="{D3D87987-1207-4925-8676-AE20B7934ACB}" dt="2024-09-30T09:24:29.684" v="1002" actId="767"/>
          <ac:spMkLst>
            <pc:docMk/>
            <pc:sldMk cId="1013516369" sldId="345"/>
            <ac:spMk id="2" creationId="{2EEDCCC0-996F-FE39-12A1-EF39B75BF96D}"/>
          </ac:spMkLst>
        </pc:spChg>
        <pc:spChg chg="add del mod">
          <ac:chgData name="Rakia Alouane" userId="8d2e934c-cacf-4c8b-9bc3-dcd6b732f5d3" providerId="ADAL" clId="{D3D87987-1207-4925-8676-AE20B7934ACB}" dt="2024-09-30T09:25:52.963" v="1008" actId="767"/>
          <ac:spMkLst>
            <pc:docMk/>
            <pc:sldMk cId="1013516369" sldId="345"/>
            <ac:spMk id="5" creationId="{E14894D7-86D4-48F3-C70A-2FA14A9FA90F}"/>
          </ac:spMkLst>
        </pc:spChg>
        <pc:spChg chg="add del mod">
          <ac:chgData name="Rakia Alouane" userId="8d2e934c-cacf-4c8b-9bc3-dcd6b732f5d3" providerId="ADAL" clId="{D3D87987-1207-4925-8676-AE20B7934ACB}" dt="2024-09-30T09:26:53.863" v="1015"/>
          <ac:spMkLst>
            <pc:docMk/>
            <pc:sldMk cId="1013516369" sldId="345"/>
            <ac:spMk id="6" creationId="{B05A90FD-83BB-9C22-C86F-8DC825C9C3A0}"/>
          </ac:spMkLst>
        </pc:spChg>
        <pc:spChg chg="mod">
          <ac:chgData name="Rakia Alouane" userId="8d2e934c-cacf-4c8b-9bc3-dcd6b732f5d3" providerId="ADAL" clId="{D3D87987-1207-4925-8676-AE20B7934ACB}" dt="2024-09-30T09:24:53.094" v="1004" actId="206"/>
          <ac:spMkLst>
            <pc:docMk/>
            <pc:sldMk cId="1013516369" sldId="345"/>
            <ac:spMk id="52" creationId="{7C018347-22CA-BE82-ED04-159CABB7BD3F}"/>
          </ac:spMkLst>
        </pc:spChg>
        <pc:spChg chg="mod">
          <ac:chgData name="Rakia Alouane" userId="8d2e934c-cacf-4c8b-9bc3-dcd6b732f5d3" providerId="ADAL" clId="{D3D87987-1207-4925-8676-AE20B7934ACB}" dt="2024-09-30T09:26:24.687" v="1011" actId="206"/>
          <ac:spMkLst>
            <pc:docMk/>
            <pc:sldMk cId="1013516369" sldId="345"/>
            <ac:spMk id="54" creationId="{FF31572F-F8F4-BF30-F603-89149DE50F9A}"/>
          </ac:spMkLst>
        </pc:spChg>
        <pc:spChg chg="mod">
          <ac:chgData name="Rakia Alouane" userId="8d2e934c-cacf-4c8b-9bc3-dcd6b732f5d3" providerId="ADAL" clId="{D3D87987-1207-4925-8676-AE20B7934ACB}" dt="2024-09-30T09:26:50.391" v="1013" actId="206"/>
          <ac:spMkLst>
            <pc:docMk/>
            <pc:sldMk cId="1013516369" sldId="345"/>
            <ac:spMk id="61" creationId="{67323584-5563-2B9A-A38E-A9DB88A0EAFA}"/>
          </ac:spMkLst>
        </pc:spChg>
      </pc:sldChg>
      <pc:sldChg chg="delSp modSp del mod modTransition">
        <pc:chgData name="Rakia Alouane" userId="8d2e934c-cacf-4c8b-9bc3-dcd6b732f5d3" providerId="ADAL" clId="{D3D87987-1207-4925-8676-AE20B7934ACB}" dt="2024-09-30T09:06:32.578" v="927" actId="47"/>
        <pc:sldMkLst>
          <pc:docMk/>
          <pc:sldMk cId="4040712164" sldId="345"/>
        </pc:sldMkLst>
        <pc:spChg chg="del mod">
          <ac:chgData name="Rakia Alouane" userId="8d2e934c-cacf-4c8b-9bc3-dcd6b732f5d3" providerId="ADAL" clId="{D3D87987-1207-4925-8676-AE20B7934ACB}" dt="2024-09-30T09:05:41.082" v="924" actId="478"/>
          <ac:spMkLst>
            <pc:docMk/>
            <pc:sldMk cId="4040712164" sldId="345"/>
            <ac:spMk id="7" creationId="{3DC7A4ED-6016-E065-7E40-03F2B61EC419}"/>
          </ac:spMkLst>
        </pc:spChg>
        <pc:spChg chg="del mod">
          <ac:chgData name="Rakia Alouane" userId="8d2e934c-cacf-4c8b-9bc3-dcd6b732f5d3" providerId="ADAL" clId="{D3D87987-1207-4925-8676-AE20B7934ACB}" dt="2024-09-30T09:05:41.082" v="924" actId="478"/>
          <ac:spMkLst>
            <pc:docMk/>
            <pc:sldMk cId="4040712164" sldId="345"/>
            <ac:spMk id="9" creationId="{736EDEB1-8835-71CE-7B4F-302ABB10D973}"/>
          </ac:spMkLst>
        </pc:spChg>
        <pc:spChg chg="del mod">
          <ac:chgData name="Rakia Alouane" userId="8d2e934c-cacf-4c8b-9bc3-dcd6b732f5d3" providerId="ADAL" clId="{D3D87987-1207-4925-8676-AE20B7934ACB}" dt="2024-09-30T09:05:41.082" v="924" actId="478"/>
          <ac:spMkLst>
            <pc:docMk/>
            <pc:sldMk cId="4040712164" sldId="345"/>
            <ac:spMk id="10" creationId="{AD725413-E48F-927A-C8F2-ECA70DB7DDCC}"/>
          </ac:spMkLst>
        </pc:spChg>
        <pc:spChg chg="del">
          <ac:chgData name="Rakia Alouane" userId="8d2e934c-cacf-4c8b-9bc3-dcd6b732f5d3" providerId="ADAL" clId="{D3D87987-1207-4925-8676-AE20B7934ACB}" dt="2024-09-30T09:05:20.876" v="918" actId="478"/>
          <ac:spMkLst>
            <pc:docMk/>
            <pc:sldMk cId="4040712164" sldId="345"/>
            <ac:spMk id="12" creationId="{5F76789D-9CA1-905F-6095-952918BCD724}"/>
          </ac:spMkLst>
        </pc:spChg>
        <pc:spChg chg="del mod">
          <ac:chgData name="Rakia Alouane" userId="8d2e934c-cacf-4c8b-9bc3-dcd6b732f5d3" providerId="ADAL" clId="{D3D87987-1207-4925-8676-AE20B7934ACB}" dt="2024-09-30T09:05:41.082" v="924" actId="478"/>
          <ac:spMkLst>
            <pc:docMk/>
            <pc:sldMk cId="4040712164" sldId="345"/>
            <ac:spMk id="14" creationId="{C2618AD3-02BA-10CC-1503-F46B22FE5800}"/>
          </ac:spMkLst>
        </pc:spChg>
        <pc:spChg chg="del mod">
          <ac:chgData name="Rakia Alouane" userId="8d2e934c-cacf-4c8b-9bc3-dcd6b732f5d3" providerId="ADAL" clId="{D3D87987-1207-4925-8676-AE20B7934ACB}" dt="2024-09-30T09:05:41.082" v="924" actId="478"/>
          <ac:spMkLst>
            <pc:docMk/>
            <pc:sldMk cId="4040712164" sldId="345"/>
            <ac:spMk id="15" creationId="{C203BC94-22F9-796F-9381-3540154872FD}"/>
          </ac:spMkLst>
        </pc:spChg>
        <pc:spChg chg="del">
          <ac:chgData name="Rakia Alouane" userId="8d2e934c-cacf-4c8b-9bc3-dcd6b732f5d3" providerId="ADAL" clId="{D3D87987-1207-4925-8676-AE20B7934ACB}" dt="2024-09-30T09:05:19.898" v="917" actId="478"/>
          <ac:spMkLst>
            <pc:docMk/>
            <pc:sldMk cId="4040712164" sldId="345"/>
            <ac:spMk id="17" creationId="{0A7FE002-50BD-2194-0F82-6F0FC61AB0A0}"/>
          </ac:spMkLst>
        </pc:spChg>
        <pc:spChg chg="del mod">
          <ac:chgData name="Rakia Alouane" userId="8d2e934c-cacf-4c8b-9bc3-dcd6b732f5d3" providerId="ADAL" clId="{D3D87987-1207-4925-8676-AE20B7934ACB}" dt="2024-09-30T09:05:41.082" v="924" actId="478"/>
          <ac:spMkLst>
            <pc:docMk/>
            <pc:sldMk cId="4040712164" sldId="345"/>
            <ac:spMk id="18" creationId="{249ACAAF-8F37-F15B-755E-E2335A23D506}"/>
          </ac:spMkLst>
        </pc:spChg>
        <pc:spChg chg="del">
          <ac:chgData name="Rakia Alouane" userId="8d2e934c-cacf-4c8b-9bc3-dcd6b732f5d3" providerId="ADAL" clId="{D3D87987-1207-4925-8676-AE20B7934ACB}" dt="2024-09-30T09:05:21.635" v="919" actId="478"/>
          <ac:spMkLst>
            <pc:docMk/>
            <pc:sldMk cId="4040712164" sldId="345"/>
            <ac:spMk id="20" creationId="{0FF39E27-49A5-6F65-60E0-810B7CCE9D04}"/>
          </ac:spMkLst>
        </pc:spChg>
        <pc:spChg chg="del mod">
          <ac:chgData name="Rakia Alouane" userId="8d2e934c-cacf-4c8b-9bc3-dcd6b732f5d3" providerId="ADAL" clId="{D3D87987-1207-4925-8676-AE20B7934ACB}" dt="2024-09-30T09:05:41.082" v="924" actId="478"/>
          <ac:spMkLst>
            <pc:docMk/>
            <pc:sldMk cId="4040712164" sldId="345"/>
            <ac:spMk id="27" creationId="{DCCD1553-9869-DEE1-6A29-26178DAB3D9B}"/>
          </ac:spMkLst>
        </pc:spChg>
        <pc:spChg chg="del">
          <ac:chgData name="Rakia Alouane" userId="8d2e934c-cacf-4c8b-9bc3-dcd6b732f5d3" providerId="ADAL" clId="{D3D87987-1207-4925-8676-AE20B7934ACB}" dt="2024-09-30T09:05:22.212" v="920" actId="478"/>
          <ac:spMkLst>
            <pc:docMk/>
            <pc:sldMk cId="4040712164" sldId="345"/>
            <ac:spMk id="30" creationId="{6E28B068-1B3C-1396-5206-8DDF805E6ED6}"/>
          </ac:spMkLst>
        </pc:spChg>
        <pc:spChg chg="del mod">
          <ac:chgData name="Rakia Alouane" userId="8d2e934c-cacf-4c8b-9bc3-dcd6b732f5d3" providerId="ADAL" clId="{D3D87987-1207-4925-8676-AE20B7934ACB}" dt="2024-09-30T09:05:41.082" v="924" actId="478"/>
          <ac:spMkLst>
            <pc:docMk/>
            <pc:sldMk cId="4040712164" sldId="345"/>
            <ac:spMk id="40" creationId="{737A0E8B-E503-BC16-36F4-BF5036DD2F3C}"/>
          </ac:spMkLst>
        </pc:spChg>
        <pc:spChg chg="del mod">
          <ac:chgData name="Rakia Alouane" userId="8d2e934c-cacf-4c8b-9bc3-dcd6b732f5d3" providerId="ADAL" clId="{D3D87987-1207-4925-8676-AE20B7934ACB}" dt="2024-09-30T09:05:41.082" v="924" actId="478"/>
          <ac:spMkLst>
            <pc:docMk/>
            <pc:sldMk cId="4040712164" sldId="345"/>
            <ac:spMk id="48" creationId="{1AC6C2AD-D013-6B69-64D7-BAA265554456}"/>
          </ac:spMkLst>
        </pc:spChg>
        <pc:spChg chg="del mod">
          <ac:chgData name="Rakia Alouane" userId="8d2e934c-cacf-4c8b-9bc3-dcd6b732f5d3" providerId="ADAL" clId="{D3D87987-1207-4925-8676-AE20B7934ACB}" dt="2024-09-30T09:05:41.082" v="924" actId="478"/>
          <ac:spMkLst>
            <pc:docMk/>
            <pc:sldMk cId="4040712164" sldId="345"/>
            <ac:spMk id="50" creationId="{9CAD9BEE-F656-E629-3D96-9D8FD942B299}"/>
          </ac:spMkLst>
        </pc:spChg>
        <pc:spChg chg="del mod">
          <ac:chgData name="Rakia Alouane" userId="8d2e934c-cacf-4c8b-9bc3-dcd6b732f5d3" providerId="ADAL" clId="{D3D87987-1207-4925-8676-AE20B7934ACB}" dt="2024-09-30T09:05:41.082" v="924" actId="478"/>
          <ac:spMkLst>
            <pc:docMk/>
            <pc:sldMk cId="4040712164" sldId="345"/>
            <ac:spMk id="52" creationId="{7C018347-22CA-BE82-ED04-159CABB7BD3F}"/>
          </ac:spMkLst>
        </pc:spChg>
        <pc:spChg chg="del mod">
          <ac:chgData name="Rakia Alouane" userId="8d2e934c-cacf-4c8b-9bc3-dcd6b732f5d3" providerId="ADAL" clId="{D3D87987-1207-4925-8676-AE20B7934ACB}" dt="2024-09-30T09:05:41.082" v="924" actId="478"/>
          <ac:spMkLst>
            <pc:docMk/>
            <pc:sldMk cId="4040712164" sldId="345"/>
            <ac:spMk id="54" creationId="{FF31572F-F8F4-BF30-F603-89149DE50F9A}"/>
          </ac:spMkLst>
        </pc:spChg>
        <pc:spChg chg="del mod">
          <ac:chgData name="Rakia Alouane" userId="8d2e934c-cacf-4c8b-9bc3-dcd6b732f5d3" providerId="ADAL" clId="{D3D87987-1207-4925-8676-AE20B7934ACB}" dt="2024-09-30T09:05:41.082" v="924" actId="478"/>
          <ac:spMkLst>
            <pc:docMk/>
            <pc:sldMk cId="4040712164" sldId="345"/>
            <ac:spMk id="57" creationId="{7D454697-18D7-7E95-AAEB-338F066B0167}"/>
          </ac:spMkLst>
        </pc:spChg>
        <pc:spChg chg="del mod">
          <ac:chgData name="Rakia Alouane" userId="8d2e934c-cacf-4c8b-9bc3-dcd6b732f5d3" providerId="ADAL" clId="{D3D87987-1207-4925-8676-AE20B7934ACB}" dt="2024-09-30T09:05:41.082" v="924" actId="478"/>
          <ac:spMkLst>
            <pc:docMk/>
            <pc:sldMk cId="4040712164" sldId="345"/>
            <ac:spMk id="59" creationId="{FAD94AAA-F959-2824-A52A-264585F8B562}"/>
          </ac:spMkLst>
        </pc:spChg>
        <pc:spChg chg="del mod">
          <ac:chgData name="Rakia Alouane" userId="8d2e934c-cacf-4c8b-9bc3-dcd6b732f5d3" providerId="ADAL" clId="{D3D87987-1207-4925-8676-AE20B7934ACB}" dt="2024-09-30T09:05:41.082" v="924" actId="478"/>
          <ac:spMkLst>
            <pc:docMk/>
            <pc:sldMk cId="4040712164" sldId="345"/>
            <ac:spMk id="60" creationId="{A2920C94-A3F6-5B08-277C-C6D2D866CCA9}"/>
          </ac:spMkLst>
        </pc:spChg>
        <pc:spChg chg="del mod">
          <ac:chgData name="Rakia Alouane" userId="8d2e934c-cacf-4c8b-9bc3-dcd6b732f5d3" providerId="ADAL" clId="{D3D87987-1207-4925-8676-AE20B7934ACB}" dt="2024-09-30T09:05:41.082" v="924" actId="478"/>
          <ac:spMkLst>
            <pc:docMk/>
            <pc:sldMk cId="4040712164" sldId="345"/>
            <ac:spMk id="61" creationId="{67323584-5563-2B9A-A38E-A9DB88A0EAFA}"/>
          </ac:spMkLst>
        </pc:spChg>
        <pc:spChg chg="del mod">
          <ac:chgData name="Rakia Alouane" userId="8d2e934c-cacf-4c8b-9bc3-dcd6b732f5d3" providerId="ADAL" clId="{D3D87987-1207-4925-8676-AE20B7934ACB}" dt="2024-09-30T09:05:41.082" v="924" actId="478"/>
          <ac:spMkLst>
            <pc:docMk/>
            <pc:sldMk cId="4040712164" sldId="345"/>
            <ac:spMk id="62" creationId="{A30FB042-11C1-AFB1-D9BA-0372A91D3477}"/>
          </ac:spMkLst>
        </pc:spChg>
        <pc:spChg chg="del">
          <ac:chgData name="Rakia Alouane" userId="8d2e934c-cacf-4c8b-9bc3-dcd6b732f5d3" providerId="ADAL" clId="{D3D87987-1207-4925-8676-AE20B7934ACB}" dt="2024-09-30T09:05:23.620" v="922" actId="478"/>
          <ac:spMkLst>
            <pc:docMk/>
            <pc:sldMk cId="4040712164" sldId="345"/>
            <ac:spMk id="63" creationId="{2C8E545C-09B1-A742-A821-96F4D6413991}"/>
          </ac:spMkLst>
        </pc:spChg>
        <pc:spChg chg="del mod">
          <ac:chgData name="Rakia Alouane" userId="8d2e934c-cacf-4c8b-9bc3-dcd6b732f5d3" providerId="ADAL" clId="{D3D87987-1207-4925-8676-AE20B7934ACB}" dt="2024-09-30T09:05:41.082" v="924" actId="478"/>
          <ac:spMkLst>
            <pc:docMk/>
            <pc:sldMk cId="4040712164" sldId="345"/>
            <ac:spMk id="65" creationId="{691FFA0D-E07B-F7BA-9E5D-BF0106CD9736}"/>
          </ac:spMkLst>
        </pc:spChg>
        <pc:spChg chg="del">
          <ac:chgData name="Rakia Alouane" userId="8d2e934c-cacf-4c8b-9bc3-dcd6b732f5d3" providerId="ADAL" clId="{D3D87987-1207-4925-8676-AE20B7934ACB}" dt="2024-09-30T09:05:41.082" v="924" actId="478"/>
          <ac:spMkLst>
            <pc:docMk/>
            <pc:sldMk cId="4040712164" sldId="345"/>
            <ac:spMk id="67" creationId="{E116E4A6-2577-3454-9E48-D8FABED0A809}"/>
          </ac:spMkLst>
        </pc:spChg>
        <pc:spChg chg="del">
          <ac:chgData name="Rakia Alouane" userId="8d2e934c-cacf-4c8b-9bc3-dcd6b732f5d3" providerId="ADAL" clId="{D3D87987-1207-4925-8676-AE20B7934ACB}" dt="2024-09-30T09:05:41.082" v="924" actId="478"/>
          <ac:spMkLst>
            <pc:docMk/>
            <pc:sldMk cId="4040712164" sldId="345"/>
            <ac:spMk id="68" creationId="{566C29B1-E057-EA9F-2331-F978ACA12F09}"/>
          </ac:spMkLst>
        </pc:spChg>
        <pc:spChg chg="del">
          <ac:chgData name="Rakia Alouane" userId="8d2e934c-cacf-4c8b-9bc3-dcd6b732f5d3" providerId="ADAL" clId="{D3D87987-1207-4925-8676-AE20B7934ACB}" dt="2024-09-30T09:05:41.082" v="924" actId="478"/>
          <ac:spMkLst>
            <pc:docMk/>
            <pc:sldMk cId="4040712164" sldId="345"/>
            <ac:spMk id="72" creationId="{A652BD3F-95E3-3ECA-78DD-F08CF55DC897}"/>
          </ac:spMkLst>
        </pc:spChg>
        <pc:spChg chg="del">
          <ac:chgData name="Rakia Alouane" userId="8d2e934c-cacf-4c8b-9bc3-dcd6b732f5d3" providerId="ADAL" clId="{D3D87987-1207-4925-8676-AE20B7934ACB}" dt="2024-09-30T09:05:22.884" v="921" actId="478"/>
          <ac:spMkLst>
            <pc:docMk/>
            <pc:sldMk cId="4040712164" sldId="345"/>
            <ac:spMk id="74" creationId="{29EC838B-14E7-0050-7162-A581BD5D3E37}"/>
          </ac:spMkLst>
        </pc:spChg>
        <pc:spChg chg="del">
          <ac:chgData name="Rakia Alouane" userId="8d2e934c-cacf-4c8b-9bc3-dcd6b732f5d3" providerId="ADAL" clId="{D3D87987-1207-4925-8676-AE20B7934ACB}" dt="2024-09-30T09:05:41.082" v="924" actId="478"/>
          <ac:spMkLst>
            <pc:docMk/>
            <pc:sldMk cId="4040712164" sldId="345"/>
            <ac:spMk id="75" creationId="{6B4E5C5E-89F5-60BF-FBCA-8A8EDB9D5CE0}"/>
          </ac:spMkLst>
        </pc:spChg>
      </pc:sldChg>
      <pc:sldChg chg="modSp mod">
        <pc:chgData name="Rakia Alouane" userId="8d2e934c-cacf-4c8b-9bc3-dcd6b732f5d3" providerId="ADAL" clId="{D3D87987-1207-4925-8676-AE20B7934ACB}" dt="2024-09-30T09:22:15.058" v="994" actId="20577"/>
        <pc:sldMkLst>
          <pc:docMk/>
          <pc:sldMk cId="1162197762" sldId="346"/>
        </pc:sldMkLst>
        <pc:spChg chg="mod">
          <ac:chgData name="Rakia Alouane" userId="8d2e934c-cacf-4c8b-9bc3-dcd6b732f5d3" providerId="ADAL" clId="{D3D87987-1207-4925-8676-AE20B7934ACB}" dt="2024-09-30T09:22:15.058" v="994" actId="20577"/>
          <ac:spMkLst>
            <pc:docMk/>
            <pc:sldMk cId="1162197762" sldId="346"/>
            <ac:spMk id="3" creationId="{61DF4694-1BB5-29AD-63A6-3F0EF02629B1}"/>
          </ac:spMkLst>
        </pc:spChg>
      </pc:sldChg>
      <pc:sldChg chg="del">
        <pc:chgData name="Rakia Alouane" userId="8d2e934c-cacf-4c8b-9bc3-dcd6b732f5d3" providerId="ADAL" clId="{D3D87987-1207-4925-8676-AE20B7934ACB}" dt="2024-09-30T09:21:16.936" v="956" actId="47"/>
        <pc:sldMkLst>
          <pc:docMk/>
          <pc:sldMk cId="2267114608" sldId="347"/>
        </pc:sldMkLst>
      </pc:sldChg>
      <pc:sldChg chg="del">
        <pc:chgData name="Rakia Alouane" userId="8d2e934c-cacf-4c8b-9bc3-dcd6b732f5d3" providerId="ADAL" clId="{D3D87987-1207-4925-8676-AE20B7934ACB}" dt="2024-09-30T09:33:37.518" v="1048" actId="47"/>
        <pc:sldMkLst>
          <pc:docMk/>
          <pc:sldMk cId="3082703250" sldId="347"/>
        </pc:sldMkLst>
      </pc:sldChg>
      <pc:sldChg chg="modAnim">
        <pc:chgData name="Rakia Alouane" userId="8d2e934c-cacf-4c8b-9bc3-dcd6b732f5d3" providerId="ADAL" clId="{D3D87987-1207-4925-8676-AE20B7934ACB}" dt="2024-09-30T09:34:08.080" v="1049"/>
        <pc:sldMkLst>
          <pc:docMk/>
          <pc:sldMk cId="3332262238" sldId="347"/>
        </pc:sldMkLst>
      </pc:sldChg>
      <pc:sldChg chg="del">
        <pc:chgData name="Rakia Alouane" userId="8d2e934c-cacf-4c8b-9bc3-dcd6b732f5d3" providerId="ADAL" clId="{D3D87987-1207-4925-8676-AE20B7934ACB}" dt="2024-09-30T09:21:16.936" v="956" actId="47"/>
        <pc:sldMkLst>
          <pc:docMk/>
          <pc:sldMk cId="3307799150" sldId="3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Chester swings home from school with a big smile on his face. He reaches his treehouse, where his younger brother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kern="100" dirty="0">
                <a:effectLst/>
                <a:latin typeface="Calibri" panose="020F0502020204030204" pitchFamily="34" charset="0"/>
                <a:ea typeface="Calibri" panose="020F0502020204030204" pitchFamily="34" charset="0"/>
                <a:cs typeface="Arial" panose="020B0604020202020204" pitchFamily="34" charset="0"/>
              </a:rPr>
              <a:t> comes bouncing out, full of energy and excitement. "Chester! Let's play a game of 10-pin bowling!"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kern="100" dirty="0">
                <a:effectLst/>
                <a:latin typeface="Calibri" panose="020F0502020204030204" pitchFamily="34" charset="0"/>
                <a:ea typeface="Calibri" panose="020F0502020204030204" pitchFamily="34" charset="0"/>
                <a:cs typeface="Arial" panose="020B0604020202020204" pitchFamily="34" charset="0"/>
              </a:rPr>
              <a:t> exclaims, waving his arms. "Great idea,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kern="100" dirty="0">
                <a:effectLst/>
                <a:latin typeface="Calibri" panose="020F0502020204030204" pitchFamily="34" charset="0"/>
                <a:ea typeface="Calibri" panose="020F0502020204030204" pitchFamily="34" charset="0"/>
                <a:cs typeface="Arial" panose="020B0604020202020204" pitchFamily="34" charset="0"/>
              </a:rPr>
              <a:t>!" Chester replied. "Let's go outside and enjoy the sunshine." They set up their bowling game on a smooth patch of grass outside their treehouse. They carefully place the 10 pins in a perfect triangle, and then Chester picks up the bright, colorful bowling ball. "Watch this!" Chester said with a grin. He takes a deep breath and rolls the ball quickly along the ground. The ball speeds towards the pins and – crash! – knocks all 10 pins down in one go. "Wow, Chester! That was amazing!"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kern="100" dirty="0">
                <a:effectLst/>
                <a:latin typeface="Calibri" panose="020F0502020204030204" pitchFamily="34" charset="0"/>
                <a:ea typeface="Calibri" panose="020F0502020204030204" pitchFamily="34" charset="0"/>
                <a:cs typeface="Arial" panose="020B0604020202020204" pitchFamily="34" charset="0"/>
              </a:rPr>
              <a:t> shouted, jumping up and down with excitement. He ran over and gave Chester a big high five. "You're a bowling superstar!”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kern="100" dirty="0">
                <a:effectLst/>
                <a:latin typeface="Calibri" panose="020F0502020204030204" pitchFamily="34" charset="0"/>
                <a:ea typeface="Calibri" panose="020F0502020204030204" pitchFamily="34" charset="0"/>
                <a:cs typeface="Arial" panose="020B0604020202020204" pitchFamily="34" charset="0"/>
              </a:rPr>
              <a:t> laughed. "Thanks,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kern="100" dirty="0">
                <a:effectLst/>
                <a:latin typeface="Calibri" panose="020F0502020204030204" pitchFamily="34" charset="0"/>
                <a:ea typeface="Calibri" panose="020F0502020204030204" pitchFamily="34" charset="0"/>
                <a:cs typeface="Arial" panose="020B0604020202020204" pitchFamily="34" charset="0"/>
              </a:rPr>
              <a:t>! Chester says. Now it's your turn. Let's see what you've got!"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Heartley</a:t>
            </a:r>
            <a:r>
              <a:rPr lang="en-US" sz="1800" kern="100" dirty="0">
                <a:effectLst/>
                <a:latin typeface="Calibri" panose="020F0502020204030204" pitchFamily="34" charset="0"/>
                <a:ea typeface="Calibri" panose="020F0502020204030204" pitchFamily="34" charset="0"/>
                <a:cs typeface="Arial" panose="020B0604020202020204" pitchFamily="34" charset="0"/>
              </a:rPr>
              <a:t> eagerly set the pins back up, making sure each one is standing tall. He picks up the ball, feeling a little nervous. "Here goes nothing!". He takes a few steps back, aims carefully, and rolls the ball with all his might. The ball rolls, crashing into the pins and knocking down seven of them.</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"Great job, </a:t>
            </a:r>
            <a:r>
              <a:rPr lang="en-GB" sz="1800" kern="100" dirty="0" err="1">
                <a:effectLst/>
                <a:latin typeface="Calibri" panose="020F0502020204030204" pitchFamily="34" charset="0"/>
                <a:ea typeface="Calibri" panose="020F0502020204030204" pitchFamily="34" charset="0"/>
                <a:cs typeface="Arial" panose="020B0604020202020204" pitchFamily="34" charset="0"/>
              </a:rPr>
              <a:t>Heartley</a:t>
            </a:r>
            <a:r>
              <a:rPr lang="en-GB" sz="1800" kern="100" dirty="0">
                <a:effectLst/>
                <a:latin typeface="Calibri" panose="020F0502020204030204" pitchFamily="34" charset="0"/>
                <a:ea typeface="Calibri" panose="020F0502020204030204" pitchFamily="34" charset="0"/>
                <a:cs typeface="Arial" panose="020B0604020202020204" pitchFamily="34" charset="0"/>
              </a:rPr>
              <a:t>! You almost got them all!" Chester cheered. “Having fun with family outside is a great way to spend the day, instead of sitting inside”, </a:t>
            </a:r>
            <a:r>
              <a:rPr lang="en-GB" sz="1800" kern="100" dirty="0" err="1">
                <a:effectLst/>
                <a:latin typeface="Calibri" panose="020F0502020204030204" pitchFamily="34" charset="0"/>
                <a:ea typeface="Calibri" panose="020F0502020204030204" pitchFamily="34" charset="0"/>
                <a:cs typeface="Arial" panose="020B0604020202020204" pitchFamily="34" charset="0"/>
              </a:rPr>
              <a:t>Heartley</a:t>
            </a:r>
            <a:r>
              <a:rPr lang="en-GB" sz="1800" kern="100" dirty="0">
                <a:effectLst/>
                <a:latin typeface="Calibri" panose="020F0502020204030204" pitchFamily="34" charset="0"/>
                <a:ea typeface="Calibri" panose="020F0502020204030204" pitchFamily="34" charset="0"/>
                <a:cs typeface="Arial" panose="020B0604020202020204" pitchFamily="34" charset="0"/>
              </a:rPr>
              <a:t> says with a smile.</a:t>
            </a: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What other ways of being active and having fun can you think of? Try solving this riddle to figure out a great way to have fun with family. </a:t>
            </a:r>
          </a:p>
          <a:p>
            <a:endParaRPr lang="en-US" dirty="0"/>
          </a:p>
        </p:txBody>
      </p:sp>
      <p:sp>
        <p:nvSpPr>
          <p:cNvPr id="4" name="Slide Number Placeholder 3"/>
          <p:cNvSpPr>
            <a:spLocks noGrp="1"/>
          </p:cNvSpPr>
          <p:nvPr>
            <p:ph type="sldNum" sz="quarter" idx="5"/>
          </p:nvPr>
        </p:nvSpPr>
        <p:spPr/>
        <p:txBody>
          <a:bodyPr/>
          <a:lstStyle/>
          <a:p>
            <a:fld id="{7A25BBC1-E5EB-4626-87DA-73A58947324F}" type="slidenum">
              <a:rPr lang="en-GB" smtClean="0"/>
              <a:t>3</a:t>
            </a:fld>
            <a:endParaRPr lang="en-GB"/>
          </a:p>
        </p:txBody>
      </p:sp>
    </p:spTree>
    <p:extLst>
      <p:ext uri="{BB962C8B-B14F-4D97-AF65-F5344CB8AC3E}">
        <p14:creationId xmlns:p14="http://schemas.microsoft.com/office/powerpoint/2010/main" val="1307042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Well done the correct answer is a swimming pool. This is just one of the many great activities that you can do with family. Other ideas could be going for a family bike ride, a treasure hunt outside, going to the park or maybe helping out in the garden. Any activity that keeps you moving while having fun, all at the same time.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anyone think of your favourite ways to be active and have fun with your family?</a:t>
            </a:r>
            <a:endParaRPr lang="en-GB" dirty="0"/>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4</a:t>
            </a:fld>
            <a:endParaRPr lang="en-GB"/>
          </a:p>
        </p:txBody>
      </p:sp>
    </p:spTree>
    <p:extLst>
      <p:ext uri="{BB962C8B-B14F-4D97-AF65-F5344CB8AC3E}">
        <p14:creationId xmlns:p14="http://schemas.microsoft.com/office/powerpoint/2010/main" val="3723951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Well done the correct answer is a swimming pool. This is just one of the many great activities that you can do with family. Other ideas could be going for a family bike ride, a treasure hunt outside, going to the park or maybe helping out in the garden. Any activity that keeps you moving while having fun, all at the same time.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anyone think of your favourite ways to be active and have fun with your family?</a:t>
            </a:r>
            <a:endParaRPr lang="en-GB" dirty="0"/>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5</a:t>
            </a:fld>
            <a:endParaRPr lang="en-GB"/>
          </a:p>
        </p:txBody>
      </p:sp>
    </p:spTree>
    <p:extLst>
      <p:ext uri="{BB962C8B-B14F-4D97-AF65-F5344CB8AC3E}">
        <p14:creationId xmlns:p14="http://schemas.microsoft.com/office/powerpoint/2010/main" val="4074835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Well done you have unlocked the 6</a:t>
            </a:r>
            <a:r>
              <a:rPr lang="en-US" baseline="30000" dirty="0"/>
              <a:t>th</a:t>
            </a:r>
            <a:r>
              <a:rPr lang="en-US" dirty="0"/>
              <a:t> way to move more sit less. Which is active adventure with family outdoors. There are so many great activities that you can do with whoever is at home, get outside and start your adventure. </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284975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284628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like doing fun activities with family at home, then you will enjoy our class activities. This week why not try one of </a:t>
            </a:r>
            <a:r>
              <a:rPr lang="en-US"/>
              <a:t>our exciting monkey </a:t>
            </a:r>
            <a:r>
              <a:rPr lang="en-US" dirty="0"/>
              <a:t>madness activities and move more with your friends too.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m4a"/><Relationship Id="rId7" Type="http://schemas.openxmlformats.org/officeDocument/2006/relationships/image" Target="../media/image7.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2.m4a"/><Relationship Id="rId7" Type="http://schemas.openxmlformats.org/officeDocument/2006/relationships/image" Target="../media/image7.png"/><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3.m4a"/><Relationship Id="rId7" Type="http://schemas.openxmlformats.org/officeDocument/2006/relationships/image" Target="../media/image7.png"/><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notesSlide" Target="../notesSlides/notesSlide3.xml"/><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4.m4a"/><Relationship Id="rId7" Type="http://schemas.openxmlformats.org/officeDocument/2006/relationships/image" Target="../media/image11.png"/><Relationship Id="rId12" Type="http://schemas.openxmlformats.org/officeDocument/2006/relationships/image" Target="../media/image9.png"/><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notesSlide" Target="../notesSlides/notesSlide4.xml"/><Relationship Id="rId10" Type="http://schemas.openxmlformats.org/officeDocument/2006/relationships/image" Target="../media/image14.sv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audio" Target="../media/media5.m4a"/><Relationship Id="rId21" Type="http://schemas.openxmlformats.org/officeDocument/2006/relationships/image" Target="../media/image30.sv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svg"/><Relationship Id="rId2" Type="http://schemas.microsoft.com/office/2007/relationships/media" Target="../media/media5.m4a"/><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tags" Target="../tags/tag6.xml"/><Relationship Id="rId6" Type="http://schemas.openxmlformats.org/officeDocument/2006/relationships/image" Target="../media/image1.png"/><Relationship Id="rId11" Type="http://schemas.openxmlformats.org/officeDocument/2006/relationships/image" Target="../media/image20.svg"/><Relationship Id="rId5" Type="http://schemas.openxmlformats.org/officeDocument/2006/relationships/notesSlide" Target="../notesSlides/notesSlide5.xml"/><Relationship Id="rId15" Type="http://schemas.openxmlformats.org/officeDocument/2006/relationships/image" Target="../media/image24.svg"/><Relationship Id="rId23" Type="http://schemas.openxmlformats.org/officeDocument/2006/relationships/image" Target="../media/image9.png"/><Relationship Id="rId10" Type="http://schemas.openxmlformats.org/officeDocument/2006/relationships/image" Target="../media/image19.png"/><Relationship Id="rId19" Type="http://schemas.openxmlformats.org/officeDocument/2006/relationships/image" Target="../media/image28.svg"/><Relationship Id="rId4" Type="http://schemas.openxmlformats.org/officeDocument/2006/relationships/slideLayout" Target="../slideLayouts/slideLayout7.xml"/><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2.wdp"/><Relationship Id="rId3" Type="http://schemas.openxmlformats.org/officeDocument/2006/relationships/notesSlide" Target="../notesSlides/notesSlide6.xml"/><Relationship Id="rId7" Type="http://schemas.openxmlformats.org/officeDocument/2006/relationships/image" Target="../media/image33.svg"/><Relationship Id="rId12"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1.png"/><Relationship Id="rId10" Type="http://schemas.openxmlformats.org/officeDocument/2006/relationships/image" Target="../media/image7.png"/><Relationship Id="rId4" Type="http://schemas.openxmlformats.org/officeDocument/2006/relationships/image" Target="../media/image31.jpe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hyperlink" Target="https://nichs.org.uk/chesters-active-breaks-main-menu/chesters-active-breaks-monkey-madness" TargetMode="External"/><Relationship Id="rId3" Type="http://schemas.openxmlformats.org/officeDocument/2006/relationships/audio" Target="../media/media6.m4a"/><Relationship Id="rId7" Type="http://schemas.openxmlformats.org/officeDocument/2006/relationships/image" Target="../media/image7.png"/><Relationship Id="rId12" Type="http://schemas.openxmlformats.org/officeDocument/2006/relationships/image" Target="../media/image9.png"/><Relationship Id="rId2" Type="http://schemas.microsoft.com/office/2007/relationships/media" Target="../media/media6.m4a"/><Relationship Id="rId1" Type="http://schemas.openxmlformats.org/officeDocument/2006/relationships/tags" Target="../tags/tag8.xml"/><Relationship Id="rId6" Type="http://schemas.openxmlformats.org/officeDocument/2006/relationships/image" Target="../media/image1.png"/><Relationship Id="rId11" Type="http://schemas.openxmlformats.org/officeDocument/2006/relationships/image" Target="../media/image39.svg"/><Relationship Id="rId5" Type="http://schemas.openxmlformats.org/officeDocument/2006/relationships/notesSlide" Target="../notesSlides/notesSlide7.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5" name="Freeform 5"/>
          <p:cNvSpPr/>
          <p:nvPr/>
        </p:nvSpPr>
        <p:spPr>
          <a:xfrm>
            <a:off x="2659725" y="1211580"/>
            <a:ext cx="13349770" cy="10363119"/>
          </a:xfrm>
          <a:custGeom>
            <a:avLst/>
            <a:gdLst/>
            <a:ahLst/>
            <a:cxnLst/>
            <a:rect l="l" t="t" r="r" b="b"/>
            <a:pathLst>
              <a:path w="10959639" h="8233429">
                <a:moveTo>
                  <a:pt x="0" y="0"/>
                </a:moveTo>
                <a:lnTo>
                  <a:pt x="10959639" y="0"/>
                </a:lnTo>
                <a:lnTo>
                  <a:pt x="10959639" y="8233429"/>
                </a:lnTo>
                <a:lnTo>
                  <a:pt x="0" y="82334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343096" y="1114513"/>
            <a:ext cx="17440199" cy="1685077"/>
          </a:xfrm>
          <a:prstGeom prst="rect">
            <a:avLst/>
          </a:prstGeom>
        </p:spPr>
        <p:txBody>
          <a:bodyPr lIns="0" tIns="0" rIns="0" bIns="0" rtlCol="0" anchor="t">
            <a:spAutoFit/>
          </a:bodyPr>
          <a:lstStyle/>
          <a:p>
            <a:pPr algn="ctr">
              <a:lnSpc>
                <a:spcPts val="13999"/>
              </a:lnSpc>
            </a:pPr>
            <a:r>
              <a:rPr lang="en-US" sz="8000" dirty="0">
                <a:solidFill>
                  <a:srgbClr val="E41B13"/>
                </a:solidFill>
                <a:latin typeface="Omnes Bold"/>
                <a:ea typeface="Omnes Bold"/>
                <a:cs typeface="Omnes Bold"/>
                <a:sym typeface="Omnes Bold"/>
              </a:rPr>
              <a:t>Chester’s Active Quest: Week 6</a:t>
            </a:r>
          </a:p>
        </p:txBody>
      </p:sp>
      <p:sp>
        <p:nvSpPr>
          <p:cNvPr id="3" name="Freeform 3"/>
          <p:cNvSpPr/>
          <p:nvPr/>
        </p:nvSpPr>
        <p:spPr>
          <a:xfrm>
            <a:off x="10850990" y="6709096"/>
            <a:ext cx="2950854" cy="2978125"/>
          </a:xfrm>
          <a:custGeom>
            <a:avLst/>
            <a:gdLst/>
            <a:ahLst/>
            <a:cxnLst/>
            <a:rect l="l" t="t" r="r" b="b"/>
            <a:pathLst>
              <a:path w="4276996" h="4503806">
                <a:moveTo>
                  <a:pt x="0" y="0"/>
                </a:moveTo>
                <a:lnTo>
                  <a:pt x="4276996" y="0"/>
                </a:lnTo>
                <a:lnTo>
                  <a:pt x="4276996" y="4503806"/>
                </a:lnTo>
                <a:lnTo>
                  <a:pt x="0" y="4503806"/>
                </a:lnTo>
                <a:lnTo>
                  <a:pt x="0" y="0"/>
                </a:lnTo>
                <a:close/>
              </a:path>
            </a:pathLst>
          </a:custGeom>
          <a:blipFill>
            <a:blip r:embed="rId8">
              <a:extLst>
                <a:ext uri="{BEBA8EAE-BF5A-486C-A8C5-ECC9F3942E4B}">
                  <a14:imgProps xmlns:a14="http://schemas.microsoft.com/office/drawing/2010/main">
                    <a14:imgLayer r:embed="rId9">
                      <a14:imgEffect>
                        <a14:backgroundRemoval t="6655" b="96583" l="2462" r="96970">
                          <a14:foregroundMark x1="29356" y1="95324" x2="29356" y2="95324"/>
                          <a14:foregroundMark x1="65530" y1="96583" x2="65530" y2="96583"/>
                          <a14:foregroundMark x1="97348" y1="53417" x2="97348" y2="53417"/>
                          <a14:foregroundMark x1="42424" y1="6655" x2="42424" y2="6655"/>
                          <a14:foregroundMark x1="5682" y1="44245" x2="5682" y2="44245"/>
                          <a14:foregroundMark x1="3788" y1="30935" x2="3788" y2="30935"/>
                          <a14:foregroundMark x1="2462" y1="41187" x2="2462" y2="41187"/>
                          <a14:foregroundMark x1="37500" y1="36331" x2="37500" y2="36331"/>
                        </a14:backgroundRemoval>
                      </a14:imgEffect>
                    </a14:imgLayer>
                  </a14:imgProps>
                </a:ext>
              </a:extLst>
            </a:blip>
            <a:stretch>
              <a:fillRect/>
            </a:stretch>
          </a:blipFill>
        </p:spPr>
        <p:txBody>
          <a:bodyPr/>
          <a:lstStyle/>
          <a:p>
            <a:endParaRPr lang="en-GB"/>
          </a:p>
        </p:txBody>
      </p:sp>
      <p:sp>
        <p:nvSpPr>
          <p:cNvPr id="4" name="Freeform 4">
            <a:extLst>
              <a:ext uri="{FF2B5EF4-FFF2-40B4-BE49-F238E27FC236}">
                <a16:creationId xmlns:a16="http://schemas.microsoft.com/office/drawing/2014/main" id="{FF77CD99-DCC0-ABF5-2954-09FFDFD4B635}"/>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502"/>
    </mc:Choice>
    <mc:Fallback xmlns="">
      <p:transition spd="slow" advTm="5850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7000" r="-7000"/>
          </a:stretch>
        </a:blip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3040B281-F44D-DC6A-9B3A-B7AD44A3FDAD}"/>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pic>
        <p:nvPicPr>
          <p:cNvPr id="2" name="Recorded Sound">
            <a:hlinkClick r:id="" action="ppaction://media"/>
            <a:extLst>
              <a:ext uri="{FF2B5EF4-FFF2-40B4-BE49-F238E27FC236}">
                <a16:creationId xmlns:a16="http://schemas.microsoft.com/office/drawing/2014/main" id="{14C13663-19E0-34F4-18EB-08D6D2E44F5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087600" y="8780448"/>
            <a:ext cx="1081088" cy="108108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748C59A4-7143-3F62-62BB-DD14B39D50BA}"/>
              </a:ext>
            </a:extLst>
          </p:cNvPr>
          <p:cNvSpPr/>
          <p:nvPr/>
        </p:nvSpPr>
        <p:spPr>
          <a:xfrm>
            <a:off x="8631416" y="652038"/>
            <a:ext cx="9504184" cy="8982924"/>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sp>
        <p:nvSpPr>
          <p:cNvPr id="3" name="TextBox 2">
            <a:extLst>
              <a:ext uri="{FF2B5EF4-FFF2-40B4-BE49-F238E27FC236}">
                <a16:creationId xmlns:a16="http://schemas.microsoft.com/office/drawing/2014/main" id="{61DF4694-1BB5-29AD-63A6-3F0EF02629B1}"/>
              </a:ext>
            </a:extLst>
          </p:cNvPr>
          <p:cNvSpPr txBox="1"/>
          <p:nvPr/>
        </p:nvSpPr>
        <p:spPr>
          <a:xfrm>
            <a:off x="796280" y="1370998"/>
            <a:ext cx="6156164" cy="184665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Can you solve this riddle?</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5" name="TextBox 4">
            <a:extLst>
              <a:ext uri="{FF2B5EF4-FFF2-40B4-BE49-F238E27FC236}">
                <a16:creationId xmlns:a16="http://schemas.microsoft.com/office/drawing/2014/main" id="{5A7D80C6-9DE8-9A9B-E70B-CEDB352EC5B3}"/>
              </a:ext>
            </a:extLst>
          </p:cNvPr>
          <p:cNvSpPr txBox="1"/>
          <p:nvPr/>
        </p:nvSpPr>
        <p:spPr>
          <a:xfrm>
            <a:off x="8877167" y="1104900"/>
            <a:ext cx="8823004" cy="6340197"/>
          </a:xfrm>
          <a:prstGeom prst="rect">
            <a:avLst/>
          </a:prstGeom>
          <a:noFill/>
        </p:spPr>
        <p:txBody>
          <a:bodyPr wrap="square" rtlCol="0">
            <a:spAutoFit/>
          </a:bodyPr>
          <a:lstStyle/>
          <a:p>
            <a:pPr algn="ctr"/>
            <a:r>
              <a:rPr lang="en-US" sz="5800" dirty="0">
                <a:latin typeface="Omnes Bold" panose="020B0604020202020204" charset="0"/>
              </a:rPr>
              <a:t>I am filled with water, but have no fish. Before you go in, you must wear a special outfit before making a </a:t>
            </a:r>
            <a:r>
              <a:rPr lang="en-US" sz="5800" dirty="0" err="1">
                <a:latin typeface="Omnes Bold" panose="020B0604020202020204" charset="0"/>
              </a:rPr>
              <a:t>splish</a:t>
            </a:r>
            <a:r>
              <a:rPr lang="en-US" sz="5800" dirty="0">
                <a:latin typeface="Omnes Bold" panose="020B0604020202020204" charset="0"/>
              </a:rPr>
              <a:t>..… </a:t>
            </a:r>
          </a:p>
          <a:p>
            <a:pPr algn="ctr"/>
            <a:endParaRPr lang="en-US" sz="5800" dirty="0">
              <a:latin typeface="Omnes Bold" panose="020B0604020202020204" charset="0"/>
            </a:endParaRPr>
          </a:p>
          <a:p>
            <a:pPr algn="ctr"/>
            <a:r>
              <a:rPr lang="en-US" sz="5800" dirty="0">
                <a:latin typeface="Omnes Bold" panose="020B0604020202020204" charset="0"/>
              </a:rPr>
              <a:t>What am I?</a:t>
            </a:r>
          </a:p>
        </p:txBody>
      </p:sp>
      <p:pic>
        <p:nvPicPr>
          <p:cNvPr id="2" name="Recorded Sound">
            <a:hlinkClick r:id="" action="ppaction://media"/>
            <a:extLst>
              <a:ext uri="{FF2B5EF4-FFF2-40B4-BE49-F238E27FC236}">
                <a16:creationId xmlns:a16="http://schemas.microsoft.com/office/drawing/2014/main" id="{8B0DE756-063E-EBD5-2123-CEB5BDACEF0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651349" y="8836812"/>
            <a:ext cx="884051" cy="884051"/>
          </a:xfrm>
          <a:prstGeom prst="rect">
            <a:avLst/>
          </a:prstGeom>
        </p:spPr>
      </p:pic>
    </p:spTree>
    <p:custDataLst>
      <p:tags r:id="rId1"/>
    </p:custDataLst>
    <p:extLst>
      <p:ext uri="{BB962C8B-B14F-4D97-AF65-F5344CB8AC3E}">
        <p14:creationId xmlns:p14="http://schemas.microsoft.com/office/powerpoint/2010/main" val="1158479324"/>
      </p:ext>
    </p:extLst>
  </p:cSld>
  <p:clrMapOvr>
    <a:masterClrMapping/>
  </p:clrMapOvr>
  <mc:AlternateContent xmlns:mc="http://schemas.openxmlformats.org/markup-compatibility/2006" xmlns:p14="http://schemas.microsoft.com/office/powerpoint/2010/main">
    <mc:Choice Requires="p14">
      <p:transition p14:dur="10" advTm="22235"/>
    </mc:Choice>
    <mc:Fallback xmlns="">
      <p:transition advTm="22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691BB15-251F-0D1E-4D98-5AE5095A7831}"/>
              </a:ext>
            </a:extLst>
          </p:cNvPr>
          <p:cNvSpPr/>
          <p:nvPr/>
        </p:nvSpPr>
        <p:spPr>
          <a:xfrm>
            <a:off x="10896599" y="258024"/>
            <a:ext cx="5719033" cy="2370876"/>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6" name="TextBox 16">
            <a:extLst>
              <a:ext uri="{FF2B5EF4-FFF2-40B4-BE49-F238E27FC236}">
                <a16:creationId xmlns:a16="http://schemas.microsoft.com/office/drawing/2014/main" id="{D9CC0B28-9095-15E0-3342-35FC55FE0A3D}"/>
              </a:ext>
            </a:extLst>
          </p:cNvPr>
          <p:cNvSpPr txBox="1"/>
          <p:nvPr/>
        </p:nvSpPr>
        <p:spPr>
          <a:xfrm>
            <a:off x="11418318" y="504743"/>
            <a:ext cx="4675593" cy="1877437"/>
          </a:xfrm>
          <a:prstGeom prst="rect">
            <a:avLst/>
          </a:prstGeom>
          <a:noFill/>
        </p:spPr>
        <p:txBody>
          <a:bodyPr wrap="square" rtlCol="0">
            <a:spAutoFit/>
          </a:bodyPr>
          <a:lstStyle>
            <a:defPPr>
              <a:defRPr lang="en-US"/>
            </a:defPPr>
            <a:lvl1pPr algn="ctr">
              <a:defRPr sz="5800">
                <a:latin typeface="Omnes Bold" panose="020B0604020202020204" charset="0"/>
              </a:defRPr>
            </a:lvl1pPr>
          </a:lstStyle>
          <a:p>
            <a:r>
              <a:rPr lang="en-US" dirty="0"/>
              <a:t>A swimming pool</a:t>
            </a:r>
          </a:p>
        </p:txBody>
      </p:sp>
      <p:sp>
        <p:nvSpPr>
          <p:cNvPr id="9" name="TextBox 8">
            <a:extLst>
              <a:ext uri="{FF2B5EF4-FFF2-40B4-BE49-F238E27FC236}">
                <a16:creationId xmlns:a16="http://schemas.microsoft.com/office/drawing/2014/main" id="{0EAF185F-8E67-1E43-8997-4CA14F622DB2}"/>
              </a:ext>
            </a:extLst>
          </p:cNvPr>
          <p:cNvSpPr txBox="1"/>
          <p:nvPr/>
        </p:nvSpPr>
        <p:spPr>
          <a:xfrm>
            <a:off x="542072" y="890670"/>
            <a:ext cx="6823720" cy="276998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The correct answer to the riddle was:</a:t>
            </a:r>
          </a:p>
        </p:txBody>
      </p:sp>
      <p:sp>
        <p:nvSpPr>
          <p:cNvPr id="3" name="Freeform 7">
            <a:extLst>
              <a:ext uri="{FF2B5EF4-FFF2-40B4-BE49-F238E27FC236}">
                <a16:creationId xmlns:a16="http://schemas.microsoft.com/office/drawing/2014/main" id="{DB1ADD1B-D3A0-1717-49A0-1847D09A4C66}"/>
              </a:ext>
            </a:extLst>
          </p:cNvPr>
          <p:cNvSpPr/>
          <p:nvPr/>
        </p:nvSpPr>
        <p:spPr>
          <a:xfrm>
            <a:off x="8314472" y="3467100"/>
            <a:ext cx="9431456" cy="5791200"/>
          </a:xfrm>
          <a:custGeom>
            <a:avLst/>
            <a:gdLst/>
            <a:ahLst/>
            <a:cxnLst/>
            <a:rect l="l" t="t" r="r" b="b"/>
            <a:pathLst>
              <a:path w="13602645" h="8229600">
                <a:moveTo>
                  <a:pt x="0" y="0"/>
                </a:moveTo>
                <a:lnTo>
                  <a:pt x="13602644" y="0"/>
                </a:lnTo>
                <a:lnTo>
                  <a:pt x="13602644" y="8229600"/>
                </a:lnTo>
                <a:lnTo>
                  <a:pt x="0" y="8229600"/>
                </a:lnTo>
                <a:lnTo>
                  <a:pt x="0" y="0"/>
                </a:lnTo>
                <a:close/>
              </a:path>
            </a:pathLst>
          </a:custGeom>
          <a:blipFill>
            <a:blip r:embed="rId8"/>
            <a:stretch>
              <a:fillRect/>
            </a:stretch>
          </a:blipFill>
        </p:spPr>
        <p:txBody>
          <a:bodyPr/>
          <a:lstStyle/>
          <a:p>
            <a:endParaRPr lang="en-GB"/>
          </a:p>
        </p:txBody>
      </p:sp>
      <p:pic>
        <p:nvPicPr>
          <p:cNvPr id="5" name="Recorded Sound">
            <a:hlinkClick r:id="" action="ppaction://media"/>
            <a:extLst>
              <a:ext uri="{FF2B5EF4-FFF2-40B4-BE49-F238E27FC236}">
                <a16:creationId xmlns:a16="http://schemas.microsoft.com/office/drawing/2014/main" id="{FEFE5ADD-13E0-D75C-DAFA-D0BB8E13620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5478252" y="8901942"/>
            <a:ext cx="1006475" cy="1006475"/>
          </a:xfrm>
          <a:prstGeom prst="rect">
            <a:avLst/>
          </a:prstGeom>
        </p:spPr>
      </p:pic>
    </p:spTree>
    <p:custDataLst>
      <p:tags r:id="rId1"/>
    </p:custDataLst>
    <p:extLst>
      <p:ext uri="{BB962C8B-B14F-4D97-AF65-F5344CB8AC3E}">
        <p14:creationId xmlns:p14="http://schemas.microsoft.com/office/powerpoint/2010/main" val="816315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691BB15-251F-0D1E-4D98-5AE5095A7831}"/>
              </a:ext>
            </a:extLst>
          </p:cNvPr>
          <p:cNvSpPr/>
          <p:nvPr/>
        </p:nvSpPr>
        <p:spPr>
          <a:xfrm>
            <a:off x="4704476" y="3784064"/>
            <a:ext cx="7471633" cy="2438401"/>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6"/>
            <a:stretch>
              <a:fillRect/>
            </a:stretch>
          </a:blipFill>
        </p:spPr>
        <p:txBody>
          <a:bodyPr/>
          <a:lstStyle/>
          <a:p>
            <a:endParaRPr lang="en-GB"/>
          </a:p>
        </p:txBody>
      </p:sp>
      <p:sp>
        <p:nvSpPr>
          <p:cNvPr id="6" name="TextBox 16">
            <a:extLst>
              <a:ext uri="{FF2B5EF4-FFF2-40B4-BE49-F238E27FC236}">
                <a16:creationId xmlns:a16="http://schemas.microsoft.com/office/drawing/2014/main" id="{D9CC0B28-9095-15E0-3342-35FC55FE0A3D}"/>
              </a:ext>
            </a:extLst>
          </p:cNvPr>
          <p:cNvSpPr txBox="1"/>
          <p:nvPr/>
        </p:nvSpPr>
        <p:spPr>
          <a:xfrm>
            <a:off x="4806481" y="4021341"/>
            <a:ext cx="6961593" cy="1877437"/>
          </a:xfrm>
          <a:prstGeom prst="rect">
            <a:avLst/>
          </a:prstGeom>
          <a:noFill/>
        </p:spPr>
        <p:txBody>
          <a:bodyPr wrap="square" rtlCol="0">
            <a:spAutoFit/>
          </a:bodyPr>
          <a:lstStyle>
            <a:defPPr>
              <a:defRPr lang="en-US"/>
            </a:defPPr>
            <a:lvl1pPr algn="ctr">
              <a:defRPr sz="5800">
                <a:latin typeface="Omnes Bold" panose="020B0604020202020204" charset="0"/>
              </a:defRPr>
            </a:lvl1pPr>
          </a:lstStyle>
          <a:p>
            <a:r>
              <a:rPr lang="en-US" dirty="0">
                <a:solidFill>
                  <a:schemeClr val="bg1"/>
                </a:solidFill>
              </a:rPr>
              <a:t>Ways to stay active and have fun</a:t>
            </a:r>
          </a:p>
        </p:txBody>
      </p:sp>
      <p:sp>
        <p:nvSpPr>
          <p:cNvPr id="3" name="Freeform 7">
            <a:extLst>
              <a:ext uri="{FF2B5EF4-FFF2-40B4-BE49-F238E27FC236}">
                <a16:creationId xmlns:a16="http://schemas.microsoft.com/office/drawing/2014/main" id="{DB1ADD1B-D3A0-1717-49A0-1847D09A4C66}"/>
              </a:ext>
            </a:extLst>
          </p:cNvPr>
          <p:cNvSpPr/>
          <p:nvPr/>
        </p:nvSpPr>
        <p:spPr>
          <a:xfrm>
            <a:off x="12142221" y="-141514"/>
            <a:ext cx="5881730" cy="3657600"/>
          </a:xfrm>
          <a:custGeom>
            <a:avLst/>
            <a:gdLst/>
            <a:ahLst/>
            <a:cxnLst/>
            <a:rect l="l" t="t" r="r" b="b"/>
            <a:pathLst>
              <a:path w="13602645" h="8229600">
                <a:moveTo>
                  <a:pt x="0" y="0"/>
                </a:moveTo>
                <a:lnTo>
                  <a:pt x="13602644" y="0"/>
                </a:lnTo>
                <a:lnTo>
                  <a:pt x="13602644" y="8229600"/>
                </a:lnTo>
                <a:lnTo>
                  <a:pt x="0" y="8229600"/>
                </a:lnTo>
                <a:lnTo>
                  <a:pt x="0" y="0"/>
                </a:lnTo>
                <a:close/>
              </a:path>
            </a:pathLst>
          </a:custGeom>
          <a:blipFill>
            <a:blip r:embed="rId7"/>
            <a:stretch>
              <a:fillRect/>
            </a:stretch>
          </a:blipFill>
        </p:spPr>
        <p:txBody>
          <a:bodyPr/>
          <a:lstStyle/>
          <a:p>
            <a:endParaRPr lang="en-GB"/>
          </a:p>
        </p:txBody>
      </p:sp>
      <p:sp>
        <p:nvSpPr>
          <p:cNvPr id="5" name="Freeform 7">
            <a:extLst>
              <a:ext uri="{FF2B5EF4-FFF2-40B4-BE49-F238E27FC236}">
                <a16:creationId xmlns:a16="http://schemas.microsoft.com/office/drawing/2014/main" id="{5DCF885D-A2EF-9C8A-0A24-01A3F5DD5248}"/>
              </a:ext>
            </a:extLst>
          </p:cNvPr>
          <p:cNvSpPr/>
          <p:nvPr/>
        </p:nvSpPr>
        <p:spPr>
          <a:xfrm>
            <a:off x="345184" y="6420362"/>
            <a:ext cx="4568307" cy="3608614"/>
          </a:xfrm>
          <a:custGeom>
            <a:avLst/>
            <a:gdLst/>
            <a:ahLst/>
            <a:cxnLst/>
            <a:rect l="l" t="t" r="r" b="b"/>
            <a:pathLst>
              <a:path w="5240429" h="4179242">
                <a:moveTo>
                  <a:pt x="0" y="0"/>
                </a:moveTo>
                <a:lnTo>
                  <a:pt x="5240428" y="0"/>
                </a:lnTo>
                <a:lnTo>
                  <a:pt x="5240428" y="4179242"/>
                </a:lnTo>
                <a:lnTo>
                  <a:pt x="0" y="4179242"/>
                </a:lnTo>
                <a:lnTo>
                  <a:pt x="0" y="0"/>
                </a:lnTo>
                <a:close/>
              </a:path>
            </a:pathLst>
          </a:custGeom>
          <a:blipFill>
            <a:blip r:embed="rId8"/>
            <a:stretch>
              <a:fillRect/>
            </a:stretch>
          </a:blipFill>
        </p:spPr>
        <p:txBody>
          <a:bodyPr/>
          <a:lstStyle/>
          <a:p>
            <a:endParaRPr lang="en-GB"/>
          </a:p>
        </p:txBody>
      </p:sp>
      <p:sp>
        <p:nvSpPr>
          <p:cNvPr id="7" name="Freeform 9">
            <a:extLst>
              <a:ext uri="{FF2B5EF4-FFF2-40B4-BE49-F238E27FC236}">
                <a16:creationId xmlns:a16="http://schemas.microsoft.com/office/drawing/2014/main" id="{121405D2-74ED-9899-CEF3-B31EE336962A}"/>
              </a:ext>
            </a:extLst>
          </p:cNvPr>
          <p:cNvSpPr/>
          <p:nvPr/>
        </p:nvSpPr>
        <p:spPr>
          <a:xfrm>
            <a:off x="11967093" y="6142778"/>
            <a:ext cx="4568307" cy="3886198"/>
          </a:xfrm>
          <a:custGeom>
            <a:avLst/>
            <a:gdLst/>
            <a:ahLst/>
            <a:cxnLst/>
            <a:rect l="l" t="t" r="r" b="b"/>
            <a:pathLst>
              <a:path w="4898571" h="4114800">
                <a:moveTo>
                  <a:pt x="0" y="0"/>
                </a:moveTo>
                <a:lnTo>
                  <a:pt x="4898572" y="0"/>
                </a:lnTo>
                <a:lnTo>
                  <a:pt x="489857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6">
            <a:extLst>
              <a:ext uri="{FF2B5EF4-FFF2-40B4-BE49-F238E27FC236}">
                <a16:creationId xmlns:a16="http://schemas.microsoft.com/office/drawing/2014/main" id="{4AA080EF-627C-BADB-FCD8-99D2A2C6E920}"/>
              </a:ext>
            </a:extLst>
          </p:cNvPr>
          <p:cNvSpPr/>
          <p:nvPr/>
        </p:nvSpPr>
        <p:spPr>
          <a:xfrm>
            <a:off x="377841" y="527982"/>
            <a:ext cx="5881730" cy="2852708"/>
          </a:xfrm>
          <a:custGeom>
            <a:avLst/>
            <a:gdLst/>
            <a:ahLst/>
            <a:cxnLst/>
            <a:rect l="l" t="t" r="r" b="b"/>
            <a:pathLst>
              <a:path w="7183594" h="3376289">
                <a:moveTo>
                  <a:pt x="0" y="0"/>
                </a:moveTo>
                <a:lnTo>
                  <a:pt x="7183594" y="0"/>
                </a:lnTo>
                <a:lnTo>
                  <a:pt x="7183594" y="3376289"/>
                </a:lnTo>
                <a:lnTo>
                  <a:pt x="0" y="3376289"/>
                </a:lnTo>
                <a:lnTo>
                  <a:pt x="0" y="0"/>
                </a:lnTo>
                <a:close/>
              </a:path>
            </a:pathLst>
          </a:custGeom>
          <a:blipFill>
            <a:blip r:embed="rId11"/>
            <a:stretch>
              <a:fillRect/>
            </a:stretch>
          </a:blipFill>
        </p:spPr>
        <p:txBody>
          <a:bodyPr/>
          <a:lstStyle/>
          <a:p>
            <a:endParaRPr lang="en-GB"/>
          </a:p>
        </p:txBody>
      </p:sp>
      <p:pic>
        <p:nvPicPr>
          <p:cNvPr id="9" name="Recorded Sound">
            <a:hlinkClick r:id="" action="ppaction://media"/>
            <a:extLst>
              <a:ext uri="{FF2B5EF4-FFF2-40B4-BE49-F238E27FC236}">
                <a16:creationId xmlns:a16="http://schemas.microsoft.com/office/drawing/2014/main" id="{AE077312-D161-2AD0-6157-1CDC146545B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6933693" y="7581315"/>
            <a:ext cx="1009123" cy="1009123"/>
          </a:xfrm>
          <a:prstGeom prst="rect">
            <a:avLst/>
          </a:prstGeom>
        </p:spPr>
      </p:pic>
    </p:spTree>
    <p:custDataLst>
      <p:tags r:id="rId1"/>
    </p:custDataLst>
    <p:extLst>
      <p:ext uri="{BB962C8B-B14F-4D97-AF65-F5344CB8AC3E}">
        <p14:creationId xmlns:p14="http://schemas.microsoft.com/office/powerpoint/2010/main" val="2011263417"/>
      </p:ext>
    </p:extLst>
  </p:cSld>
  <p:clrMapOvr>
    <a:masterClrMapping/>
  </p:clrMapOvr>
  <mc:AlternateContent xmlns:mc="http://schemas.openxmlformats.org/markup-compatibility/2006" xmlns:p14="http://schemas.microsoft.com/office/powerpoint/2010/main">
    <mc:Choice Requires="p14">
      <p:transition p14:dur="0" advTm="22235"/>
    </mc:Choice>
    <mc:Fallback xmlns="">
      <p:transition advTm="222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311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9"/>
                </p:tgtEl>
              </p:cMediaNode>
            </p:audio>
          </p:childTnLst>
        </p:cTn>
      </p:par>
    </p:tnLst>
    <p:bldLst>
      <p:bldP spid="3" grpId="0" animBg="1"/>
      <p:bldP spid="5"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3369157" y="2057400"/>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7"/>
            <a:stretch>
              <a:fillRect/>
            </a:stretch>
          </a:blipFill>
        </p:spPr>
        <p:txBody>
          <a:bodyPr/>
          <a:lstStyle/>
          <a:p>
            <a:endParaRPr lang="en-GB"/>
          </a:p>
        </p:txBody>
      </p:sp>
      <p:sp>
        <p:nvSpPr>
          <p:cNvPr id="5" name="Freeform 5"/>
          <p:cNvSpPr/>
          <p:nvPr/>
        </p:nvSpPr>
        <p:spPr>
          <a:xfrm>
            <a:off x="13031250" y="8629181"/>
            <a:ext cx="632677" cy="632677"/>
          </a:xfrm>
          <a:custGeom>
            <a:avLst/>
            <a:gdLst/>
            <a:ahLst/>
            <a:cxnLst/>
            <a:rect l="l" t="t" r="r" b="b"/>
            <a:pathLst>
              <a:path w="632677" h="632677">
                <a:moveTo>
                  <a:pt x="0" y="0"/>
                </a:moveTo>
                <a:lnTo>
                  <a:pt x="632677" y="0"/>
                </a:lnTo>
                <a:lnTo>
                  <a:pt x="632677" y="632677"/>
                </a:lnTo>
                <a:lnTo>
                  <a:pt x="0" y="6326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6515687" y="9460845"/>
            <a:ext cx="928483" cy="348181"/>
          </a:xfrm>
          <a:custGeom>
            <a:avLst/>
            <a:gdLst/>
            <a:ahLst/>
            <a:cxnLst/>
            <a:rect l="l" t="t" r="r" b="b"/>
            <a:pathLst>
              <a:path w="928483" h="348181">
                <a:moveTo>
                  <a:pt x="0" y="0"/>
                </a:moveTo>
                <a:lnTo>
                  <a:pt x="928483" y="0"/>
                </a:lnTo>
                <a:lnTo>
                  <a:pt x="928483"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8491942" y="9460845"/>
            <a:ext cx="928483" cy="348181"/>
          </a:xfrm>
          <a:custGeom>
            <a:avLst/>
            <a:gdLst/>
            <a:ahLst/>
            <a:cxnLst/>
            <a:rect l="l" t="t" r="r" b="b"/>
            <a:pathLst>
              <a:path w="928483" h="348181">
                <a:moveTo>
                  <a:pt x="0" y="0"/>
                </a:moveTo>
                <a:lnTo>
                  <a:pt x="928484" y="0"/>
                </a:lnTo>
                <a:lnTo>
                  <a:pt x="928484"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7768020" y="9411686"/>
            <a:ext cx="446500" cy="446500"/>
          </a:xfrm>
          <a:custGeom>
            <a:avLst/>
            <a:gdLst/>
            <a:ahLst/>
            <a:cxnLst/>
            <a:rect l="l" t="t" r="r" b="b"/>
            <a:pathLst>
              <a:path w="446500" h="446500">
                <a:moveTo>
                  <a:pt x="0" y="0"/>
                </a:moveTo>
                <a:lnTo>
                  <a:pt x="446500" y="0"/>
                </a:lnTo>
                <a:lnTo>
                  <a:pt x="446500" y="446500"/>
                </a:lnTo>
                <a:lnTo>
                  <a:pt x="0" y="446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9" name="Group 9"/>
          <p:cNvGrpSpPr/>
          <p:nvPr/>
        </p:nvGrpSpPr>
        <p:grpSpPr>
          <a:xfrm>
            <a:off x="3664407" y="2336806"/>
            <a:ext cx="10899344" cy="7521380"/>
            <a:chOff x="0" y="0"/>
            <a:chExt cx="2870609" cy="1980940"/>
          </a:xfrm>
        </p:grpSpPr>
        <p:sp>
          <p:nvSpPr>
            <p:cNvPr id="10" name="Freeform 10"/>
            <p:cNvSpPr/>
            <p:nvPr/>
          </p:nvSpPr>
          <p:spPr>
            <a:xfrm>
              <a:off x="0" y="0"/>
              <a:ext cx="2870609" cy="1980940"/>
            </a:xfrm>
            <a:custGeom>
              <a:avLst/>
              <a:gdLst/>
              <a:ahLst/>
              <a:cxnLst/>
              <a:rect l="l" t="t" r="r" b="b"/>
              <a:pathLst>
                <a:path w="2870609" h="1980940">
                  <a:moveTo>
                    <a:pt x="0" y="0"/>
                  </a:moveTo>
                  <a:lnTo>
                    <a:pt x="2870609" y="0"/>
                  </a:lnTo>
                  <a:lnTo>
                    <a:pt x="2870609" y="1980940"/>
                  </a:lnTo>
                  <a:lnTo>
                    <a:pt x="0" y="1980940"/>
                  </a:lnTo>
                  <a:close/>
                </a:path>
              </a:pathLst>
            </a:custGeom>
            <a:solidFill>
              <a:srgbClr val="4CA538"/>
            </a:solidFill>
          </p:spPr>
          <p:txBody>
            <a:bodyPr/>
            <a:lstStyle/>
            <a:p>
              <a:endParaRPr lang="en-GB"/>
            </a:p>
          </p:txBody>
        </p:sp>
        <p:sp>
          <p:nvSpPr>
            <p:cNvPr id="11" name="TextBox 11"/>
            <p:cNvSpPr txBox="1"/>
            <p:nvPr/>
          </p:nvSpPr>
          <p:spPr>
            <a:xfrm>
              <a:off x="0" y="-57150"/>
              <a:ext cx="2870609" cy="203809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560736" y="2456320"/>
            <a:ext cx="10526048" cy="6283771"/>
          </a:xfrm>
          <a:prstGeom prst="rect">
            <a:avLst/>
          </a:prstGeom>
        </p:spPr>
        <p:txBody>
          <a:bodyPr lIns="0" tIns="0" rIns="0" bIns="0" rtlCol="0" anchor="t">
            <a:spAutoFit/>
          </a:bodyPr>
          <a:lstStyle/>
          <a:p>
            <a:pPr algn="ctr">
              <a:lnSpc>
                <a:spcPts val="6585"/>
              </a:lnSpc>
            </a:pPr>
            <a:r>
              <a:rPr lang="en-US" sz="4704" dirty="0">
                <a:solidFill>
                  <a:srgbClr val="FFFFFF"/>
                </a:solidFill>
                <a:latin typeface="Chromium One"/>
                <a:ea typeface="Chromium One"/>
                <a:cs typeface="Chromium One"/>
                <a:sym typeface="Chromium One"/>
              </a:rPr>
              <a:t>10 Ways to Move More Sit Less</a:t>
            </a:r>
          </a:p>
          <a:p>
            <a:pPr marL="713799" lvl="1" indent="-356900" algn="l">
              <a:lnSpc>
                <a:spcPts val="4628"/>
              </a:lnSpc>
              <a:buAutoNum type="arabicPeriod"/>
            </a:pPr>
            <a:r>
              <a:rPr lang="en-US" sz="33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 _ ____ ____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 ____ _ ____</a:t>
            </a:r>
          </a:p>
        </p:txBody>
      </p:sp>
      <p:sp>
        <p:nvSpPr>
          <p:cNvPr id="13" name="Freeform 13"/>
          <p:cNvSpPr/>
          <p:nvPr/>
        </p:nvSpPr>
        <p:spPr>
          <a:xfrm>
            <a:off x="8769507" y="9121026"/>
            <a:ext cx="737159" cy="737159"/>
          </a:xfrm>
          <a:custGeom>
            <a:avLst/>
            <a:gdLst/>
            <a:ahLst/>
            <a:cxnLst/>
            <a:rect l="l" t="t" r="r" b="b"/>
            <a:pathLst>
              <a:path w="737159" h="737159">
                <a:moveTo>
                  <a:pt x="0" y="0"/>
                </a:moveTo>
                <a:lnTo>
                  <a:pt x="737159" y="0"/>
                </a:lnTo>
                <a:lnTo>
                  <a:pt x="737159" y="737160"/>
                </a:lnTo>
                <a:lnTo>
                  <a:pt x="0" y="7371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4" name="Freeform 14"/>
          <p:cNvSpPr/>
          <p:nvPr/>
        </p:nvSpPr>
        <p:spPr>
          <a:xfrm>
            <a:off x="13747594" y="5375022"/>
            <a:ext cx="756463" cy="756463"/>
          </a:xfrm>
          <a:custGeom>
            <a:avLst/>
            <a:gdLst/>
            <a:ahLst/>
            <a:cxnLst/>
            <a:rect l="l" t="t" r="r" b="b"/>
            <a:pathLst>
              <a:path w="756463" h="756463">
                <a:moveTo>
                  <a:pt x="0" y="0"/>
                </a:moveTo>
                <a:lnTo>
                  <a:pt x="756463" y="0"/>
                </a:lnTo>
                <a:lnTo>
                  <a:pt x="756463" y="756464"/>
                </a:lnTo>
                <a:lnTo>
                  <a:pt x="0" y="7564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5" name="Freeform 15"/>
          <p:cNvSpPr/>
          <p:nvPr/>
        </p:nvSpPr>
        <p:spPr>
          <a:xfrm>
            <a:off x="13704020" y="4343463"/>
            <a:ext cx="800037" cy="800037"/>
          </a:xfrm>
          <a:custGeom>
            <a:avLst/>
            <a:gdLst/>
            <a:ahLst/>
            <a:cxnLst/>
            <a:rect l="l" t="t" r="r" b="b"/>
            <a:pathLst>
              <a:path w="800037" h="800037">
                <a:moveTo>
                  <a:pt x="0" y="0"/>
                </a:moveTo>
                <a:lnTo>
                  <a:pt x="800037" y="0"/>
                </a:lnTo>
                <a:lnTo>
                  <a:pt x="800037" y="800037"/>
                </a:lnTo>
                <a:lnTo>
                  <a:pt x="0" y="80003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6" name="Freeform 16"/>
          <p:cNvSpPr/>
          <p:nvPr/>
        </p:nvSpPr>
        <p:spPr>
          <a:xfrm>
            <a:off x="13759334" y="6283886"/>
            <a:ext cx="689409" cy="767075"/>
          </a:xfrm>
          <a:custGeom>
            <a:avLst/>
            <a:gdLst/>
            <a:ahLst/>
            <a:cxnLst/>
            <a:rect l="l" t="t" r="r" b="b"/>
            <a:pathLst>
              <a:path w="689409" h="767075">
                <a:moveTo>
                  <a:pt x="0" y="0"/>
                </a:moveTo>
                <a:lnTo>
                  <a:pt x="689409" y="0"/>
                </a:lnTo>
                <a:lnTo>
                  <a:pt x="689409" y="767075"/>
                </a:lnTo>
                <a:lnTo>
                  <a:pt x="0" y="7670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7" name="TextBox 17"/>
          <p:cNvSpPr txBox="1"/>
          <p:nvPr/>
        </p:nvSpPr>
        <p:spPr>
          <a:xfrm>
            <a:off x="220169" y="1250302"/>
            <a:ext cx="17915431" cy="717550"/>
          </a:xfrm>
          <a:prstGeom prst="rect">
            <a:avLst/>
          </a:prstGeom>
        </p:spPr>
        <p:txBody>
          <a:bodyPr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WELL DONE! You have unlocked number 6! </a:t>
            </a:r>
          </a:p>
        </p:txBody>
      </p:sp>
      <p:sp>
        <p:nvSpPr>
          <p:cNvPr id="18" name="TextBox 18"/>
          <p:cNvSpPr txBox="1"/>
          <p:nvPr/>
        </p:nvSpPr>
        <p:spPr>
          <a:xfrm>
            <a:off x="4285583" y="3272180"/>
            <a:ext cx="2774513" cy="561975"/>
          </a:xfrm>
          <a:prstGeom prst="rect">
            <a:avLst/>
          </a:prstGeom>
        </p:spPr>
        <p:txBody>
          <a:bodyPr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Morning Stretch</a:t>
            </a:r>
          </a:p>
        </p:txBody>
      </p:sp>
      <p:sp>
        <p:nvSpPr>
          <p:cNvPr id="19" name="TextBox 18">
            <a:extLst>
              <a:ext uri="{FF2B5EF4-FFF2-40B4-BE49-F238E27FC236}">
                <a16:creationId xmlns:a16="http://schemas.microsoft.com/office/drawing/2014/main" id="{07E73DB4-7D4E-B2BE-6138-68A48C5F14D0}"/>
              </a:ext>
            </a:extLst>
          </p:cNvPr>
          <p:cNvSpPr txBox="1"/>
          <p:nvPr/>
        </p:nvSpPr>
        <p:spPr>
          <a:xfrm>
            <a:off x="3944908" y="3882210"/>
            <a:ext cx="5561758"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Walk, cycle or scoot to school</a:t>
            </a:r>
          </a:p>
        </p:txBody>
      </p:sp>
      <p:sp>
        <p:nvSpPr>
          <p:cNvPr id="20" name="TextBox 19">
            <a:extLst>
              <a:ext uri="{FF2B5EF4-FFF2-40B4-BE49-F238E27FC236}">
                <a16:creationId xmlns:a16="http://schemas.microsoft.com/office/drawing/2014/main" id="{D9FF73F5-26AC-990B-D40B-D3B34FD2017F}"/>
              </a:ext>
            </a:extLst>
          </p:cNvPr>
          <p:cNvSpPr txBox="1"/>
          <p:nvPr/>
        </p:nvSpPr>
        <p:spPr>
          <a:xfrm>
            <a:off x="3541584" y="4383433"/>
            <a:ext cx="8775180"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Play games with friends at break and lunch </a:t>
            </a:r>
          </a:p>
        </p:txBody>
      </p:sp>
      <p:sp>
        <p:nvSpPr>
          <p:cNvPr id="21" name="Freeform 4">
            <a:extLst>
              <a:ext uri="{FF2B5EF4-FFF2-40B4-BE49-F238E27FC236}">
                <a16:creationId xmlns:a16="http://schemas.microsoft.com/office/drawing/2014/main" id="{E09A252D-48E6-E455-A022-0FFDD5DF96C1}"/>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22"/>
            <a:stretch>
              <a:fillRect/>
            </a:stretch>
          </a:blipFill>
        </p:spPr>
        <p:txBody>
          <a:bodyPr/>
          <a:lstStyle/>
          <a:p>
            <a:endParaRPr lang="en-GB"/>
          </a:p>
        </p:txBody>
      </p:sp>
      <p:sp>
        <p:nvSpPr>
          <p:cNvPr id="3" name="TextBox 2">
            <a:extLst>
              <a:ext uri="{FF2B5EF4-FFF2-40B4-BE49-F238E27FC236}">
                <a16:creationId xmlns:a16="http://schemas.microsoft.com/office/drawing/2014/main" id="{1192BBC7-6DE2-5A52-6EB5-87909F795994}"/>
              </a:ext>
            </a:extLst>
          </p:cNvPr>
          <p:cNvSpPr txBox="1"/>
          <p:nvPr/>
        </p:nvSpPr>
        <p:spPr>
          <a:xfrm>
            <a:off x="4296624" y="4922042"/>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Remember to move for 5 – 10 minutes every hour</a:t>
            </a:r>
          </a:p>
        </p:txBody>
      </p:sp>
      <p:sp>
        <p:nvSpPr>
          <p:cNvPr id="23" name="TextBox 22">
            <a:extLst>
              <a:ext uri="{FF2B5EF4-FFF2-40B4-BE49-F238E27FC236}">
                <a16:creationId xmlns:a16="http://schemas.microsoft.com/office/drawing/2014/main" id="{8811AE2F-10A7-5374-A9A0-5607936EB292}"/>
              </a:ext>
            </a:extLst>
          </p:cNvPr>
          <p:cNvSpPr txBox="1"/>
          <p:nvPr/>
        </p:nvSpPr>
        <p:spPr>
          <a:xfrm>
            <a:off x="4285583" y="5460651"/>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Play for 60 minutes a day</a:t>
            </a:r>
          </a:p>
        </p:txBody>
      </p:sp>
      <p:sp>
        <p:nvSpPr>
          <p:cNvPr id="22" name="TextBox 21">
            <a:extLst>
              <a:ext uri="{FF2B5EF4-FFF2-40B4-BE49-F238E27FC236}">
                <a16:creationId xmlns:a16="http://schemas.microsoft.com/office/drawing/2014/main" id="{2B043D0E-4467-CBC7-1E0C-6CF97A632C34}"/>
              </a:ext>
            </a:extLst>
          </p:cNvPr>
          <p:cNvSpPr txBox="1"/>
          <p:nvPr/>
        </p:nvSpPr>
        <p:spPr>
          <a:xfrm>
            <a:off x="4285583" y="6014581"/>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Active adventure with family outdoors</a:t>
            </a:r>
          </a:p>
        </p:txBody>
      </p:sp>
      <p:pic>
        <p:nvPicPr>
          <p:cNvPr id="24" name="Recorded Sound">
            <a:hlinkClick r:id="" action="ppaction://media"/>
            <a:extLst>
              <a:ext uri="{FF2B5EF4-FFF2-40B4-BE49-F238E27FC236}">
                <a16:creationId xmlns:a16="http://schemas.microsoft.com/office/drawing/2014/main" id="{57FCECD3-2B7F-C647-B736-051DA8A44661}"/>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5423232" y="8764908"/>
            <a:ext cx="1112168" cy="111216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ppt_w</p:attrName>
                                        </p:attrNameLst>
                                      </p:cBhvr>
                                      <p:tavLst>
                                        <p:tav tm="0" fmla="#ppt_w*sin(2.5*pi*$)">
                                          <p:val>
                                            <p:fltVal val="0"/>
                                          </p:val>
                                        </p:tav>
                                        <p:tav tm="100000">
                                          <p:val>
                                            <p:fltVal val="1"/>
                                          </p:val>
                                        </p:tav>
                                      </p:tavLst>
                                    </p:anim>
                                    <p:anim calcmode="lin" valueType="num">
                                      <p:cBhvr>
                                        <p:cTn id="9" dur="2000" fill="hold"/>
                                        <p:tgtEl>
                                          <p:spTgt spid="2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2008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4"/>
                </p:tgtEl>
              </p:cMediaNode>
            </p:audio>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66E50A-80D5-FFCE-F6B3-2109B230A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9899" y="4734266"/>
            <a:ext cx="3850090" cy="382110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9" name="TextBox 9"/>
          <p:cNvSpPr txBox="1"/>
          <p:nvPr/>
        </p:nvSpPr>
        <p:spPr>
          <a:xfrm>
            <a:off x="5411257" y="7583016"/>
            <a:ext cx="8336020" cy="717550"/>
          </a:xfrm>
          <a:prstGeom prst="rect">
            <a:avLst/>
          </a:prstGeom>
        </p:spPr>
        <p:txBody>
          <a:bodyPr wrap="square"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 You have gained 6 healthy hearts!</a:t>
            </a:r>
          </a:p>
        </p:txBody>
      </p:sp>
      <p:sp>
        <p:nvSpPr>
          <p:cNvPr id="14" name="Freeform 7">
            <a:extLst>
              <a:ext uri="{FF2B5EF4-FFF2-40B4-BE49-F238E27FC236}">
                <a16:creationId xmlns:a16="http://schemas.microsoft.com/office/drawing/2014/main" id="{5539ACFB-59FC-95E2-B82E-76DD8C1D6243}"/>
              </a:ext>
            </a:extLst>
          </p:cNvPr>
          <p:cNvSpPr/>
          <p:nvPr/>
        </p:nvSpPr>
        <p:spPr>
          <a:xfrm rot="1111227">
            <a:off x="2120689" y="2491028"/>
            <a:ext cx="4138890" cy="4098725"/>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3" name="Freeform 3"/>
          <p:cNvSpPr/>
          <p:nvPr/>
        </p:nvSpPr>
        <p:spPr>
          <a:xfrm>
            <a:off x="13419866" y="1211580"/>
            <a:ext cx="4872835" cy="10764223"/>
          </a:xfrm>
          <a:custGeom>
            <a:avLst/>
            <a:gdLst/>
            <a:ahLst/>
            <a:cxnLst/>
            <a:rect l="l" t="t" r="r" b="b"/>
            <a:pathLst>
              <a:path w="4872835" h="10764223">
                <a:moveTo>
                  <a:pt x="0" y="0"/>
                </a:moveTo>
                <a:lnTo>
                  <a:pt x="4872835" y="0"/>
                </a:lnTo>
                <a:lnTo>
                  <a:pt x="4872835" y="10764223"/>
                </a:lnTo>
                <a:lnTo>
                  <a:pt x="0" y="10764223"/>
                </a:lnTo>
                <a:lnTo>
                  <a:pt x="0" y="0"/>
                </a:lnTo>
                <a:close/>
              </a:path>
            </a:pathLst>
          </a:custGeom>
          <a:blipFill>
            <a:blip r:embed="rId8"/>
            <a:stretch>
              <a:fillRect l="-155020" t="-15809" r="-805"/>
            </a:stretch>
          </a:blipFill>
        </p:spPr>
        <p:txBody>
          <a:bodyPr/>
          <a:lstStyle/>
          <a:p>
            <a:endParaRPr lang="en-GB"/>
          </a:p>
        </p:txBody>
      </p:sp>
      <p:sp>
        <p:nvSpPr>
          <p:cNvPr id="7" name="Freeform 7"/>
          <p:cNvSpPr/>
          <p:nvPr/>
        </p:nvSpPr>
        <p:spPr>
          <a:xfrm rot="21233766" flipH="1">
            <a:off x="10347763" y="1682191"/>
            <a:ext cx="4894241" cy="4018104"/>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0" name="TextBox 10"/>
          <p:cNvSpPr txBox="1"/>
          <p:nvPr/>
        </p:nvSpPr>
        <p:spPr>
          <a:xfrm rot="938115">
            <a:off x="2825218" y="3142368"/>
            <a:ext cx="3380645" cy="1615827"/>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“I can’t wait until Chester comes home from school” </a:t>
            </a:r>
          </a:p>
        </p:txBody>
      </p:sp>
      <p:sp>
        <p:nvSpPr>
          <p:cNvPr id="4" name="Freeform 4">
            <a:extLst>
              <a:ext uri="{FF2B5EF4-FFF2-40B4-BE49-F238E27FC236}">
                <a16:creationId xmlns:a16="http://schemas.microsoft.com/office/drawing/2014/main" id="{FB644E8B-F21E-7CCD-606A-440072A40D4F}"/>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a:p>
        </p:txBody>
      </p:sp>
      <p:pic>
        <p:nvPicPr>
          <p:cNvPr id="5" name="Picture 4">
            <a:extLst>
              <a:ext uri="{FF2B5EF4-FFF2-40B4-BE49-F238E27FC236}">
                <a16:creationId xmlns:a16="http://schemas.microsoft.com/office/drawing/2014/main" id="{C2B46878-6C30-0E76-9376-8F64556E9E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95658" y="8782608"/>
            <a:ext cx="13870992" cy="1154123"/>
          </a:xfrm>
          <a:prstGeom prst="rect">
            <a:avLst/>
          </a:prstGeom>
        </p:spPr>
      </p:pic>
      <p:pic>
        <p:nvPicPr>
          <p:cNvPr id="15" name="Picture 14" descr="A cartoon monkey running&#10;&#10;Description automatically generated">
            <a:extLst>
              <a:ext uri="{FF2B5EF4-FFF2-40B4-BE49-F238E27FC236}">
                <a16:creationId xmlns:a16="http://schemas.microsoft.com/office/drawing/2014/main" id="{8B3F0810-34E8-CD5A-D372-6756E36F2D4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2500" b="86050" l="10000" r="90000">
                        <a14:foregroundMark x1="46250" y1="39650" x2="46250" y2="39650"/>
                        <a14:foregroundMark x1="57150" y1="45800" x2="57150" y2="45800"/>
                        <a14:foregroundMark x1="37700" y1="32500" x2="37700" y2="32500"/>
                        <a14:foregroundMark x1="59000" y1="45000" x2="59000" y2="45000"/>
                      </a14:backgroundRemoval>
                    </a14:imgEffect>
                  </a14:imgLayer>
                </a14:imgProps>
              </a:ext>
              <a:ext uri="{28A0092B-C50C-407E-A947-70E740481C1C}">
                <a14:useLocalDpi xmlns:a14="http://schemas.microsoft.com/office/drawing/2010/main" val="0"/>
              </a:ext>
            </a:extLst>
          </a:blip>
          <a:srcRect t="27610" b="7454"/>
          <a:stretch/>
        </p:blipFill>
        <p:spPr>
          <a:xfrm rot="20937718">
            <a:off x="-19176" y="5898065"/>
            <a:ext cx="5312684" cy="3449878"/>
          </a:xfrm>
          <a:prstGeom prst="rect">
            <a:avLst/>
          </a:prstGeom>
        </p:spPr>
      </p:pic>
      <p:sp>
        <p:nvSpPr>
          <p:cNvPr id="8" name="TextBox 10">
            <a:extLst>
              <a:ext uri="{FF2B5EF4-FFF2-40B4-BE49-F238E27FC236}">
                <a16:creationId xmlns:a16="http://schemas.microsoft.com/office/drawing/2014/main" id="{5AB0F6F7-B202-2781-76D5-48CF1EC78034}"/>
              </a:ext>
            </a:extLst>
          </p:cNvPr>
          <p:cNvSpPr txBox="1"/>
          <p:nvPr/>
        </p:nvSpPr>
        <p:spPr>
          <a:xfrm rot="56901">
            <a:off x="10757328" y="2323908"/>
            <a:ext cx="3568103" cy="1615827"/>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“I love teaching my little brother lots of fun games to play”</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6" name="TextBox 6"/>
          <p:cNvSpPr txBox="1"/>
          <p:nvPr/>
        </p:nvSpPr>
        <p:spPr>
          <a:xfrm>
            <a:off x="4351712" y="1191255"/>
            <a:ext cx="10888288" cy="1795363"/>
          </a:xfrm>
          <a:prstGeom prst="rect">
            <a:avLst/>
          </a:prstGeom>
        </p:spPr>
        <p:txBody>
          <a:bodyPr wrap="square" lIns="0" tIns="0" rIns="0" bIns="0" rtlCol="0" anchor="t">
            <a:spAutoFit/>
          </a:bodyPr>
          <a:lstStyle/>
          <a:p>
            <a:pPr algn="ctr">
              <a:lnSpc>
                <a:spcPts val="13999"/>
              </a:lnSpc>
              <a:spcBef>
                <a:spcPct val="0"/>
              </a:spcBef>
            </a:pPr>
            <a:r>
              <a:rPr lang="en-US" sz="9999" dirty="0">
                <a:solidFill>
                  <a:srgbClr val="E41B13"/>
                </a:solidFill>
                <a:latin typeface="Omnes Bold"/>
                <a:ea typeface="Omnes Bold"/>
                <a:cs typeface="Omnes Bold"/>
                <a:sym typeface="Omnes Bold"/>
              </a:rPr>
              <a:t>Monkey Madness</a:t>
            </a:r>
          </a:p>
        </p:txBody>
      </p:sp>
      <p:sp>
        <p:nvSpPr>
          <p:cNvPr id="9" name="Rectangle 1">
            <a:extLst>
              <a:ext uri="{FF2B5EF4-FFF2-40B4-BE49-F238E27FC236}">
                <a16:creationId xmlns:a16="http://schemas.microsoft.com/office/drawing/2014/main" id="{70CF2C7C-9081-AC11-D66C-EDBBF52595B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2">
            <a:extLst>
              <a:ext uri="{FF2B5EF4-FFF2-40B4-BE49-F238E27FC236}">
                <a16:creationId xmlns:a16="http://schemas.microsoft.com/office/drawing/2014/main" id="{75AECF00-F1FD-94CA-E04A-F8EA9C250B2B}"/>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Freeform 4">
            <a:extLst>
              <a:ext uri="{FF2B5EF4-FFF2-40B4-BE49-F238E27FC236}">
                <a16:creationId xmlns:a16="http://schemas.microsoft.com/office/drawing/2014/main" id="{5944A3AF-E60A-4F5E-21AB-2604CCCE5136}"/>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12" name="TextBox 3">
            <a:extLst>
              <a:ext uri="{FF2B5EF4-FFF2-40B4-BE49-F238E27FC236}">
                <a16:creationId xmlns:a16="http://schemas.microsoft.com/office/drawing/2014/main" id="{D411409B-0D23-32F7-063E-C852F90FB2E9}"/>
              </a:ext>
            </a:extLst>
          </p:cNvPr>
          <p:cNvSpPr txBox="1"/>
          <p:nvPr/>
        </p:nvSpPr>
        <p:spPr>
          <a:xfrm>
            <a:off x="6642503" y="6303743"/>
            <a:ext cx="9441194" cy="718145"/>
          </a:xfrm>
          <a:prstGeom prst="rect">
            <a:avLst/>
          </a:prstGeom>
        </p:spPr>
        <p:txBody>
          <a:bodyPr wrap="square" lIns="0" tIns="0" rIns="0" bIns="0" rtlCol="0" anchor="t">
            <a:spAutoFit/>
          </a:bodyPr>
          <a:lstStyle/>
          <a:p>
            <a:pPr algn="ctr">
              <a:lnSpc>
                <a:spcPts val="5599"/>
              </a:lnSpc>
              <a:spcBef>
                <a:spcPct val="0"/>
              </a:spcBef>
            </a:pPr>
            <a:r>
              <a:rPr lang="en-US" sz="3999" dirty="0">
                <a:solidFill>
                  <a:srgbClr val="000000"/>
                </a:solidFill>
                <a:latin typeface="Omnes Semibold"/>
                <a:ea typeface="Omnes Semibold"/>
                <a:cs typeface="Omnes Semibold"/>
                <a:sym typeface="Omnes Semibold"/>
              </a:rPr>
              <a:t>Why not try a </a:t>
            </a:r>
            <a:r>
              <a:rPr lang="en-US" sz="3999" dirty="0">
                <a:solidFill>
                  <a:srgbClr val="000000"/>
                </a:solidFill>
                <a:latin typeface="Omnes Semibold"/>
                <a:ea typeface="Omnes Semibold"/>
                <a:cs typeface="Omnes Semibold"/>
                <a:sym typeface="Omnes Semibold"/>
                <a:hlinkClick r:id="rId8"/>
              </a:rPr>
              <a:t>Monkey Madness Activity</a:t>
            </a:r>
            <a:endParaRPr lang="en-US" sz="3999" dirty="0">
              <a:solidFill>
                <a:srgbClr val="000000"/>
              </a:solidFill>
              <a:latin typeface="Omnes Semibold"/>
              <a:ea typeface="Omnes Semibold"/>
              <a:cs typeface="Omnes Semibold"/>
              <a:sym typeface="Omnes Semibold"/>
            </a:endParaRPr>
          </a:p>
        </p:txBody>
      </p:sp>
      <p:sp>
        <p:nvSpPr>
          <p:cNvPr id="5" name="Rectangle 1">
            <a:extLst>
              <a:ext uri="{FF2B5EF4-FFF2-40B4-BE49-F238E27FC236}">
                <a16:creationId xmlns:a16="http://schemas.microsoft.com/office/drawing/2014/main" id="{798752B3-168A-70C1-99AC-21C42E1F5AB2}"/>
              </a:ext>
            </a:extLst>
          </p:cNvPr>
          <p:cNvSpPr>
            <a:spLocks noChangeArrowheads="1"/>
          </p:cNvSpPr>
          <p:nvPr/>
        </p:nvSpPr>
        <p:spPr bwMode="auto">
          <a:xfrm>
            <a:off x="304800" y="3048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2">
            <a:extLst>
              <a:ext uri="{FF2B5EF4-FFF2-40B4-BE49-F238E27FC236}">
                <a16:creationId xmlns:a16="http://schemas.microsoft.com/office/drawing/2014/main" id="{21B72FD3-C25F-B0E0-E832-68AABBC6E0C0}"/>
              </a:ext>
            </a:extLst>
          </p:cNvPr>
          <p:cNvSpPr>
            <a:spLocks noChangeArrowheads="1"/>
          </p:cNvSpPr>
          <p:nvPr/>
        </p:nvSpPr>
        <p:spPr bwMode="auto">
          <a:xfrm>
            <a:off x="457200" y="457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8" name="Picture 17" descr="A cartoon monkey with a backpack&#10;&#10;Description automatically generated">
            <a:extLst>
              <a:ext uri="{FF2B5EF4-FFF2-40B4-BE49-F238E27FC236}">
                <a16:creationId xmlns:a16="http://schemas.microsoft.com/office/drawing/2014/main" id="{369861AD-CD70-F3C1-B50F-45A71AB8C016}"/>
              </a:ext>
            </a:extLst>
          </p:cNvPr>
          <p:cNvPicPr>
            <a:picLocks noChangeAspect="1"/>
          </p:cNvPicPr>
          <p:nvPr/>
        </p:nvPicPr>
        <p:blipFill rotWithShape="1">
          <a:blip r:embed="rId9">
            <a:extLst>
              <a:ext uri="{28A0092B-C50C-407E-A947-70E740481C1C}">
                <a14:useLocalDpi xmlns:a14="http://schemas.microsoft.com/office/drawing/2010/main" val="0"/>
              </a:ext>
            </a:extLst>
          </a:blip>
          <a:srcRect l="11228" t="16667" r="15544" b="33704"/>
          <a:stretch/>
        </p:blipFill>
        <p:spPr>
          <a:xfrm>
            <a:off x="1066800" y="3652092"/>
            <a:ext cx="5037779" cy="4829996"/>
          </a:xfrm>
          <a:prstGeom prst="rect">
            <a:avLst/>
          </a:prstGeom>
        </p:spPr>
      </p:pic>
      <p:sp>
        <p:nvSpPr>
          <p:cNvPr id="4" name="Freeform 4"/>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 name="TextBox 8">
            <a:extLst>
              <a:ext uri="{FF2B5EF4-FFF2-40B4-BE49-F238E27FC236}">
                <a16:creationId xmlns:a16="http://schemas.microsoft.com/office/drawing/2014/main" id="{FB8AE405-1AA9-9612-58BC-A1912E779486}"/>
              </a:ext>
            </a:extLst>
          </p:cNvPr>
          <p:cNvSpPr txBox="1"/>
          <p:nvPr/>
        </p:nvSpPr>
        <p:spPr>
          <a:xfrm>
            <a:off x="7444988" y="4177473"/>
            <a:ext cx="9079526" cy="1436291"/>
          </a:xfrm>
          <a:prstGeom prst="rect">
            <a:avLst/>
          </a:prstGeom>
        </p:spPr>
        <p:txBody>
          <a:bodyPr wrap="square" lIns="0" tIns="0" rIns="0" bIns="0" rtlCol="0" anchor="t">
            <a:spAutoFit/>
          </a:bodyPr>
          <a:lstStyle/>
          <a:p>
            <a:pPr algn="ctr">
              <a:lnSpc>
                <a:spcPts val="5603"/>
              </a:lnSpc>
            </a:pPr>
            <a:r>
              <a:rPr lang="en-US" sz="4002" dirty="0">
                <a:solidFill>
                  <a:srgbClr val="000000"/>
                </a:solidFill>
                <a:latin typeface="Omnes Semibold"/>
                <a:ea typeface="Omnes Semibold"/>
                <a:cs typeface="Omnes Semibold"/>
                <a:sym typeface="Omnes Semibold"/>
              </a:rPr>
              <a:t>Being active with others is a great way to stay healthy and have fun</a:t>
            </a:r>
          </a:p>
        </p:txBody>
      </p:sp>
      <p:pic>
        <p:nvPicPr>
          <p:cNvPr id="8" name="Recorded Sound">
            <a:hlinkClick r:id="" action="ppaction://media"/>
            <a:extLst>
              <a:ext uri="{FF2B5EF4-FFF2-40B4-BE49-F238E27FC236}">
                <a16:creationId xmlns:a16="http://schemas.microsoft.com/office/drawing/2014/main" id="{4012AED6-BD4D-122A-F445-C355DD7A18C9}"/>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240000" y="8731882"/>
            <a:ext cx="1043175" cy="104317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4.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5.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4" ma:contentTypeDescription="Create a new document." ma:contentTypeScope="" ma:versionID="d83aa5c7106a498c5fee09602b8db722">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9bbec9ffc056ae744a8f6ac42a51e290"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Props1.xml><?xml version="1.0" encoding="utf-8"?>
<ds:datastoreItem xmlns:ds="http://schemas.openxmlformats.org/officeDocument/2006/customXml" ds:itemID="{134F0B48-C55F-4AF6-9A83-07A983F64C9E}">
  <ds:schemaRefs>
    <ds:schemaRef ds:uri="http://schemas.microsoft.com/sharepoint/v3/contenttype/forms"/>
  </ds:schemaRefs>
</ds:datastoreItem>
</file>

<file path=customXml/itemProps2.xml><?xml version="1.0" encoding="utf-8"?>
<ds:datastoreItem xmlns:ds="http://schemas.openxmlformats.org/officeDocument/2006/customXml" ds:itemID="{4D22424B-8046-4917-BFB2-B521D75D32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c3aaa0-0762-42cb-a2a7-6988fc82b466"/>
    <ds:schemaRef ds:uri="8eb830d9-311e-48e7-bd78-c201a7dce4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979502-E7EE-405B-A247-541BD6655A06}">
  <ds:schemaRefs>
    <ds:schemaRef ds:uri="8eb830d9-311e-48e7-bd78-c201a7dce4d8"/>
    <ds:schemaRef ds:uri="http://www.w3.org/XML/1998/namespace"/>
    <ds:schemaRef ds:uri="http://schemas.openxmlformats.org/package/2006/metadata/core-properties"/>
    <ds:schemaRef ds:uri="http://purl.org/dc/elements/1.1/"/>
    <ds:schemaRef ds:uri="http://purl.org/dc/dcmitype/"/>
    <ds:schemaRef ds:uri="http://purl.org/dc/terms/"/>
    <ds:schemaRef ds:uri="http://schemas.microsoft.com/office/2006/documentManagement/types"/>
    <ds:schemaRef ds:uri="http://schemas.microsoft.com/office/infopath/2007/PartnerControls"/>
    <ds:schemaRef ds:uri="c8c3aaa0-0762-42cb-a2a7-6988fc82b46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1327</TotalTime>
  <Words>812</Words>
  <Application>Microsoft Office PowerPoint</Application>
  <PresentationFormat>Custom</PresentationFormat>
  <Paragraphs>52</Paragraphs>
  <Slides>8</Slides>
  <Notes>7</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Omnes Bold</vt:lpstr>
      <vt:lpstr>Omnes Semibold</vt:lpstr>
      <vt:lpstr>Calibri</vt:lpstr>
      <vt:lpstr>Arial</vt:lpstr>
      <vt:lpstr>Chromium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dc:title>
  <dc:creator>Rakia Alouane</dc:creator>
  <cp:lastModifiedBy>Rakia Alouane</cp:lastModifiedBy>
  <cp:revision>3</cp:revision>
  <dcterms:created xsi:type="dcterms:W3CDTF">2006-08-16T00:00:00Z</dcterms:created>
  <dcterms:modified xsi:type="dcterms:W3CDTF">2024-10-24T15:08:23Z</dcterms:modified>
  <dc:identifier>DAGQ7b9fojg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