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340" r:id="rId5"/>
    <p:sldId id="258" r:id="rId6"/>
    <p:sldId id="346" r:id="rId7"/>
    <p:sldId id="353" r:id="rId8"/>
    <p:sldId id="357" r:id="rId9"/>
    <p:sldId id="358" r:id="rId10"/>
    <p:sldId id="342" r:id="rId11"/>
    <p:sldId id="355" r:id="rId12"/>
    <p:sldId id="352" r:id="rId13"/>
    <p:sldId id="348" r:id="rId14"/>
    <p:sldId id="349" r:id="rId15"/>
  </p:sldIdLst>
  <p:sldSz cx="18288000" cy="10287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Chromium One" panose="020B0604020202020204" charset="0"/>
      <p:regular r:id="rId22"/>
    </p:embeddedFont>
    <p:embeddedFont>
      <p:font typeface="Omnes Bold" panose="020B0604020202020204" charset="0"/>
      <p:regular r:id="rId23"/>
    </p:embeddedFont>
    <p:embeddedFont>
      <p:font typeface="Omnes Regular" panose="020B0604020202020204" charset="0"/>
      <p:regular r:id="rId24"/>
    </p:embeddedFont>
    <p:embeddedFont>
      <p:font typeface="Omnes Semi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FC40E-23A1-4B55-872B-7C6641133B1D}" v="198" dt="2024-10-24T11:33:38.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74623" autoAdjust="0"/>
  </p:normalViewPr>
  <p:slideViewPr>
    <p:cSldViewPr>
      <p:cViewPr varScale="1">
        <p:scale>
          <a:sx n="43" d="100"/>
          <a:sy n="43" d="100"/>
        </p:scale>
        <p:origin x="1613"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11:33:38.111" v="3161"/>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Sp mod setBg delAnim modAnim modNotesTx">
        <pc:chgData name="Rakia Alouane" userId="8d2e934c-cacf-4c8b-9bc3-dcd6b732f5d3" providerId="ADAL" clId="{EAEFC40E-23A1-4B55-872B-7C6641133B1D}" dt="2024-10-24T10:52:12.402" v="3062"/>
        <pc:sldMkLst>
          <pc:docMk/>
          <pc:sldMk cId="0" sldId="258"/>
        </pc:sldMkLst>
        <pc:picChg chg="mod">
          <ac:chgData name="Rakia Alouane" userId="8d2e934c-cacf-4c8b-9bc3-dcd6b732f5d3" providerId="ADAL" clId="{EAEFC40E-23A1-4B55-872B-7C6641133B1D}" dt="2024-10-24T10:51:26.911" v="3061" actId="14100"/>
          <ac:picMkLst>
            <pc:docMk/>
            <pc:sldMk cId="0" sldId="258"/>
            <ac:picMk id="2" creationId="{37E30DB4-C226-57F5-65FB-9BEDB977073A}"/>
          </ac:picMkLst>
        </pc:picChg>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modAnim modNotesTx">
        <pc:chgData name="Rakia Alouane" userId="8d2e934c-cacf-4c8b-9bc3-dcd6b732f5d3" providerId="ADAL" clId="{EAEFC40E-23A1-4B55-872B-7C6641133B1D}" dt="2024-10-24T11:17:26.629" v="3084" actId="14100"/>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mod">
          <ac:chgData name="Rakia Alouane" userId="8d2e934c-cacf-4c8b-9bc3-dcd6b732f5d3" providerId="ADAL" clId="{EAEFC40E-23A1-4B55-872B-7C6641133B1D}" dt="2024-10-24T11:17:26.629" v="3084" actId="14100"/>
          <ac:picMkLst>
            <pc:docMk/>
            <pc:sldMk cId="816315374" sldId="342"/>
            <ac:picMk id="3" creationId="{EB537E3B-1F14-F583-8084-F65B23BAA9E4}"/>
          </ac:picMkLst>
        </pc:pic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Anim modNotesTx">
        <pc:chgData name="Rakia Alouane" userId="8d2e934c-cacf-4c8b-9bc3-dcd6b732f5d3" providerId="ADAL" clId="{EAEFC40E-23A1-4B55-872B-7C6641133B1D}" dt="2024-10-24T11:33:38.111" v="3161"/>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4T11:29:11.657" v="3155" actId="20577"/>
          <ac:spMkLst>
            <pc:docMk/>
            <pc:sldMk cId="0" sldId="349"/>
            <ac:spMk id="8"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mod">
          <ac:chgData name="Rakia Alouane" userId="8d2e934c-cacf-4c8b-9bc3-dcd6b732f5d3" providerId="ADAL" clId="{EAEFC40E-23A1-4B55-872B-7C6641133B1D}" dt="2024-10-24T11:31:53.482" v="3160" actId="1076"/>
          <ac:picMkLst>
            <pc:docMk/>
            <pc:sldMk cId="0" sldId="349"/>
            <ac:picMk id="3" creationId="{3F0CBE6C-0E39-BC1B-10CF-E5108A0CD59E}"/>
          </ac:picMkLst>
        </pc:pic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11:18:21.782" v="3086"/>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picChg chg="mod">
          <ac:chgData name="Rakia Alouane" userId="8d2e934c-cacf-4c8b-9bc3-dcd6b732f5d3" providerId="ADAL" clId="{EAEFC40E-23A1-4B55-872B-7C6641133B1D}" dt="2024-10-24T11:15:20.889" v="3083" actId="1076"/>
          <ac:picMkLst>
            <pc:docMk/>
            <pc:sldMk cId="0" sldId="352"/>
            <ac:picMk id="24" creationId="{DAE323F0-BB3B-97D0-7CBF-408406747774}"/>
          </ac:picMkLst>
        </pc:picChg>
      </pc:sldChg>
      <pc:sldChg chg="addSp delSp modSp mod delAnim modAnim modNotesTx">
        <pc:chgData name="Rakia Alouane" userId="8d2e934c-cacf-4c8b-9bc3-dcd6b732f5d3" providerId="ADAL" clId="{EAEFC40E-23A1-4B55-872B-7C6641133B1D}" dt="2024-10-24T10:55:12.620" v="3072"/>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mod">
          <ac:chgData name="Rakia Alouane" userId="8d2e934c-cacf-4c8b-9bc3-dcd6b732f5d3" providerId="ADAL" clId="{EAEFC40E-23A1-4B55-872B-7C6641133B1D}" dt="2024-10-24T10:53:51.318" v="3067" actId="478"/>
          <ac:picMkLst>
            <pc:docMk/>
            <pc:sldMk cId="3842115472" sldId="353"/>
            <ac:picMk id="3" creationId="{1837B76E-0880-22C1-DC79-248F15CED1B1}"/>
          </ac:picMkLst>
        </pc:picChg>
        <pc:picChg chg="mod">
          <ac:chgData name="Rakia Alouane" userId="8d2e934c-cacf-4c8b-9bc3-dcd6b732f5d3" providerId="ADAL" clId="{EAEFC40E-23A1-4B55-872B-7C6641133B1D}" dt="2024-10-24T10:55:09.523" v="3071" actId="1076"/>
          <ac:picMkLst>
            <pc:docMk/>
            <pc:sldMk cId="3842115472" sldId="353"/>
            <ac:picMk id="5" creationId="{3A768D7E-C019-7DC4-5133-30A2FBB29732}"/>
          </ac:picMkLst>
        </pc:pic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modSp mod modAnim modNotesTx">
        <pc:chgData name="Rakia Alouane" userId="8d2e934c-cacf-4c8b-9bc3-dcd6b732f5d3" providerId="ADAL" clId="{EAEFC40E-23A1-4B55-872B-7C6641133B1D}" dt="2024-10-24T11:17:52.056" v="3085"/>
        <pc:sldMkLst>
          <pc:docMk/>
          <pc:sldMk cId="2011263417" sldId="355"/>
        </pc:sldMkLst>
        <pc:spChg chg="mod">
          <ac:chgData name="Rakia Alouane" userId="8d2e934c-cacf-4c8b-9bc3-dcd6b732f5d3" providerId="ADAL" clId="{EAEFC40E-23A1-4B55-872B-7C6641133B1D}" dt="2024-10-24T09:26:38.069" v="3014" actId="20577"/>
          <ac:spMkLst>
            <pc:docMk/>
            <pc:sldMk cId="2011263417" sldId="355"/>
            <ac:spMk id="6" creationId="{D9CC0B28-9095-15E0-3342-35FC55FE0A3D}"/>
          </ac:spMkLst>
        </pc:spChg>
        <pc:picChg chg="mod">
          <ac:chgData name="Rakia Alouane" userId="8d2e934c-cacf-4c8b-9bc3-dcd6b732f5d3" providerId="ADAL" clId="{EAEFC40E-23A1-4B55-872B-7C6641133B1D}" dt="2024-10-24T10:58:24.503" v="3079" actId="1076"/>
          <ac:picMkLst>
            <pc:docMk/>
            <pc:sldMk cId="2011263417" sldId="355"/>
            <ac:picMk id="9" creationId="{1F7481A7-CD44-34B5-97A5-75651A2308B2}"/>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Chester swings home from school with a big smile on his face. He reaches his treehouse, where his younger brother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comes bouncing out, full of energy and excitement. "Chester! Let's play a game of 10-pin bowling!"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says, waving his arms. "Great idea,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Chester replied. "Let's go outside and enjoy the sunshine." They set up their bowling game on a flat patch of grass outside their treehouse. They carefully place the 10 pins in a triangle, and then Chester picks up the bright, colorful bowling ball. "Watch this!" Chester said with a grin. He takes a deep breath and rolls the ball quickly along the ground. The ball speeds towards the pins and – crash! – knocks all 10 pins down in one go. "Wow, Chester! That was amazing!"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shouted, jumping up and down with excitement. He ran over and gave Chester a big high five. "You're a bowling star!”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says laughing. "Thanks,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Says Chester. Now it's your turn. Let's see what you've got!"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quickly sets the pins back up, making sure each one is standing tall. He picks up the ball, feeling a little nervous. "Here goes nothing!". He takes a few steps back, aims carefully, and rolls the ball with all his might. The ball rolls, crashing into the pins and knocking down seven pins.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"Great job,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You almost got them all!" Chester cheered. “Having fun with family outside is a great way to spend the day”,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says with a smile.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like doing fun activities with family at home, then you will enjoy our class activities. This week why not try one of our monkey madness activities and move more with your friends too.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guess what other activity Chester and </a:t>
            </a:r>
            <a:r>
              <a:rPr lang="en-US" dirty="0" err="1"/>
              <a:t>Heartley</a:t>
            </a:r>
            <a:r>
              <a:rPr lang="en-US" dirty="0"/>
              <a:t> love to do? See if you can figure it out by looking behind the wall. Do you think they are walking, running or going to the park?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368033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78281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the correct answer was going to the park. Chester and </a:t>
            </a:r>
            <a:r>
              <a:rPr lang="en-US" dirty="0" err="1"/>
              <a:t>Heartley</a:t>
            </a:r>
            <a:r>
              <a:rPr lang="en-US" dirty="0"/>
              <a:t> love going to the park because there is so much to do. Do you like going to the park?</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372395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There are so many great ways to move more with your family. You can go swimming, going on a family bike ride, do a treasure hunt, explore the park and even help in the garden. Something that keeps you moving and where you can have fun.  Can you think of your favourite ways to have fun with your family?</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8</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6</a:t>
            </a:r>
            <a:r>
              <a:rPr lang="en-US" baseline="30000" dirty="0"/>
              <a:t>th</a:t>
            </a:r>
            <a:r>
              <a:rPr lang="en-US" dirty="0"/>
              <a:t> way to move more sit less. Which is to move more with family outdoors. There are so many great activities that you can do with whoever is at home, get outside and start having fun and keep moving.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28462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wdp"/><Relationship Id="rId3" Type="http://schemas.openxmlformats.org/officeDocument/2006/relationships/notesSlide" Target="../notesSlides/notesSlide9.xml"/><Relationship Id="rId7" Type="http://schemas.openxmlformats.org/officeDocument/2006/relationships/image" Target="../media/image38.sv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6.jpe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monkey-madness" TargetMode="External"/><Relationship Id="rId3" Type="http://schemas.openxmlformats.org/officeDocument/2006/relationships/audio" Target="../media/media6.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44.svg"/><Relationship Id="rId5" Type="http://schemas.openxmlformats.org/officeDocument/2006/relationships/notesSlide" Target="../notesSlides/notesSlide10.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6.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m4a"/><Relationship Id="rId7" Type="http://schemas.openxmlformats.org/officeDocument/2006/relationships/image" Target="../media/image16.png"/><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notesSlide" Target="../notesSlides/notesSlide7.xml"/><Relationship Id="rId10" Type="http://schemas.openxmlformats.org/officeDocument/2006/relationships/image" Target="../media/image19.sv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audio" Target="../media/media5.m4a"/><Relationship Id="rId21" Type="http://schemas.openxmlformats.org/officeDocument/2006/relationships/image" Target="../media/image35.sv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microsoft.com/office/2007/relationships/media" Target="../media/media5.m4a"/><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25.svg"/><Relationship Id="rId5" Type="http://schemas.openxmlformats.org/officeDocument/2006/relationships/notesSlide" Target="../notesSlides/notesSlide8.xml"/><Relationship Id="rId15" Type="http://schemas.openxmlformats.org/officeDocument/2006/relationships/image" Target="../media/image29.svg"/><Relationship Id="rId23" Type="http://schemas.openxmlformats.org/officeDocument/2006/relationships/image" Target="../media/image9.pn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slideLayout" Target="../slideLayouts/slideLayout7.xml"/><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dirty="0"/>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6</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dirty="0"/>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6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120689" y="2491028"/>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dirty="0"/>
          </a:p>
        </p:txBody>
      </p:sp>
      <p:sp>
        <p:nvSpPr>
          <p:cNvPr id="7" name="Freeform 7"/>
          <p:cNvSpPr/>
          <p:nvPr/>
        </p:nvSpPr>
        <p:spPr>
          <a:xfrm rot="21233766" flipH="1">
            <a:off x="10347763" y="1682191"/>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938115">
            <a:off x="2825218" y="3142368"/>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can’t wait until Chester comes home from school”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757328" y="2323908"/>
            <a:ext cx="3568103"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love teaching my little brother lots of fun games to play”</a:t>
            </a:r>
          </a:p>
        </p:txBody>
      </p:sp>
      <p:pic>
        <p:nvPicPr>
          <p:cNvPr id="5" name="Picture 4">
            <a:extLst>
              <a:ext uri="{FF2B5EF4-FFF2-40B4-BE49-F238E27FC236}">
                <a16:creationId xmlns:a16="http://schemas.microsoft.com/office/drawing/2014/main" id="{C2B46878-6C30-0E76-9376-8F64556E9E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5658" y="8782608"/>
            <a:ext cx="13870992" cy="1154123"/>
          </a:xfrm>
          <a:prstGeom prst="rect">
            <a:avLst/>
          </a:prstGeom>
        </p:spPr>
      </p:pic>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dirty="0"/>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with others is a great way to stay healthy and have fun</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Monkey Madness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pic>
        <p:nvPicPr>
          <p:cNvPr id="3" name="Recorded Sound">
            <a:hlinkClick r:id="" action="ppaction://media"/>
            <a:extLst>
              <a:ext uri="{FF2B5EF4-FFF2-40B4-BE49-F238E27FC236}">
                <a16:creationId xmlns:a16="http://schemas.microsoft.com/office/drawing/2014/main" id="{3F0CBE6C-0E39-BC1B-10CF-E5108A0CD59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40000" y="8756737"/>
            <a:ext cx="1149349" cy="11493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7000" r="-7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pic>
        <p:nvPicPr>
          <p:cNvPr id="2" name="Recorded Sound">
            <a:hlinkClick r:id="" action="ppaction://media"/>
            <a:extLst>
              <a:ext uri="{FF2B5EF4-FFF2-40B4-BE49-F238E27FC236}">
                <a16:creationId xmlns:a16="http://schemas.microsoft.com/office/drawing/2014/main" id="{37E30DB4-C226-57F5-65FB-9BEDB977073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087600" y="8747228"/>
            <a:ext cx="1233488" cy="12334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are Chester and </a:t>
            </a:r>
            <a:r>
              <a:rPr lang="en-US" sz="6000" dirty="0" err="1">
                <a:solidFill>
                  <a:schemeClr val="bg1"/>
                </a:solidFill>
                <a:latin typeface="Omnes Bold" panose="020B0604020202020204" charset="0"/>
              </a:rPr>
              <a:t>Heartley</a:t>
            </a:r>
            <a:r>
              <a:rPr lang="en-US" sz="6000" dirty="0">
                <a:solidFill>
                  <a:schemeClr val="bg1"/>
                </a:solidFill>
                <a:latin typeface="Omnes Bold" panose="020B0604020202020204" charset="0"/>
              </a:rPr>
              <a:t> doing in this picture?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1162197762"/>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540704" y="163904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Walking</a:t>
            </a:r>
          </a:p>
        </p:txBody>
      </p:sp>
      <p:sp>
        <p:nvSpPr>
          <p:cNvPr id="16" name="TextBox 16"/>
          <p:cNvSpPr txBox="1"/>
          <p:nvPr/>
        </p:nvSpPr>
        <p:spPr>
          <a:xfrm>
            <a:off x="10709216" y="7277515"/>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Going to the park</a:t>
            </a:r>
            <a:endParaRPr lang="en-US" sz="4800" dirty="0">
              <a:solidFill>
                <a:srgbClr val="000000"/>
              </a:solidFill>
              <a:latin typeface="Omnes Regular"/>
            </a:endParaRPr>
          </a:p>
        </p:txBody>
      </p:sp>
      <p:sp>
        <p:nvSpPr>
          <p:cNvPr id="17" name="TextBox 17"/>
          <p:cNvSpPr txBox="1"/>
          <p:nvPr/>
        </p:nvSpPr>
        <p:spPr>
          <a:xfrm>
            <a:off x="10709216" y="457713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Running </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7" name="TextBox 6">
            <a:extLst>
              <a:ext uri="{FF2B5EF4-FFF2-40B4-BE49-F238E27FC236}">
                <a16:creationId xmlns:a16="http://schemas.microsoft.com/office/drawing/2014/main" id="{4A071288-5F51-7983-5C5B-955726CE07CB}"/>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are Chester and </a:t>
            </a:r>
            <a:r>
              <a:rPr lang="en-US" sz="6000" dirty="0" err="1">
                <a:solidFill>
                  <a:schemeClr val="bg1"/>
                </a:solidFill>
                <a:latin typeface="Omnes Bold" panose="020B0604020202020204" charset="0"/>
              </a:rPr>
              <a:t>Heartley</a:t>
            </a:r>
            <a:r>
              <a:rPr lang="en-US" sz="6000" dirty="0">
                <a:solidFill>
                  <a:schemeClr val="bg1"/>
                </a:solidFill>
                <a:latin typeface="Omnes Bold" panose="020B0604020202020204" charset="0"/>
              </a:rPr>
              <a:t> doing in this picture?</a:t>
            </a:r>
          </a:p>
        </p:txBody>
      </p:sp>
      <p:sp>
        <p:nvSpPr>
          <p:cNvPr id="9" name="Freeform 7">
            <a:extLst>
              <a:ext uri="{FF2B5EF4-FFF2-40B4-BE49-F238E27FC236}">
                <a16:creationId xmlns:a16="http://schemas.microsoft.com/office/drawing/2014/main" id="{16EC5DA9-72B3-4565-962C-E6AC1EE61F68}"/>
              </a:ext>
            </a:extLst>
          </p:cNvPr>
          <p:cNvSpPr/>
          <p:nvPr/>
        </p:nvSpPr>
        <p:spPr>
          <a:xfrm>
            <a:off x="16011763" y="1177015"/>
            <a:ext cx="1710712" cy="1741183"/>
          </a:xfrm>
          <a:custGeom>
            <a:avLst/>
            <a:gdLst/>
            <a:ahLst/>
            <a:cxnLst/>
            <a:rect l="l" t="t" r="r" b="b"/>
            <a:pathLst>
              <a:path w="8085582" h="8229600">
                <a:moveTo>
                  <a:pt x="0" y="0"/>
                </a:moveTo>
                <a:lnTo>
                  <a:pt x="8085582" y="0"/>
                </a:lnTo>
                <a:lnTo>
                  <a:pt x="8085582" y="8229600"/>
                </a:lnTo>
                <a:lnTo>
                  <a:pt x="0" y="8229600"/>
                </a:lnTo>
                <a:lnTo>
                  <a:pt x="0" y="0"/>
                </a:lnTo>
                <a:close/>
              </a:path>
            </a:pathLst>
          </a:custGeom>
          <a:blipFill>
            <a:blip r:embed="rId8"/>
            <a:stretch>
              <a:fillRect/>
            </a:stretch>
          </a:blipFill>
        </p:spPr>
        <p:txBody>
          <a:bodyPr/>
          <a:lstStyle/>
          <a:p>
            <a:endParaRPr lang="en-GB"/>
          </a:p>
        </p:txBody>
      </p:sp>
      <p:sp>
        <p:nvSpPr>
          <p:cNvPr id="10" name="Freeform 6">
            <a:extLst>
              <a:ext uri="{FF2B5EF4-FFF2-40B4-BE49-F238E27FC236}">
                <a16:creationId xmlns:a16="http://schemas.microsoft.com/office/drawing/2014/main" id="{1237D78C-C130-3F2C-50F4-6F3AF321D9A7}"/>
              </a:ext>
            </a:extLst>
          </p:cNvPr>
          <p:cNvSpPr/>
          <p:nvPr/>
        </p:nvSpPr>
        <p:spPr>
          <a:xfrm>
            <a:off x="15645426" y="4172836"/>
            <a:ext cx="2443386" cy="1508791"/>
          </a:xfrm>
          <a:custGeom>
            <a:avLst/>
            <a:gdLst/>
            <a:ahLst/>
            <a:cxnLst/>
            <a:rect l="l" t="t" r="r" b="b"/>
            <a:pathLst>
              <a:path w="7154469" h="4417885">
                <a:moveTo>
                  <a:pt x="0" y="0"/>
                </a:moveTo>
                <a:lnTo>
                  <a:pt x="7154469" y="0"/>
                </a:lnTo>
                <a:lnTo>
                  <a:pt x="7154469" y="4417885"/>
                </a:lnTo>
                <a:lnTo>
                  <a:pt x="0" y="4417885"/>
                </a:lnTo>
                <a:lnTo>
                  <a:pt x="0" y="0"/>
                </a:lnTo>
                <a:close/>
              </a:path>
            </a:pathLst>
          </a:custGeom>
          <a:blipFill>
            <a:blip r:embed="rId9"/>
            <a:stretch>
              <a:fillRect/>
            </a:stretch>
          </a:blipFill>
        </p:spPr>
        <p:txBody>
          <a:bodyPr/>
          <a:lstStyle/>
          <a:p>
            <a:endParaRPr lang="en-GB"/>
          </a:p>
        </p:txBody>
      </p:sp>
      <p:sp>
        <p:nvSpPr>
          <p:cNvPr id="11" name="Freeform 8">
            <a:extLst>
              <a:ext uri="{FF2B5EF4-FFF2-40B4-BE49-F238E27FC236}">
                <a16:creationId xmlns:a16="http://schemas.microsoft.com/office/drawing/2014/main" id="{3CB21B44-FC68-3AFA-9B5D-BC1CB4E4784A}"/>
              </a:ext>
            </a:extLst>
          </p:cNvPr>
          <p:cNvSpPr/>
          <p:nvPr/>
        </p:nvSpPr>
        <p:spPr>
          <a:xfrm>
            <a:off x="15982191" y="6847015"/>
            <a:ext cx="1700025" cy="1430146"/>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3A768D7E-C019-7DC4-5133-30A2FBB2973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40000" y="8704416"/>
            <a:ext cx="1247184" cy="1247184"/>
          </a:xfrm>
          <a:prstGeom prst="rect">
            <a:avLst/>
          </a:prstGeom>
        </p:spPr>
      </p:pic>
    </p:spTree>
    <p:custDataLst>
      <p:tags r:id="rId1"/>
    </p:custDataLst>
    <p:extLst>
      <p:ext uri="{BB962C8B-B14F-4D97-AF65-F5344CB8AC3E}">
        <p14:creationId xmlns:p14="http://schemas.microsoft.com/office/powerpoint/2010/main" val="384211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monkey running in a playground&#10;&#10;Description automatically generated">
            <a:extLst>
              <a:ext uri="{FF2B5EF4-FFF2-40B4-BE49-F238E27FC236}">
                <a16:creationId xmlns:a16="http://schemas.microsoft.com/office/drawing/2014/main" id="{2F50A13A-58FA-3FA5-C9AC-1C4AAC66AE5D}"/>
              </a:ext>
            </a:extLst>
          </p:cNvPr>
          <p:cNvPicPr>
            <a:picLocks noChangeAspect="1"/>
          </p:cNvPicPr>
          <p:nvPr/>
        </p:nvPicPr>
        <p:blipFill rotWithShape="1">
          <a:blip r:embed="rId4">
            <a:extLst>
              <a:ext uri="{28A0092B-C50C-407E-A947-70E740481C1C}">
                <a14:useLocalDpi xmlns:a14="http://schemas.microsoft.com/office/drawing/2010/main" val="0"/>
              </a:ext>
            </a:extLst>
          </a:blip>
          <a:srcRect l="21004" t="16737" r="19813"/>
          <a:stretch/>
        </p:blipFill>
        <p:spPr>
          <a:xfrm>
            <a:off x="7718602" y="52100"/>
            <a:ext cx="10528074" cy="8276226"/>
          </a:xfrm>
          <a:prstGeom prst="rect">
            <a:avLst/>
          </a:prstGeom>
          <a:ln w="38100">
            <a:solidFill>
              <a:schemeClr val="tx1"/>
            </a:solidFill>
          </a:ln>
        </p:spPr>
      </p:pic>
      <p:sp>
        <p:nvSpPr>
          <p:cNvPr id="21" name="Rectangle 20">
            <a:extLst>
              <a:ext uri="{FF2B5EF4-FFF2-40B4-BE49-F238E27FC236}">
                <a16:creationId xmlns:a16="http://schemas.microsoft.com/office/drawing/2014/main" id="{01FDA526-4874-17DF-DB41-1FC3A00A6269}"/>
              </a:ext>
            </a:extLst>
          </p:cNvPr>
          <p:cNvSpPr/>
          <p:nvPr/>
        </p:nvSpPr>
        <p:spPr>
          <a:xfrm>
            <a:off x="-11838" y="0"/>
            <a:ext cx="7701077"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5"/>
            <a:stretch>
              <a:fillRect/>
            </a:stretch>
          </a:blipFill>
        </p:spPr>
        <p:txBody>
          <a:bodyPr/>
          <a:lstStyle/>
          <a:p>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658289" y="1385058"/>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dirty="0"/>
          </a:p>
        </p:txBody>
      </p:sp>
      <p:sp>
        <p:nvSpPr>
          <p:cNvPr id="7" name="Hexagon 6">
            <a:extLst>
              <a:ext uri="{FF2B5EF4-FFF2-40B4-BE49-F238E27FC236}">
                <a16:creationId xmlns:a16="http://schemas.microsoft.com/office/drawing/2014/main" id="{3DC7A4ED-6016-E065-7E40-03F2B61EC419}"/>
              </a:ext>
            </a:extLst>
          </p:cNvPr>
          <p:cNvSpPr/>
          <p:nvPr/>
        </p:nvSpPr>
        <p:spPr>
          <a:xfrm>
            <a:off x="8545026" y="122815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F76789D-9CA1-905F-6095-952918BCD724}"/>
              </a:ext>
            </a:extLst>
          </p:cNvPr>
          <p:cNvSpPr/>
          <p:nvPr/>
        </p:nvSpPr>
        <p:spPr>
          <a:xfrm>
            <a:off x="11670649" y="282159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C2618AD3-02BA-10CC-1503-F46B22FE5800}"/>
              </a:ext>
            </a:extLst>
          </p:cNvPr>
          <p:cNvSpPr/>
          <p:nvPr/>
        </p:nvSpPr>
        <p:spPr>
          <a:xfrm>
            <a:off x="11694064" y="1228154"/>
            <a:ext cx="1960011" cy="158280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611335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582807">
                <a:moveTo>
                  <a:pt x="0" y="791404"/>
                </a:moveTo>
                <a:lnTo>
                  <a:pt x="395702" y="0"/>
                </a:lnTo>
                <a:lnTo>
                  <a:pt x="1611335" y="0"/>
                </a:lnTo>
                <a:lnTo>
                  <a:pt x="1960011" y="791404"/>
                </a:lnTo>
                <a:lnTo>
                  <a:pt x="1564309" y="1582807"/>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C203BC94-22F9-796F-9381-3540154872FD}"/>
              </a:ext>
            </a:extLst>
          </p:cNvPr>
          <p:cNvSpPr/>
          <p:nvPr/>
        </p:nvSpPr>
        <p:spPr>
          <a:xfrm>
            <a:off x="14793976" y="122815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a:extLst>
              <a:ext uri="{FF2B5EF4-FFF2-40B4-BE49-F238E27FC236}">
                <a16:creationId xmlns:a16="http://schemas.microsoft.com/office/drawing/2014/main" id="{0A7FE002-50BD-2194-0F82-6F0FC61AB0A0}"/>
              </a:ext>
            </a:extLst>
          </p:cNvPr>
          <p:cNvSpPr/>
          <p:nvPr/>
        </p:nvSpPr>
        <p:spPr>
          <a:xfrm>
            <a:off x="11650404" y="4422584"/>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249ACAAF-8F37-F15B-755E-E2335A23D506}"/>
              </a:ext>
            </a:extLst>
          </p:cNvPr>
          <p:cNvSpPr/>
          <p:nvPr/>
        </p:nvSpPr>
        <p:spPr>
          <a:xfrm>
            <a:off x="10105261" y="362580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Hexagon 26">
            <a:extLst>
              <a:ext uri="{FF2B5EF4-FFF2-40B4-BE49-F238E27FC236}">
                <a16:creationId xmlns:a16="http://schemas.microsoft.com/office/drawing/2014/main" id="{DCCD1553-9869-DEE1-6A29-26178DAB3D9B}"/>
              </a:ext>
            </a:extLst>
          </p:cNvPr>
          <p:cNvSpPr/>
          <p:nvPr/>
        </p:nvSpPr>
        <p:spPr>
          <a:xfrm>
            <a:off x="13244019" y="2018647"/>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6E28B068-1B3C-1396-5206-8DDF805E6ED6}"/>
              </a:ext>
            </a:extLst>
          </p:cNvPr>
          <p:cNvSpPr/>
          <p:nvPr/>
        </p:nvSpPr>
        <p:spPr>
          <a:xfrm>
            <a:off x="13247391" y="520627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Hexagon 49">
            <a:extLst>
              <a:ext uri="{FF2B5EF4-FFF2-40B4-BE49-F238E27FC236}">
                <a16:creationId xmlns:a16="http://schemas.microsoft.com/office/drawing/2014/main" id="{9CAD9BEE-F656-E629-3D96-9D8FD942B299}"/>
              </a:ext>
            </a:extLst>
          </p:cNvPr>
          <p:cNvSpPr/>
          <p:nvPr/>
        </p:nvSpPr>
        <p:spPr>
          <a:xfrm>
            <a:off x="7689239" y="1943755"/>
            <a:ext cx="1287756" cy="1682049"/>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88" h="1644882">
                <a:moveTo>
                  <a:pt x="14891" y="886109"/>
                </a:moveTo>
                <a:lnTo>
                  <a:pt x="5320" y="0"/>
                </a:lnTo>
                <a:lnTo>
                  <a:pt x="713786" y="45720"/>
                </a:lnTo>
                <a:lnTo>
                  <a:pt x="1109488" y="837124"/>
                </a:lnTo>
                <a:lnTo>
                  <a:pt x="758431" y="1628527"/>
                </a:lnTo>
                <a:lnTo>
                  <a:pt x="0" y="1644882"/>
                </a:lnTo>
                <a:lnTo>
                  <a:pt x="14891"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Hexagon 49">
            <a:extLst>
              <a:ext uri="{FF2B5EF4-FFF2-40B4-BE49-F238E27FC236}">
                <a16:creationId xmlns:a16="http://schemas.microsoft.com/office/drawing/2014/main" id="{67323584-5563-2B9A-A38E-A9DB88A0EAFA}"/>
              </a:ext>
            </a:extLst>
          </p:cNvPr>
          <p:cNvSpPr/>
          <p:nvPr/>
        </p:nvSpPr>
        <p:spPr>
          <a:xfrm>
            <a:off x="7702277" y="3557586"/>
            <a:ext cx="1250216"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24562"/>
              <a:gd name="connsiteY0" fmla="*/ 886109 h 1644882"/>
              <a:gd name="connsiteX1" fmla="*/ 20394 w 1124562"/>
              <a:gd name="connsiteY1" fmla="*/ 0 h 1644882"/>
              <a:gd name="connsiteX2" fmla="*/ 728860 w 1124562"/>
              <a:gd name="connsiteY2" fmla="*/ 45720 h 1644882"/>
              <a:gd name="connsiteX3" fmla="*/ 1124562 w 1124562"/>
              <a:gd name="connsiteY3" fmla="*/ 837124 h 1644882"/>
              <a:gd name="connsiteX4" fmla="*/ 773505 w 1124562"/>
              <a:gd name="connsiteY4" fmla="*/ 1628527 h 1644882"/>
              <a:gd name="connsiteX5" fmla="*/ 15074 w 1124562"/>
              <a:gd name="connsiteY5" fmla="*/ 1644882 h 1644882"/>
              <a:gd name="connsiteX6" fmla="*/ 0 w 1124562"/>
              <a:gd name="connsiteY6" fmla="*/ 886109 h 1644882"/>
              <a:gd name="connsiteX0" fmla="*/ 2079 w 1126641"/>
              <a:gd name="connsiteY0" fmla="*/ 886109 h 1644882"/>
              <a:gd name="connsiteX1" fmla="*/ 0 w 1126641"/>
              <a:gd name="connsiteY1" fmla="*/ 0 h 1644882"/>
              <a:gd name="connsiteX2" fmla="*/ 730939 w 1126641"/>
              <a:gd name="connsiteY2" fmla="*/ 45720 h 1644882"/>
              <a:gd name="connsiteX3" fmla="*/ 1126641 w 1126641"/>
              <a:gd name="connsiteY3" fmla="*/ 837124 h 1644882"/>
              <a:gd name="connsiteX4" fmla="*/ 775584 w 1126641"/>
              <a:gd name="connsiteY4" fmla="*/ 1628527 h 1644882"/>
              <a:gd name="connsiteX5" fmla="*/ 17153 w 1126641"/>
              <a:gd name="connsiteY5" fmla="*/ 1644882 h 1644882"/>
              <a:gd name="connsiteX6" fmla="*/ 2079 w 1126641"/>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641" h="1644882">
                <a:moveTo>
                  <a:pt x="2079" y="886109"/>
                </a:moveTo>
                <a:lnTo>
                  <a:pt x="0" y="0"/>
                </a:lnTo>
                <a:lnTo>
                  <a:pt x="730939" y="45720"/>
                </a:lnTo>
                <a:lnTo>
                  <a:pt x="1126641" y="837124"/>
                </a:lnTo>
                <a:lnTo>
                  <a:pt x="775584" y="1628527"/>
                </a:lnTo>
                <a:lnTo>
                  <a:pt x="17153" y="1644882"/>
                </a:lnTo>
                <a:lnTo>
                  <a:pt x="2079"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Hexagon 66">
            <a:extLst>
              <a:ext uri="{FF2B5EF4-FFF2-40B4-BE49-F238E27FC236}">
                <a16:creationId xmlns:a16="http://schemas.microsoft.com/office/drawing/2014/main" id="{E116E4A6-2577-3454-9E48-D8FABED0A809}"/>
              </a:ext>
            </a:extLst>
          </p:cNvPr>
          <p:cNvSpPr/>
          <p:nvPr/>
        </p:nvSpPr>
        <p:spPr>
          <a:xfrm>
            <a:off x="8528386" y="598039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a:extLst>
              <a:ext uri="{FF2B5EF4-FFF2-40B4-BE49-F238E27FC236}">
                <a16:creationId xmlns:a16="http://schemas.microsoft.com/office/drawing/2014/main" id="{AD41D624-E0B7-FB6F-824B-FB9253916146}"/>
              </a:ext>
            </a:extLst>
          </p:cNvPr>
          <p:cNvSpPr/>
          <p:nvPr/>
        </p:nvSpPr>
        <p:spPr>
          <a:xfrm>
            <a:off x="14792534" y="5996772"/>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49">
            <a:extLst>
              <a:ext uri="{FF2B5EF4-FFF2-40B4-BE49-F238E27FC236}">
                <a16:creationId xmlns:a16="http://schemas.microsoft.com/office/drawing/2014/main" id="{040CEC25-F7FB-CB3B-549A-A90B5163C17A}"/>
              </a:ext>
            </a:extLst>
          </p:cNvPr>
          <p:cNvSpPr/>
          <p:nvPr/>
        </p:nvSpPr>
        <p:spPr>
          <a:xfrm>
            <a:off x="7721028" y="6740771"/>
            <a:ext cx="1244643" cy="1594206"/>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09579"/>
              <a:gd name="connsiteY0" fmla="*/ 902734 h 1644882"/>
              <a:gd name="connsiteX1" fmla="*/ 5411 w 1109579"/>
              <a:gd name="connsiteY1" fmla="*/ 0 h 1644882"/>
              <a:gd name="connsiteX2" fmla="*/ 713877 w 1109579"/>
              <a:gd name="connsiteY2" fmla="*/ 45720 h 1644882"/>
              <a:gd name="connsiteX3" fmla="*/ 1109579 w 1109579"/>
              <a:gd name="connsiteY3" fmla="*/ 837124 h 1644882"/>
              <a:gd name="connsiteX4" fmla="*/ 758522 w 1109579"/>
              <a:gd name="connsiteY4" fmla="*/ 1628527 h 1644882"/>
              <a:gd name="connsiteX5" fmla="*/ 91 w 1109579"/>
              <a:gd name="connsiteY5" fmla="*/ 1644882 h 1644882"/>
              <a:gd name="connsiteX6" fmla="*/ 0 w 1109579"/>
              <a:gd name="connsiteY6" fmla="*/ 902734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579" h="1644882">
                <a:moveTo>
                  <a:pt x="0" y="902734"/>
                </a:moveTo>
                <a:cubicBezTo>
                  <a:pt x="1804" y="601823"/>
                  <a:pt x="3607" y="300911"/>
                  <a:pt x="5411" y="0"/>
                </a:cubicBezTo>
                <a:lnTo>
                  <a:pt x="713877" y="45720"/>
                </a:lnTo>
                <a:lnTo>
                  <a:pt x="1109579" y="837124"/>
                </a:lnTo>
                <a:lnTo>
                  <a:pt x="758522" y="1628527"/>
                </a:lnTo>
                <a:lnTo>
                  <a:pt x="91" y="1644882"/>
                </a:lnTo>
                <a:cubicBezTo>
                  <a:pt x="61" y="1397499"/>
                  <a:pt x="30" y="1150117"/>
                  <a:pt x="0" y="902734"/>
                </a:cubicBez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a:extLst>
              <a:ext uri="{FF2B5EF4-FFF2-40B4-BE49-F238E27FC236}">
                <a16:creationId xmlns:a16="http://schemas.microsoft.com/office/drawing/2014/main" id="{0E1080C3-4C31-AD62-38F4-981FAC956043}"/>
              </a:ext>
            </a:extLst>
          </p:cNvPr>
          <p:cNvSpPr/>
          <p:nvPr/>
        </p:nvSpPr>
        <p:spPr>
          <a:xfrm>
            <a:off x="14817389" y="280914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a:extLst>
              <a:ext uri="{FF2B5EF4-FFF2-40B4-BE49-F238E27FC236}">
                <a16:creationId xmlns:a16="http://schemas.microsoft.com/office/drawing/2014/main" id="{90D19263-763B-4C6C-FA13-EF592D78D4EA}"/>
              </a:ext>
            </a:extLst>
          </p:cNvPr>
          <p:cNvSpPr/>
          <p:nvPr/>
        </p:nvSpPr>
        <p:spPr>
          <a:xfrm>
            <a:off x="14817389" y="441485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Hexagon 25">
            <a:extLst>
              <a:ext uri="{FF2B5EF4-FFF2-40B4-BE49-F238E27FC236}">
                <a16:creationId xmlns:a16="http://schemas.microsoft.com/office/drawing/2014/main" id="{EC751AA0-6C37-FAF2-CB74-6F1994FF0752}"/>
              </a:ext>
            </a:extLst>
          </p:cNvPr>
          <p:cNvSpPr/>
          <p:nvPr/>
        </p:nvSpPr>
        <p:spPr>
          <a:xfrm>
            <a:off x="10119955" y="522141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Hexagon 27">
            <a:extLst>
              <a:ext uri="{FF2B5EF4-FFF2-40B4-BE49-F238E27FC236}">
                <a16:creationId xmlns:a16="http://schemas.microsoft.com/office/drawing/2014/main" id="{2790BE5B-418D-3638-8E5B-EDEEB3E13194}"/>
              </a:ext>
            </a:extLst>
          </p:cNvPr>
          <p:cNvSpPr/>
          <p:nvPr/>
        </p:nvSpPr>
        <p:spPr>
          <a:xfrm>
            <a:off x="11655822" y="597303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Hexagon 30">
            <a:extLst>
              <a:ext uri="{FF2B5EF4-FFF2-40B4-BE49-F238E27FC236}">
                <a16:creationId xmlns:a16="http://schemas.microsoft.com/office/drawing/2014/main" id="{9E7900F5-7B09-FD57-CF0B-13FAA3EE26C9}"/>
              </a:ext>
            </a:extLst>
          </p:cNvPr>
          <p:cNvSpPr/>
          <p:nvPr/>
        </p:nvSpPr>
        <p:spPr>
          <a:xfrm>
            <a:off x="10116896" y="41291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Hexagon 32">
            <a:extLst>
              <a:ext uri="{FF2B5EF4-FFF2-40B4-BE49-F238E27FC236}">
                <a16:creationId xmlns:a16="http://schemas.microsoft.com/office/drawing/2014/main" id="{ED6B48C7-ECE7-662F-4A7D-A90B4A318490}"/>
              </a:ext>
            </a:extLst>
          </p:cNvPr>
          <p:cNvSpPr/>
          <p:nvPr/>
        </p:nvSpPr>
        <p:spPr>
          <a:xfrm>
            <a:off x="13254311" y="6745519"/>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Hexagon 33">
            <a:extLst>
              <a:ext uri="{FF2B5EF4-FFF2-40B4-BE49-F238E27FC236}">
                <a16:creationId xmlns:a16="http://schemas.microsoft.com/office/drawing/2014/main" id="{BE881216-3419-9017-22DA-14FD0F37A4B1}"/>
              </a:ext>
            </a:extLst>
          </p:cNvPr>
          <p:cNvSpPr/>
          <p:nvPr/>
        </p:nvSpPr>
        <p:spPr>
          <a:xfrm>
            <a:off x="16374724" y="6778980"/>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225854EC-E37E-993D-7D6B-277DDED70833}"/>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are Chester and </a:t>
            </a:r>
            <a:r>
              <a:rPr lang="en-US" sz="6000" dirty="0" err="1">
                <a:solidFill>
                  <a:schemeClr val="bg1"/>
                </a:solidFill>
                <a:latin typeface="Omnes Bold" panose="020B0604020202020204" charset="0"/>
              </a:rPr>
              <a:t>Heartley</a:t>
            </a:r>
            <a:r>
              <a:rPr lang="en-US" sz="6000" dirty="0">
                <a:solidFill>
                  <a:schemeClr val="bg1"/>
                </a:solidFill>
                <a:latin typeface="Omnes Bold" panose="020B0604020202020204" charset="0"/>
              </a:rPr>
              <a:t> doing in this picture?</a:t>
            </a:r>
          </a:p>
        </p:txBody>
      </p:sp>
      <p:sp>
        <p:nvSpPr>
          <p:cNvPr id="2" name="Hexagon 1">
            <a:extLst>
              <a:ext uri="{FF2B5EF4-FFF2-40B4-BE49-F238E27FC236}">
                <a16:creationId xmlns:a16="http://schemas.microsoft.com/office/drawing/2014/main" id="{53750088-EE4B-65CA-0849-0B12FBC51ACF}"/>
              </a:ext>
            </a:extLst>
          </p:cNvPr>
          <p:cNvSpPr/>
          <p:nvPr/>
        </p:nvSpPr>
        <p:spPr>
          <a:xfrm>
            <a:off x="16389769" y="447325"/>
            <a:ext cx="1856907"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Hexagon 2">
            <a:extLst>
              <a:ext uri="{FF2B5EF4-FFF2-40B4-BE49-F238E27FC236}">
                <a16:creationId xmlns:a16="http://schemas.microsoft.com/office/drawing/2014/main" id="{2DFA6F5B-7F93-5FAA-C869-45F42A67C0E5}"/>
              </a:ext>
            </a:extLst>
          </p:cNvPr>
          <p:cNvSpPr/>
          <p:nvPr/>
        </p:nvSpPr>
        <p:spPr>
          <a:xfrm>
            <a:off x="8564375" y="2826146"/>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Hexagon 5">
            <a:extLst>
              <a:ext uri="{FF2B5EF4-FFF2-40B4-BE49-F238E27FC236}">
                <a16:creationId xmlns:a16="http://schemas.microsoft.com/office/drawing/2014/main" id="{9781C04A-B52A-9401-CE41-1D1FEE79CB3A}"/>
              </a:ext>
            </a:extLst>
          </p:cNvPr>
          <p:cNvSpPr/>
          <p:nvPr/>
        </p:nvSpPr>
        <p:spPr>
          <a:xfrm>
            <a:off x="16361686" y="5229158"/>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Hexagon 8">
            <a:extLst>
              <a:ext uri="{FF2B5EF4-FFF2-40B4-BE49-F238E27FC236}">
                <a16:creationId xmlns:a16="http://schemas.microsoft.com/office/drawing/2014/main" id="{925C28E2-F4C2-E92F-DDC7-8203D9E3E09C}"/>
              </a:ext>
            </a:extLst>
          </p:cNvPr>
          <p:cNvSpPr/>
          <p:nvPr/>
        </p:nvSpPr>
        <p:spPr>
          <a:xfrm>
            <a:off x="13271926" y="401722"/>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a:extLst>
              <a:ext uri="{FF2B5EF4-FFF2-40B4-BE49-F238E27FC236}">
                <a16:creationId xmlns:a16="http://schemas.microsoft.com/office/drawing/2014/main" id="{F0E880B7-77B2-6292-6CBE-E24856377E5E}"/>
              </a:ext>
            </a:extLst>
          </p:cNvPr>
          <p:cNvSpPr/>
          <p:nvPr/>
        </p:nvSpPr>
        <p:spPr>
          <a:xfrm>
            <a:off x="8551531" y="-33370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a:extLst>
              <a:ext uri="{FF2B5EF4-FFF2-40B4-BE49-F238E27FC236}">
                <a16:creationId xmlns:a16="http://schemas.microsoft.com/office/drawing/2014/main" id="{B12DFD8A-99A7-486C-A278-9230A8BEA27D}"/>
              </a:ext>
            </a:extLst>
          </p:cNvPr>
          <p:cNvSpPr/>
          <p:nvPr/>
        </p:nvSpPr>
        <p:spPr>
          <a:xfrm>
            <a:off x="14802138" y="-35082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Hexagon 19">
            <a:extLst>
              <a:ext uri="{FF2B5EF4-FFF2-40B4-BE49-F238E27FC236}">
                <a16:creationId xmlns:a16="http://schemas.microsoft.com/office/drawing/2014/main" id="{ACA395A5-D6AE-5997-9B41-157AC23F1AA6}"/>
              </a:ext>
            </a:extLst>
          </p:cNvPr>
          <p:cNvSpPr/>
          <p:nvPr/>
        </p:nvSpPr>
        <p:spPr>
          <a:xfrm>
            <a:off x="16343473" y="2046777"/>
            <a:ext cx="1926616"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1968941757"/>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monkey running in a playground&#10;&#10;Description automatically generated">
            <a:extLst>
              <a:ext uri="{FF2B5EF4-FFF2-40B4-BE49-F238E27FC236}">
                <a16:creationId xmlns:a16="http://schemas.microsoft.com/office/drawing/2014/main" id="{2F50A13A-58FA-3FA5-C9AC-1C4AAC66AE5D}"/>
              </a:ext>
            </a:extLst>
          </p:cNvPr>
          <p:cNvPicPr>
            <a:picLocks noChangeAspect="1"/>
          </p:cNvPicPr>
          <p:nvPr/>
        </p:nvPicPr>
        <p:blipFill rotWithShape="1">
          <a:blip r:embed="rId4">
            <a:extLst>
              <a:ext uri="{28A0092B-C50C-407E-A947-70E740481C1C}">
                <a14:useLocalDpi xmlns:a14="http://schemas.microsoft.com/office/drawing/2010/main" val="0"/>
              </a:ext>
            </a:extLst>
          </a:blip>
          <a:srcRect l="21004" t="16737" r="19813"/>
          <a:stretch/>
        </p:blipFill>
        <p:spPr>
          <a:xfrm>
            <a:off x="7718602" y="52100"/>
            <a:ext cx="10528074" cy="8270488"/>
          </a:xfrm>
          <a:prstGeom prst="rect">
            <a:avLst/>
          </a:prstGeom>
          <a:ln w="38100">
            <a:solidFill>
              <a:schemeClr val="tx1"/>
            </a:solidFill>
          </a:ln>
        </p:spPr>
      </p:pic>
      <p:sp>
        <p:nvSpPr>
          <p:cNvPr id="21" name="Rectangle 20">
            <a:extLst>
              <a:ext uri="{FF2B5EF4-FFF2-40B4-BE49-F238E27FC236}">
                <a16:creationId xmlns:a16="http://schemas.microsoft.com/office/drawing/2014/main" id="{01FDA526-4874-17DF-DB41-1FC3A00A6269}"/>
              </a:ext>
            </a:extLst>
          </p:cNvPr>
          <p:cNvSpPr/>
          <p:nvPr/>
        </p:nvSpPr>
        <p:spPr>
          <a:xfrm>
            <a:off x="-11838" y="0"/>
            <a:ext cx="7701077"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5"/>
            <a:stretch>
              <a:fillRect/>
            </a:stretch>
          </a:blipFill>
        </p:spPr>
        <p:txBody>
          <a:bodyPr/>
          <a:lstStyle/>
          <a:p>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658289" y="1385058"/>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dirty="0"/>
          </a:p>
        </p:txBody>
      </p:sp>
      <p:sp>
        <p:nvSpPr>
          <p:cNvPr id="7" name="Hexagon 6">
            <a:extLst>
              <a:ext uri="{FF2B5EF4-FFF2-40B4-BE49-F238E27FC236}">
                <a16:creationId xmlns:a16="http://schemas.microsoft.com/office/drawing/2014/main" id="{3DC7A4ED-6016-E065-7E40-03F2B61EC419}"/>
              </a:ext>
            </a:extLst>
          </p:cNvPr>
          <p:cNvSpPr/>
          <p:nvPr/>
        </p:nvSpPr>
        <p:spPr>
          <a:xfrm>
            <a:off x="8545026" y="122815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F76789D-9CA1-905F-6095-952918BCD724}"/>
              </a:ext>
            </a:extLst>
          </p:cNvPr>
          <p:cNvSpPr/>
          <p:nvPr/>
        </p:nvSpPr>
        <p:spPr>
          <a:xfrm>
            <a:off x="11670649" y="282159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C2618AD3-02BA-10CC-1503-F46B22FE5800}"/>
              </a:ext>
            </a:extLst>
          </p:cNvPr>
          <p:cNvSpPr/>
          <p:nvPr/>
        </p:nvSpPr>
        <p:spPr>
          <a:xfrm>
            <a:off x="11694064" y="1228154"/>
            <a:ext cx="1960011" cy="158280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611335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582807">
                <a:moveTo>
                  <a:pt x="0" y="791404"/>
                </a:moveTo>
                <a:lnTo>
                  <a:pt x="395702" y="0"/>
                </a:lnTo>
                <a:lnTo>
                  <a:pt x="1611335" y="0"/>
                </a:lnTo>
                <a:lnTo>
                  <a:pt x="1960011" y="791404"/>
                </a:lnTo>
                <a:lnTo>
                  <a:pt x="1564309" y="1582807"/>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C203BC94-22F9-796F-9381-3540154872FD}"/>
              </a:ext>
            </a:extLst>
          </p:cNvPr>
          <p:cNvSpPr/>
          <p:nvPr/>
        </p:nvSpPr>
        <p:spPr>
          <a:xfrm>
            <a:off x="14793976" y="122815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a:extLst>
              <a:ext uri="{FF2B5EF4-FFF2-40B4-BE49-F238E27FC236}">
                <a16:creationId xmlns:a16="http://schemas.microsoft.com/office/drawing/2014/main" id="{0A7FE002-50BD-2194-0F82-6F0FC61AB0A0}"/>
              </a:ext>
            </a:extLst>
          </p:cNvPr>
          <p:cNvSpPr/>
          <p:nvPr/>
        </p:nvSpPr>
        <p:spPr>
          <a:xfrm>
            <a:off x="11650404" y="4422584"/>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249ACAAF-8F37-F15B-755E-E2335A23D506}"/>
              </a:ext>
            </a:extLst>
          </p:cNvPr>
          <p:cNvSpPr/>
          <p:nvPr/>
        </p:nvSpPr>
        <p:spPr>
          <a:xfrm>
            <a:off x="10105261" y="362580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Hexagon 26">
            <a:extLst>
              <a:ext uri="{FF2B5EF4-FFF2-40B4-BE49-F238E27FC236}">
                <a16:creationId xmlns:a16="http://schemas.microsoft.com/office/drawing/2014/main" id="{DCCD1553-9869-DEE1-6A29-26178DAB3D9B}"/>
              </a:ext>
            </a:extLst>
          </p:cNvPr>
          <p:cNvSpPr/>
          <p:nvPr/>
        </p:nvSpPr>
        <p:spPr>
          <a:xfrm>
            <a:off x="13244019" y="2018647"/>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6E28B068-1B3C-1396-5206-8DDF805E6ED6}"/>
              </a:ext>
            </a:extLst>
          </p:cNvPr>
          <p:cNvSpPr/>
          <p:nvPr/>
        </p:nvSpPr>
        <p:spPr>
          <a:xfrm>
            <a:off x="13247391" y="520627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Hexagon 49">
            <a:extLst>
              <a:ext uri="{FF2B5EF4-FFF2-40B4-BE49-F238E27FC236}">
                <a16:creationId xmlns:a16="http://schemas.microsoft.com/office/drawing/2014/main" id="{9CAD9BEE-F656-E629-3D96-9D8FD942B299}"/>
              </a:ext>
            </a:extLst>
          </p:cNvPr>
          <p:cNvSpPr/>
          <p:nvPr/>
        </p:nvSpPr>
        <p:spPr>
          <a:xfrm>
            <a:off x="7689239" y="1943755"/>
            <a:ext cx="1287756" cy="1682049"/>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88" h="1644882">
                <a:moveTo>
                  <a:pt x="14891" y="886109"/>
                </a:moveTo>
                <a:lnTo>
                  <a:pt x="5320" y="0"/>
                </a:lnTo>
                <a:lnTo>
                  <a:pt x="713786" y="45720"/>
                </a:lnTo>
                <a:lnTo>
                  <a:pt x="1109488" y="837124"/>
                </a:lnTo>
                <a:lnTo>
                  <a:pt x="758431" y="1628527"/>
                </a:lnTo>
                <a:lnTo>
                  <a:pt x="0" y="1644882"/>
                </a:lnTo>
                <a:lnTo>
                  <a:pt x="14891"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Hexagon 49">
            <a:extLst>
              <a:ext uri="{FF2B5EF4-FFF2-40B4-BE49-F238E27FC236}">
                <a16:creationId xmlns:a16="http://schemas.microsoft.com/office/drawing/2014/main" id="{67323584-5563-2B9A-A38E-A9DB88A0EAFA}"/>
              </a:ext>
            </a:extLst>
          </p:cNvPr>
          <p:cNvSpPr/>
          <p:nvPr/>
        </p:nvSpPr>
        <p:spPr>
          <a:xfrm>
            <a:off x="7702277" y="3557586"/>
            <a:ext cx="1250216"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24562"/>
              <a:gd name="connsiteY0" fmla="*/ 886109 h 1644882"/>
              <a:gd name="connsiteX1" fmla="*/ 20394 w 1124562"/>
              <a:gd name="connsiteY1" fmla="*/ 0 h 1644882"/>
              <a:gd name="connsiteX2" fmla="*/ 728860 w 1124562"/>
              <a:gd name="connsiteY2" fmla="*/ 45720 h 1644882"/>
              <a:gd name="connsiteX3" fmla="*/ 1124562 w 1124562"/>
              <a:gd name="connsiteY3" fmla="*/ 837124 h 1644882"/>
              <a:gd name="connsiteX4" fmla="*/ 773505 w 1124562"/>
              <a:gd name="connsiteY4" fmla="*/ 1628527 h 1644882"/>
              <a:gd name="connsiteX5" fmla="*/ 15074 w 1124562"/>
              <a:gd name="connsiteY5" fmla="*/ 1644882 h 1644882"/>
              <a:gd name="connsiteX6" fmla="*/ 0 w 1124562"/>
              <a:gd name="connsiteY6" fmla="*/ 886109 h 1644882"/>
              <a:gd name="connsiteX0" fmla="*/ 2079 w 1126641"/>
              <a:gd name="connsiteY0" fmla="*/ 886109 h 1644882"/>
              <a:gd name="connsiteX1" fmla="*/ 0 w 1126641"/>
              <a:gd name="connsiteY1" fmla="*/ 0 h 1644882"/>
              <a:gd name="connsiteX2" fmla="*/ 730939 w 1126641"/>
              <a:gd name="connsiteY2" fmla="*/ 45720 h 1644882"/>
              <a:gd name="connsiteX3" fmla="*/ 1126641 w 1126641"/>
              <a:gd name="connsiteY3" fmla="*/ 837124 h 1644882"/>
              <a:gd name="connsiteX4" fmla="*/ 775584 w 1126641"/>
              <a:gd name="connsiteY4" fmla="*/ 1628527 h 1644882"/>
              <a:gd name="connsiteX5" fmla="*/ 17153 w 1126641"/>
              <a:gd name="connsiteY5" fmla="*/ 1644882 h 1644882"/>
              <a:gd name="connsiteX6" fmla="*/ 2079 w 1126641"/>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641" h="1644882">
                <a:moveTo>
                  <a:pt x="2079" y="886109"/>
                </a:moveTo>
                <a:lnTo>
                  <a:pt x="0" y="0"/>
                </a:lnTo>
                <a:lnTo>
                  <a:pt x="730939" y="45720"/>
                </a:lnTo>
                <a:lnTo>
                  <a:pt x="1126641" y="837124"/>
                </a:lnTo>
                <a:lnTo>
                  <a:pt x="775584" y="1628527"/>
                </a:lnTo>
                <a:lnTo>
                  <a:pt x="17153" y="1644882"/>
                </a:lnTo>
                <a:lnTo>
                  <a:pt x="2079"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Hexagon 66">
            <a:extLst>
              <a:ext uri="{FF2B5EF4-FFF2-40B4-BE49-F238E27FC236}">
                <a16:creationId xmlns:a16="http://schemas.microsoft.com/office/drawing/2014/main" id="{E116E4A6-2577-3454-9E48-D8FABED0A809}"/>
              </a:ext>
            </a:extLst>
          </p:cNvPr>
          <p:cNvSpPr/>
          <p:nvPr/>
        </p:nvSpPr>
        <p:spPr>
          <a:xfrm>
            <a:off x="8528386" y="598039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xagon 7">
            <a:extLst>
              <a:ext uri="{FF2B5EF4-FFF2-40B4-BE49-F238E27FC236}">
                <a16:creationId xmlns:a16="http://schemas.microsoft.com/office/drawing/2014/main" id="{AD41D624-E0B7-FB6F-824B-FB9253916146}"/>
              </a:ext>
            </a:extLst>
          </p:cNvPr>
          <p:cNvSpPr/>
          <p:nvPr/>
        </p:nvSpPr>
        <p:spPr>
          <a:xfrm>
            <a:off x="14792534" y="5996772"/>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49">
            <a:extLst>
              <a:ext uri="{FF2B5EF4-FFF2-40B4-BE49-F238E27FC236}">
                <a16:creationId xmlns:a16="http://schemas.microsoft.com/office/drawing/2014/main" id="{040CEC25-F7FB-CB3B-549A-A90B5163C17A}"/>
              </a:ext>
            </a:extLst>
          </p:cNvPr>
          <p:cNvSpPr/>
          <p:nvPr/>
        </p:nvSpPr>
        <p:spPr>
          <a:xfrm>
            <a:off x="7720182" y="6771794"/>
            <a:ext cx="1244643" cy="1550380"/>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09579"/>
              <a:gd name="connsiteY0" fmla="*/ 902734 h 1644882"/>
              <a:gd name="connsiteX1" fmla="*/ 5411 w 1109579"/>
              <a:gd name="connsiteY1" fmla="*/ 0 h 1644882"/>
              <a:gd name="connsiteX2" fmla="*/ 713877 w 1109579"/>
              <a:gd name="connsiteY2" fmla="*/ 45720 h 1644882"/>
              <a:gd name="connsiteX3" fmla="*/ 1109579 w 1109579"/>
              <a:gd name="connsiteY3" fmla="*/ 837124 h 1644882"/>
              <a:gd name="connsiteX4" fmla="*/ 758522 w 1109579"/>
              <a:gd name="connsiteY4" fmla="*/ 1628527 h 1644882"/>
              <a:gd name="connsiteX5" fmla="*/ 91 w 1109579"/>
              <a:gd name="connsiteY5" fmla="*/ 1644882 h 1644882"/>
              <a:gd name="connsiteX6" fmla="*/ 0 w 1109579"/>
              <a:gd name="connsiteY6" fmla="*/ 902734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579" h="1644882">
                <a:moveTo>
                  <a:pt x="0" y="902734"/>
                </a:moveTo>
                <a:cubicBezTo>
                  <a:pt x="1804" y="601823"/>
                  <a:pt x="3607" y="300911"/>
                  <a:pt x="5411" y="0"/>
                </a:cubicBezTo>
                <a:lnTo>
                  <a:pt x="713877" y="45720"/>
                </a:lnTo>
                <a:lnTo>
                  <a:pt x="1109579" y="837124"/>
                </a:lnTo>
                <a:lnTo>
                  <a:pt x="758522" y="1628527"/>
                </a:lnTo>
                <a:lnTo>
                  <a:pt x="91" y="1644882"/>
                </a:lnTo>
                <a:cubicBezTo>
                  <a:pt x="61" y="1397499"/>
                  <a:pt x="30" y="1150117"/>
                  <a:pt x="0" y="902734"/>
                </a:cubicBez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a:extLst>
              <a:ext uri="{FF2B5EF4-FFF2-40B4-BE49-F238E27FC236}">
                <a16:creationId xmlns:a16="http://schemas.microsoft.com/office/drawing/2014/main" id="{0E1080C3-4C31-AD62-38F4-981FAC956043}"/>
              </a:ext>
            </a:extLst>
          </p:cNvPr>
          <p:cNvSpPr/>
          <p:nvPr/>
        </p:nvSpPr>
        <p:spPr>
          <a:xfrm>
            <a:off x="14817389" y="280914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a:extLst>
              <a:ext uri="{FF2B5EF4-FFF2-40B4-BE49-F238E27FC236}">
                <a16:creationId xmlns:a16="http://schemas.microsoft.com/office/drawing/2014/main" id="{90D19263-763B-4C6C-FA13-EF592D78D4EA}"/>
              </a:ext>
            </a:extLst>
          </p:cNvPr>
          <p:cNvSpPr/>
          <p:nvPr/>
        </p:nvSpPr>
        <p:spPr>
          <a:xfrm>
            <a:off x="14817389" y="441485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Hexagon 25">
            <a:extLst>
              <a:ext uri="{FF2B5EF4-FFF2-40B4-BE49-F238E27FC236}">
                <a16:creationId xmlns:a16="http://schemas.microsoft.com/office/drawing/2014/main" id="{EC751AA0-6C37-FAF2-CB74-6F1994FF0752}"/>
              </a:ext>
            </a:extLst>
          </p:cNvPr>
          <p:cNvSpPr/>
          <p:nvPr/>
        </p:nvSpPr>
        <p:spPr>
          <a:xfrm>
            <a:off x="10119955" y="522141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Hexagon 27">
            <a:extLst>
              <a:ext uri="{FF2B5EF4-FFF2-40B4-BE49-F238E27FC236}">
                <a16:creationId xmlns:a16="http://schemas.microsoft.com/office/drawing/2014/main" id="{2790BE5B-418D-3638-8E5B-EDEEB3E13194}"/>
              </a:ext>
            </a:extLst>
          </p:cNvPr>
          <p:cNvSpPr/>
          <p:nvPr/>
        </p:nvSpPr>
        <p:spPr>
          <a:xfrm>
            <a:off x="11655822" y="597303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Hexagon 30">
            <a:extLst>
              <a:ext uri="{FF2B5EF4-FFF2-40B4-BE49-F238E27FC236}">
                <a16:creationId xmlns:a16="http://schemas.microsoft.com/office/drawing/2014/main" id="{9E7900F5-7B09-FD57-CF0B-13FAA3EE26C9}"/>
              </a:ext>
            </a:extLst>
          </p:cNvPr>
          <p:cNvSpPr/>
          <p:nvPr/>
        </p:nvSpPr>
        <p:spPr>
          <a:xfrm>
            <a:off x="10116896" y="41291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Hexagon 32">
            <a:extLst>
              <a:ext uri="{FF2B5EF4-FFF2-40B4-BE49-F238E27FC236}">
                <a16:creationId xmlns:a16="http://schemas.microsoft.com/office/drawing/2014/main" id="{ED6B48C7-ECE7-662F-4A7D-A90B4A318490}"/>
              </a:ext>
            </a:extLst>
          </p:cNvPr>
          <p:cNvSpPr/>
          <p:nvPr/>
        </p:nvSpPr>
        <p:spPr>
          <a:xfrm>
            <a:off x="13254311" y="6745519"/>
            <a:ext cx="1901315" cy="1577069"/>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Hexagon 33">
            <a:extLst>
              <a:ext uri="{FF2B5EF4-FFF2-40B4-BE49-F238E27FC236}">
                <a16:creationId xmlns:a16="http://schemas.microsoft.com/office/drawing/2014/main" id="{BE881216-3419-9017-22DA-14FD0F37A4B1}"/>
              </a:ext>
            </a:extLst>
          </p:cNvPr>
          <p:cNvSpPr/>
          <p:nvPr/>
        </p:nvSpPr>
        <p:spPr>
          <a:xfrm>
            <a:off x="16374724" y="6778981"/>
            <a:ext cx="1901315" cy="1543194"/>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225854EC-E37E-993D-7D6B-277DDED70833}"/>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are Chester and </a:t>
            </a:r>
            <a:r>
              <a:rPr lang="en-US" sz="6000" dirty="0" err="1">
                <a:solidFill>
                  <a:schemeClr val="bg1"/>
                </a:solidFill>
                <a:latin typeface="Omnes Bold" panose="020B0604020202020204" charset="0"/>
              </a:rPr>
              <a:t>Heartley</a:t>
            </a:r>
            <a:r>
              <a:rPr lang="en-US" sz="6000" dirty="0">
                <a:solidFill>
                  <a:schemeClr val="bg1"/>
                </a:solidFill>
                <a:latin typeface="Omnes Bold" panose="020B0604020202020204" charset="0"/>
              </a:rPr>
              <a:t> doing in this picture?</a:t>
            </a:r>
          </a:p>
        </p:txBody>
      </p:sp>
      <p:sp>
        <p:nvSpPr>
          <p:cNvPr id="2" name="Hexagon 1">
            <a:extLst>
              <a:ext uri="{FF2B5EF4-FFF2-40B4-BE49-F238E27FC236}">
                <a16:creationId xmlns:a16="http://schemas.microsoft.com/office/drawing/2014/main" id="{53750088-EE4B-65CA-0849-0B12FBC51ACF}"/>
              </a:ext>
            </a:extLst>
          </p:cNvPr>
          <p:cNvSpPr/>
          <p:nvPr/>
        </p:nvSpPr>
        <p:spPr>
          <a:xfrm>
            <a:off x="16389769" y="447325"/>
            <a:ext cx="1856907"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Hexagon 2">
            <a:extLst>
              <a:ext uri="{FF2B5EF4-FFF2-40B4-BE49-F238E27FC236}">
                <a16:creationId xmlns:a16="http://schemas.microsoft.com/office/drawing/2014/main" id="{2DFA6F5B-7F93-5FAA-C869-45F42A67C0E5}"/>
              </a:ext>
            </a:extLst>
          </p:cNvPr>
          <p:cNvSpPr/>
          <p:nvPr/>
        </p:nvSpPr>
        <p:spPr>
          <a:xfrm>
            <a:off x="8564375" y="2826146"/>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Hexagon 5">
            <a:extLst>
              <a:ext uri="{FF2B5EF4-FFF2-40B4-BE49-F238E27FC236}">
                <a16:creationId xmlns:a16="http://schemas.microsoft.com/office/drawing/2014/main" id="{9781C04A-B52A-9401-CE41-1D1FEE79CB3A}"/>
              </a:ext>
            </a:extLst>
          </p:cNvPr>
          <p:cNvSpPr/>
          <p:nvPr/>
        </p:nvSpPr>
        <p:spPr>
          <a:xfrm>
            <a:off x="16361686" y="5229158"/>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Hexagon 8">
            <a:extLst>
              <a:ext uri="{FF2B5EF4-FFF2-40B4-BE49-F238E27FC236}">
                <a16:creationId xmlns:a16="http://schemas.microsoft.com/office/drawing/2014/main" id="{925C28E2-F4C2-E92F-DDC7-8203D9E3E09C}"/>
              </a:ext>
            </a:extLst>
          </p:cNvPr>
          <p:cNvSpPr/>
          <p:nvPr/>
        </p:nvSpPr>
        <p:spPr>
          <a:xfrm>
            <a:off x="13271926" y="401722"/>
            <a:ext cx="1901315"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Hexagon 9">
            <a:extLst>
              <a:ext uri="{FF2B5EF4-FFF2-40B4-BE49-F238E27FC236}">
                <a16:creationId xmlns:a16="http://schemas.microsoft.com/office/drawing/2014/main" id="{F0E880B7-77B2-6292-6CBE-E24856377E5E}"/>
              </a:ext>
            </a:extLst>
          </p:cNvPr>
          <p:cNvSpPr/>
          <p:nvPr/>
        </p:nvSpPr>
        <p:spPr>
          <a:xfrm>
            <a:off x="8551531" y="-33370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Hexagon 10">
            <a:extLst>
              <a:ext uri="{FF2B5EF4-FFF2-40B4-BE49-F238E27FC236}">
                <a16:creationId xmlns:a16="http://schemas.microsoft.com/office/drawing/2014/main" id="{B12DFD8A-99A7-486C-A278-9230A8BEA27D}"/>
              </a:ext>
            </a:extLst>
          </p:cNvPr>
          <p:cNvSpPr/>
          <p:nvPr/>
        </p:nvSpPr>
        <p:spPr>
          <a:xfrm>
            <a:off x="14802138" y="-35082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Hexagon 19">
            <a:extLst>
              <a:ext uri="{FF2B5EF4-FFF2-40B4-BE49-F238E27FC236}">
                <a16:creationId xmlns:a16="http://schemas.microsoft.com/office/drawing/2014/main" id="{ACA395A5-D6AE-5997-9B41-157AC23F1AA6}"/>
              </a:ext>
            </a:extLst>
          </p:cNvPr>
          <p:cNvSpPr/>
          <p:nvPr/>
        </p:nvSpPr>
        <p:spPr>
          <a:xfrm>
            <a:off x="16343473" y="2046777"/>
            <a:ext cx="1926616"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401286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61"/>
                                        </p:tgtEl>
                                      </p:cBhvr>
                                    </p:animEffect>
                                    <p:set>
                                      <p:cBhvr>
                                        <p:cTn id="49" dur="1" fill="hold">
                                          <p:stCondLst>
                                            <p:cond delay="499"/>
                                          </p:stCondLst>
                                        </p:cTn>
                                        <p:tgtEl>
                                          <p:spTgt spid="61"/>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67"/>
                                        </p:tgtEl>
                                      </p:cBhvr>
                                    </p:animEffect>
                                    <p:set>
                                      <p:cBhvr>
                                        <p:cTn id="82" dur="1" fill="hold">
                                          <p:stCondLst>
                                            <p:cond delay="499"/>
                                          </p:stCondLst>
                                        </p:cTn>
                                        <p:tgtEl>
                                          <p:spTgt spid="67"/>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5" grpId="0" animBg="1"/>
      <p:bldP spid="17" grpId="0" animBg="1"/>
      <p:bldP spid="18" grpId="0" animBg="1"/>
      <p:bldP spid="27" grpId="0" animBg="1"/>
      <p:bldP spid="30" grpId="0" animBg="1"/>
      <p:bldP spid="50" grpId="0" animBg="1"/>
      <p:bldP spid="61" grpId="0" animBg="1"/>
      <p:bldP spid="67" grpId="0" animBg="1"/>
      <p:bldP spid="8" grpId="0" animBg="1"/>
      <p:bldP spid="13" grpId="0" animBg="1"/>
      <p:bldP spid="16" grpId="0" animBg="1"/>
      <p:bldP spid="22" grpId="0" animBg="1"/>
      <p:bldP spid="26" grpId="0" animBg="1"/>
      <p:bldP spid="28" grpId="0" animBg="1"/>
      <p:bldP spid="31" grpId="0" animBg="1"/>
      <p:bldP spid="33" grpId="0" animBg="1"/>
      <p:bldP spid="34" grpId="0" animBg="1"/>
      <p:bldP spid="2" grpId="0" animBg="1"/>
      <p:bldP spid="3" grpId="0" animBg="1"/>
      <p:bldP spid="6" grpId="0" animBg="1"/>
      <p:bldP spid="9" grpId="0" animBg="1"/>
      <p:bldP spid="10" grpId="0" animBg="1"/>
      <p:bldP spid="11"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9423950" y="6401369"/>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7" name="Group 36">
            <a:extLst>
              <a:ext uri="{FF2B5EF4-FFF2-40B4-BE49-F238E27FC236}">
                <a16:creationId xmlns:a16="http://schemas.microsoft.com/office/drawing/2014/main" id="{83F9B63A-CEA5-A4E1-1BA0-C995C3F6EC8E}"/>
              </a:ext>
            </a:extLst>
          </p:cNvPr>
          <p:cNvGrpSpPr/>
          <p:nvPr/>
        </p:nvGrpSpPr>
        <p:grpSpPr>
          <a:xfrm>
            <a:off x="8401007" y="6243450"/>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US"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10744200" y="6847987"/>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Going to the park</a:t>
            </a:r>
            <a:endParaRPr lang="en-US" sz="4800" dirty="0">
              <a:solidFill>
                <a:srgbClr val="000000"/>
              </a:solidFill>
              <a:latin typeface="Omnes Regular"/>
            </a:endParaRPr>
          </a:p>
        </p:txBody>
      </p:sp>
      <p:sp>
        <p:nvSpPr>
          <p:cNvPr id="8" name="Freeform 8">
            <a:extLst>
              <a:ext uri="{FF2B5EF4-FFF2-40B4-BE49-F238E27FC236}">
                <a16:creationId xmlns:a16="http://schemas.microsoft.com/office/drawing/2014/main" id="{0EF41FED-60D1-9703-1B84-155A1F7D0410}"/>
              </a:ext>
            </a:extLst>
          </p:cNvPr>
          <p:cNvSpPr/>
          <p:nvPr/>
        </p:nvSpPr>
        <p:spPr>
          <a:xfrm>
            <a:off x="15909840" y="6306060"/>
            <a:ext cx="1700025" cy="1430146"/>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8">
            <a:extLst>
              <a:ext uri="{FF2B5EF4-FFF2-40B4-BE49-F238E27FC236}">
                <a16:creationId xmlns:a16="http://schemas.microsoft.com/office/drawing/2014/main" id="{0EAF185F-8E67-1E43-8997-4CA14F622DB2}"/>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are Chester and </a:t>
            </a:r>
            <a:r>
              <a:rPr lang="en-US" sz="6000" dirty="0" err="1">
                <a:solidFill>
                  <a:schemeClr val="bg1"/>
                </a:solidFill>
                <a:latin typeface="Omnes Bold" panose="020B0604020202020204" charset="0"/>
              </a:rPr>
              <a:t>Heartley</a:t>
            </a:r>
            <a:r>
              <a:rPr lang="en-US" sz="6000" dirty="0">
                <a:solidFill>
                  <a:schemeClr val="bg1"/>
                </a:solidFill>
                <a:latin typeface="Omnes Bold" panose="020B0604020202020204" charset="0"/>
              </a:rPr>
              <a:t> doing in this picture?</a:t>
            </a:r>
          </a:p>
        </p:txBody>
      </p:sp>
      <p:pic>
        <p:nvPicPr>
          <p:cNvPr id="3" name="Recorded Sound">
            <a:hlinkClick r:id="" action="ppaction://media"/>
            <a:extLst>
              <a:ext uri="{FF2B5EF4-FFF2-40B4-BE49-F238E27FC236}">
                <a16:creationId xmlns:a16="http://schemas.microsoft.com/office/drawing/2014/main" id="{EB537E3B-1F14-F583-8084-F65B23BAA9E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240000" y="8650578"/>
            <a:ext cx="1156886" cy="1156886"/>
          </a:xfrm>
          <a:prstGeom prst="rect">
            <a:avLst/>
          </a:prstGeom>
        </p:spPr>
      </p:pic>
    </p:spTree>
    <p:custDataLst>
      <p:tags r:id="rId1"/>
    </p:custDataLst>
    <p:extLst>
      <p:ext uri="{BB962C8B-B14F-4D97-AF65-F5344CB8AC3E}">
        <p14:creationId xmlns:p14="http://schemas.microsoft.com/office/powerpoint/2010/main" val="816315374"/>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Have fun with your family</a:t>
            </a:r>
          </a:p>
        </p:txBody>
      </p:sp>
      <p:sp>
        <p:nvSpPr>
          <p:cNvPr id="3" name="Freeform 7">
            <a:extLst>
              <a:ext uri="{FF2B5EF4-FFF2-40B4-BE49-F238E27FC236}">
                <a16:creationId xmlns:a16="http://schemas.microsoft.com/office/drawing/2014/main" id="{DB1ADD1B-D3A0-1717-49A0-1847D09A4C66}"/>
              </a:ext>
            </a:extLst>
          </p:cNvPr>
          <p:cNvSpPr/>
          <p:nvPr/>
        </p:nvSpPr>
        <p:spPr>
          <a:xfrm>
            <a:off x="12142221" y="-141514"/>
            <a:ext cx="5881730" cy="3657600"/>
          </a:xfrm>
          <a:custGeom>
            <a:avLst/>
            <a:gdLst/>
            <a:ahLst/>
            <a:cxnLst/>
            <a:rect l="l" t="t" r="r" b="b"/>
            <a:pathLst>
              <a:path w="13602645" h="8229600">
                <a:moveTo>
                  <a:pt x="0" y="0"/>
                </a:moveTo>
                <a:lnTo>
                  <a:pt x="13602644" y="0"/>
                </a:lnTo>
                <a:lnTo>
                  <a:pt x="13602644" y="8229600"/>
                </a:lnTo>
                <a:lnTo>
                  <a:pt x="0" y="8229600"/>
                </a:lnTo>
                <a:lnTo>
                  <a:pt x="0" y="0"/>
                </a:lnTo>
                <a:close/>
              </a:path>
            </a:pathLst>
          </a:custGeom>
          <a:blipFill>
            <a:blip r:embed="rId7"/>
            <a:stretch>
              <a:fillRect/>
            </a:stretch>
          </a:blipFill>
        </p:spPr>
        <p:txBody>
          <a:bodyPr/>
          <a:lstStyle/>
          <a:p>
            <a:endParaRPr lang="en-GB"/>
          </a:p>
        </p:txBody>
      </p:sp>
      <p:sp>
        <p:nvSpPr>
          <p:cNvPr id="5" name="Freeform 7">
            <a:extLst>
              <a:ext uri="{FF2B5EF4-FFF2-40B4-BE49-F238E27FC236}">
                <a16:creationId xmlns:a16="http://schemas.microsoft.com/office/drawing/2014/main" id="{5DCF885D-A2EF-9C8A-0A24-01A3F5DD5248}"/>
              </a:ext>
            </a:extLst>
          </p:cNvPr>
          <p:cNvSpPr/>
          <p:nvPr/>
        </p:nvSpPr>
        <p:spPr>
          <a:xfrm>
            <a:off x="345184" y="6420362"/>
            <a:ext cx="4568307" cy="3608614"/>
          </a:xfrm>
          <a:custGeom>
            <a:avLst/>
            <a:gdLst/>
            <a:ahLst/>
            <a:cxnLst/>
            <a:rect l="l" t="t" r="r" b="b"/>
            <a:pathLst>
              <a:path w="5240429" h="4179242">
                <a:moveTo>
                  <a:pt x="0" y="0"/>
                </a:moveTo>
                <a:lnTo>
                  <a:pt x="5240428" y="0"/>
                </a:lnTo>
                <a:lnTo>
                  <a:pt x="5240428" y="4179242"/>
                </a:lnTo>
                <a:lnTo>
                  <a:pt x="0" y="4179242"/>
                </a:lnTo>
                <a:lnTo>
                  <a:pt x="0" y="0"/>
                </a:lnTo>
                <a:close/>
              </a:path>
            </a:pathLst>
          </a:custGeom>
          <a:blipFill>
            <a:blip r:embed="rId8"/>
            <a:stretch>
              <a:fillRect/>
            </a:stretch>
          </a:blipFill>
        </p:spPr>
        <p:txBody>
          <a:bodyPr/>
          <a:lstStyle/>
          <a:p>
            <a:endParaRPr lang="en-GB"/>
          </a:p>
        </p:txBody>
      </p:sp>
      <p:sp>
        <p:nvSpPr>
          <p:cNvPr id="7" name="Freeform 9">
            <a:extLst>
              <a:ext uri="{FF2B5EF4-FFF2-40B4-BE49-F238E27FC236}">
                <a16:creationId xmlns:a16="http://schemas.microsoft.com/office/drawing/2014/main" id="{121405D2-74ED-9899-CEF3-B31EE336962A}"/>
              </a:ext>
            </a:extLst>
          </p:cNvPr>
          <p:cNvSpPr/>
          <p:nvPr/>
        </p:nvSpPr>
        <p:spPr>
          <a:xfrm>
            <a:off x="11967093" y="6142778"/>
            <a:ext cx="4568307" cy="3886198"/>
          </a:xfrm>
          <a:custGeom>
            <a:avLst/>
            <a:gdLst/>
            <a:ahLst/>
            <a:cxnLst/>
            <a:rect l="l" t="t" r="r" b="b"/>
            <a:pathLst>
              <a:path w="4898571" h="4114800">
                <a:moveTo>
                  <a:pt x="0" y="0"/>
                </a:moveTo>
                <a:lnTo>
                  <a:pt x="4898572" y="0"/>
                </a:lnTo>
                <a:lnTo>
                  <a:pt x="48985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4AA080EF-627C-BADB-FCD8-99D2A2C6E920}"/>
              </a:ext>
            </a:extLst>
          </p:cNvPr>
          <p:cNvSpPr/>
          <p:nvPr/>
        </p:nvSpPr>
        <p:spPr>
          <a:xfrm>
            <a:off x="377841" y="527982"/>
            <a:ext cx="5881730" cy="2852708"/>
          </a:xfrm>
          <a:custGeom>
            <a:avLst/>
            <a:gdLst/>
            <a:ahLst/>
            <a:cxnLst/>
            <a:rect l="l" t="t" r="r" b="b"/>
            <a:pathLst>
              <a:path w="7183594" h="3376289">
                <a:moveTo>
                  <a:pt x="0" y="0"/>
                </a:moveTo>
                <a:lnTo>
                  <a:pt x="7183594" y="0"/>
                </a:lnTo>
                <a:lnTo>
                  <a:pt x="7183594" y="3376289"/>
                </a:lnTo>
                <a:lnTo>
                  <a:pt x="0" y="3376289"/>
                </a:lnTo>
                <a:lnTo>
                  <a:pt x="0" y="0"/>
                </a:lnTo>
                <a:close/>
              </a:path>
            </a:pathLst>
          </a:custGeom>
          <a:blipFill>
            <a:blip r:embed="rId11"/>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1F7481A7-CD44-34B5-97A5-75651A2308B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6834174" y="7423232"/>
            <a:ext cx="1189777" cy="1189777"/>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268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bldLst>
      <p:bldP spid="3" grpId="0" animBg="1"/>
      <p:bldP spid="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6!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Move more with family outdoors</a:t>
            </a:r>
          </a:p>
        </p:txBody>
      </p:sp>
      <p:pic>
        <p:nvPicPr>
          <p:cNvPr id="24" name="Recorded Sound">
            <a:hlinkClick r:id="" action="ppaction://media"/>
            <a:extLst>
              <a:ext uri="{FF2B5EF4-FFF2-40B4-BE49-F238E27FC236}">
                <a16:creationId xmlns:a16="http://schemas.microsoft.com/office/drawing/2014/main" id="{DAE323F0-BB3B-97D0-7CBF-408406747774}"/>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599908" y="8794112"/>
            <a:ext cx="935492" cy="93549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977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A979502-E7EE-405B-A247-541BD6655A06}">
  <ds:schemaRefs>
    <ds:schemaRef ds:uri="http://www.w3.org/XML/1998/namespace"/>
    <ds:schemaRef ds:uri="http://schemas.openxmlformats.org/package/2006/metadata/core-properties"/>
    <ds:schemaRef ds:uri="http://purl.org/dc/elements/1.1/"/>
    <ds:schemaRef ds:uri="8eb830d9-311e-48e7-bd78-c201a7dce4d8"/>
    <ds:schemaRef ds:uri="http://purl.org/dc/dcmitype/"/>
    <ds:schemaRef ds:uri="http://schemas.microsoft.com/office/2006/documentManagement/types"/>
    <ds:schemaRef ds:uri="c8c3aaa0-0762-42cb-a2a7-6988fc82b466"/>
    <ds:schemaRef ds:uri="http://schemas.microsoft.com/office/2006/metadata/properties"/>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1107</TotalTime>
  <Words>844</Words>
  <Application>Microsoft Office PowerPoint</Application>
  <PresentationFormat>Custom</PresentationFormat>
  <Paragraphs>65</Paragraphs>
  <Slides>11</Slides>
  <Notes>10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Omnes Regular</vt:lpstr>
      <vt:lpstr>Chromium One</vt:lpstr>
      <vt:lpstr>Arial Black</vt:lpstr>
      <vt:lpstr>Calibri</vt:lpstr>
      <vt:lpstr>Arial</vt:lpstr>
      <vt:lpstr>Omnes Bold</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2024-10-24T11:33:47Z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